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4"/>
    <p:sldMasterId id="2147483691" r:id="rId5"/>
    <p:sldMasterId id="2147483688" r:id="rId6"/>
    <p:sldMasterId id="2147483696" r:id="rId7"/>
    <p:sldMasterId id="2147483712" r:id="rId8"/>
    <p:sldMasterId id="2147483715" r:id="rId9"/>
  </p:sldMasterIdLst>
  <p:notesMasterIdLst>
    <p:notesMasterId r:id="rId20"/>
  </p:notesMasterIdLst>
  <p:sldIdLst>
    <p:sldId id="280" r:id="rId10"/>
    <p:sldId id="359" r:id="rId11"/>
    <p:sldId id="292" r:id="rId12"/>
    <p:sldId id="358" r:id="rId13"/>
    <p:sldId id="355" r:id="rId14"/>
    <p:sldId id="357" r:id="rId15"/>
    <p:sldId id="293" r:id="rId16"/>
    <p:sldId id="360" r:id="rId17"/>
    <p:sldId id="361" r:id="rId18"/>
    <p:sldId id="31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CD85"/>
    <a:srgbClr val="8AD0E5"/>
    <a:srgbClr val="FBB372"/>
    <a:srgbClr val="8FBF48"/>
    <a:srgbClr val="F67F21"/>
    <a:srgbClr val="7B704F"/>
    <a:srgbClr val="6C2686"/>
    <a:srgbClr val="082140"/>
    <a:srgbClr val="CA25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88"/>
    <p:restoredTop sz="87119"/>
  </p:normalViewPr>
  <p:slideViewPr>
    <p:cSldViewPr snapToGrid="0">
      <p:cViewPr varScale="1">
        <p:scale>
          <a:sx n="60" d="100"/>
          <a:sy n="60" d="100"/>
        </p:scale>
        <p:origin x="1036" y="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4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rper, Neal" userId="2277356b-c421-45dc-a635-ecacdcb15df5" providerId="ADAL" clId="{75713C41-E837-2C48-9125-EAE62038CB61}"/>
    <pc:docChg chg="custSel addSld modSld">
      <pc:chgData name="Harper, Neal" userId="2277356b-c421-45dc-a635-ecacdcb15df5" providerId="ADAL" clId="{75713C41-E837-2C48-9125-EAE62038CB61}" dt="2019-11-10T23:04:13.438" v="1372"/>
      <pc:docMkLst>
        <pc:docMk/>
      </pc:docMkLst>
      <pc:sldChg chg="modSp modAnim modNotesTx">
        <pc:chgData name="Harper, Neal" userId="2277356b-c421-45dc-a635-ecacdcb15df5" providerId="ADAL" clId="{75713C41-E837-2C48-9125-EAE62038CB61}" dt="2019-11-10T22:54:37.259" v="1370"/>
        <pc:sldMkLst>
          <pc:docMk/>
          <pc:sldMk cId="1165621474" sldId="293"/>
        </pc:sldMkLst>
        <pc:spChg chg="mod">
          <ac:chgData name="Harper, Neal" userId="2277356b-c421-45dc-a635-ecacdcb15df5" providerId="ADAL" clId="{75713C41-E837-2C48-9125-EAE62038CB61}" dt="2019-11-10T22:53:59.878" v="1366" actId="20577"/>
          <ac:spMkLst>
            <pc:docMk/>
            <pc:sldMk cId="1165621474" sldId="293"/>
            <ac:spMk id="3" creationId="{00000000-0000-0000-0000-000000000000}"/>
          </ac:spMkLst>
        </pc:spChg>
      </pc:sldChg>
      <pc:sldChg chg="addSp delSp modSp delAnim modAnim">
        <pc:chgData name="Harper, Neal" userId="2277356b-c421-45dc-a635-ecacdcb15df5" providerId="ADAL" clId="{75713C41-E837-2C48-9125-EAE62038CB61}" dt="2019-11-10T23:04:13.438" v="1372"/>
        <pc:sldMkLst>
          <pc:docMk/>
          <pc:sldMk cId="988015548" sldId="297"/>
        </pc:sldMkLst>
        <pc:spChg chg="mod">
          <ac:chgData name="Harper, Neal" userId="2277356b-c421-45dc-a635-ecacdcb15df5" providerId="ADAL" clId="{75713C41-E837-2C48-9125-EAE62038CB61}" dt="2019-11-10T21:25:04.275" v="429" actId="20577"/>
          <ac:spMkLst>
            <pc:docMk/>
            <pc:sldMk cId="988015548" sldId="297"/>
            <ac:spMk id="2" creationId="{00000000-0000-0000-0000-000000000000}"/>
          </ac:spMkLst>
        </pc:spChg>
        <pc:spChg chg="mod">
          <ac:chgData name="Harper, Neal" userId="2277356b-c421-45dc-a635-ecacdcb15df5" providerId="ADAL" clId="{75713C41-E837-2C48-9125-EAE62038CB61}" dt="2019-11-10T21:40:38.577" v="513" actId="20577"/>
          <ac:spMkLst>
            <pc:docMk/>
            <pc:sldMk cId="988015548" sldId="297"/>
            <ac:spMk id="3" creationId="{00000000-0000-0000-0000-000000000000}"/>
          </ac:spMkLst>
        </pc:spChg>
        <pc:picChg chg="add del mod">
          <ac:chgData name="Harper, Neal" userId="2277356b-c421-45dc-a635-ecacdcb15df5" providerId="ADAL" clId="{75713C41-E837-2C48-9125-EAE62038CB61}" dt="2019-11-10T21:28:01.881" v="431" actId="478"/>
          <ac:picMkLst>
            <pc:docMk/>
            <pc:sldMk cId="988015548" sldId="297"/>
            <ac:picMk id="4" creationId="{B41608A8-3357-E349-A1F3-64590BC5561A}"/>
          </ac:picMkLst>
        </pc:picChg>
        <pc:picChg chg="del">
          <ac:chgData name="Harper, Neal" userId="2277356b-c421-45dc-a635-ecacdcb15df5" providerId="ADAL" clId="{75713C41-E837-2C48-9125-EAE62038CB61}" dt="2019-11-10T21:24:47.419" v="389" actId="478"/>
          <ac:picMkLst>
            <pc:docMk/>
            <pc:sldMk cId="988015548" sldId="297"/>
            <ac:picMk id="5" creationId="{6F024CFC-546A-FE4B-9179-15B7B203CC1C}"/>
          </ac:picMkLst>
        </pc:picChg>
        <pc:picChg chg="del">
          <ac:chgData name="Harper, Neal" userId="2277356b-c421-45dc-a635-ecacdcb15df5" providerId="ADAL" clId="{75713C41-E837-2C48-9125-EAE62038CB61}" dt="2019-11-10T21:24:46.274" v="388" actId="478"/>
          <ac:picMkLst>
            <pc:docMk/>
            <pc:sldMk cId="988015548" sldId="297"/>
            <ac:picMk id="6" creationId="{058BDCC9-6A32-0543-BFB5-85F5164074EA}"/>
          </ac:picMkLst>
        </pc:picChg>
        <pc:picChg chg="add del mod">
          <ac:chgData name="Harper, Neal" userId="2277356b-c421-45dc-a635-ecacdcb15df5" providerId="ADAL" clId="{75713C41-E837-2C48-9125-EAE62038CB61}" dt="2019-11-10T21:38:52.073" v="452" actId="478"/>
          <ac:picMkLst>
            <pc:docMk/>
            <pc:sldMk cId="988015548" sldId="297"/>
            <ac:picMk id="7" creationId="{A13F6B86-89B5-9C44-96C5-0471ACD1DC91}"/>
          </ac:picMkLst>
        </pc:picChg>
        <pc:picChg chg="add del mod">
          <ac:chgData name="Harper, Neal" userId="2277356b-c421-45dc-a635-ecacdcb15df5" providerId="ADAL" clId="{75713C41-E837-2C48-9125-EAE62038CB61}" dt="2019-11-10T21:38:50.790" v="451" actId="478"/>
          <ac:picMkLst>
            <pc:docMk/>
            <pc:sldMk cId="988015548" sldId="297"/>
            <ac:picMk id="8" creationId="{3E9A8973-FE47-D74E-86C4-2F0B5CFA0304}"/>
          </ac:picMkLst>
        </pc:picChg>
        <pc:picChg chg="add mod">
          <ac:chgData name="Harper, Neal" userId="2277356b-c421-45dc-a635-ecacdcb15df5" providerId="ADAL" clId="{75713C41-E837-2C48-9125-EAE62038CB61}" dt="2019-11-10T22:43:27.514" v="1152" actId="1076"/>
          <ac:picMkLst>
            <pc:docMk/>
            <pc:sldMk cId="988015548" sldId="297"/>
            <ac:picMk id="9" creationId="{71F112B3-1DDE-B74D-BEC6-D34D6DCE6724}"/>
          </ac:picMkLst>
        </pc:picChg>
        <pc:picChg chg="add mod">
          <ac:chgData name="Harper, Neal" userId="2277356b-c421-45dc-a635-ecacdcb15df5" providerId="ADAL" clId="{75713C41-E837-2C48-9125-EAE62038CB61}" dt="2019-11-10T22:44:27.157" v="1168" actId="1440"/>
          <ac:picMkLst>
            <pc:docMk/>
            <pc:sldMk cId="988015548" sldId="297"/>
            <ac:picMk id="10" creationId="{90B64EF1-18AE-4647-971D-246521EAFE6E}"/>
          </ac:picMkLst>
        </pc:picChg>
        <pc:picChg chg="add mod">
          <ac:chgData name="Harper, Neal" userId="2277356b-c421-45dc-a635-ecacdcb15df5" providerId="ADAL" clId="{75713C41-E837-2C48-9125-EAE62038CB61}" dt="2019-11-10T23:04:13.438" v="1372"/>
          <ac:picMkLst>
            <pc:docMk/>
            <pc:sldMk cId="988015548" sldId="297"/>
            <ac:picMk id="12" creationId="{52052234-2B28-DA4C-8D5A-8FF5D08D271C}"/>
          </ac:picMkLst>
        </pc:picChg>
      </pc:sldChg>
      <pc:sldChg chg="addSp delSp modSp add delAnim modAnim modNotesTx">
        <pc:chgData name="Harper, Neal" userId="2277356b-c421-45dc-a635-ecacdcb15df5" providerId="ADAL" clId="{75713C41-E837-2C48-9125-EAE62038CB61}" dt="2019-11-10T23:03:01.330" v="1371"/>
        <pc:sldMkLst>
          <pc:docMk/>
          <pc:sldMk cId="2085061952" sldId="318"/>
        </pc:sldMkLst>
        <pc:spChg chg="mod">
          <ac:chgData name="Harper, Neal" userId="2277356b-c421-45dc-a635-ecacdcb15df5" providerId="ADAL" clId="{75713C41-E837-2C48-9125-EAE62038CB61}" dt="2019-11-10T21:15:02.584" v="9" actId="313"/>
          <ac:spMkLst>
            <pc:docMk/>
            <pc:sldMk cId="2085061952" sldId="318"/>
            <ac:spMk id="2" creationId="{00000000-0000-0000-0000-000000000000}"/>
          </ac:spMkLst>
        </pc:spChg>
        <pc:spChg chg="mod">
          <ac:chgData name="Harper, Neal" userId="2277356b-c421-45dc-a635-ecacdcb15df5" providerId="ADAL" clId="{75713C41-E837-2C48-9125-EAE62038CB61}" dt="2019-11-10T22:40:05.850" v="704" actId="20577"/>
          <ac:spMkLst>
            <pc:docMk/>
            <pc:sldMk cId="2085061952" sldId="318"/>
            <ac:spMk id="3" creationId="{00000000-0000-0000-0000-000000000000}"/>
          </ac:spMkLst>
        </pc:spChg>
        <pc:grpChg chg="del">
          <ac:chgData name="Harper, Neal" userId="2277356b-c421-45dc-a635-ecacdcb15df5" providerId="ADAL" clId="{75713C41-E837-2C48-9125-EAE62038CB61}" dt="2019-11-10T21:15:11.888" v="33" actId="478"/>
          <ac:grpSpMkLst>
            <pc:docMk/>
            <pc:sldMk cId="2085061952" sldId="318"/>
            <ac:grpSpMk id="11" creationId="{99712AB9-9F8F-CC42-B490-23EBF6EF3915}"/>
          </ac:grpSpMkLst>
        </pc:grpChg>
        <pc:grpChg chg="del">
          <ac:chgData name="Harper, Neal" userId="2277356b-c421-45dc-a635-ecacdcb15df5" providerId="ADAL" clId="{75713C41-E837-2C48-9125-EAE62038CB61}" dt="2019-11-10T21:15:13.228" v="34" actId="478"/>
          <ac:grpSpMkLst>
            <pc:docMk/>
            <pc:sldMk cId="2085061952" sldId="318"/>
            <ac:grpSpMk id="12" creationId="{DA55EECA-8DB7-A947-927D-48C06AA5E071}"/>
          </ac:grpSpMkLst>
        </pc:grpChg>
        <pc:grpChg chg="del">
          <ac:chgData name="Harper, Neal" userId="2277356b-c421-45dc-a635-ecacdcb15df5" providerId="ADAL" clId="{75713C41-E837-2C48-9125-EAE62038CB61}" dt="2019-11-10T21:15:14.432" v="35" actId="478"/>
          <ac:grpSpMkLst>
            <pc:docMk/>
            <pc:sldMk cId="2085061952" sldId="318"/>
            <ac:grpSpMk id="13" creationId="{5B89E43D-9A51-FF4B-A06F-0A279938EA3A}"/>
          </ac:grpSpMkLst>
        </pc:grpChg>
        <pc:picChg chg="add mod">
          <ac:chgData name="Harper, Neal" userId="2277356b-c421-45dc-a635-ecacdcb15df5" providerId="ADAL" clId="{75713C41-E837-2C48-9125-EAE62038CB61}" dt="2019-11-10T21:54:46.362" v="547" actId="1440"/>
          <ac:picMkLst>
            <pc:docMk/>
            <pc:sldMk cId="2085061952" sldId="318"/>
            <ac:picMk id="14" creationId="{5055D96E-8A3E-5744-A208-078F0DCA59C1}"/>
          </ac:picMkLst>
        </pc:picChg>
        <pc:picChg chg="add mod">
          <ac:chgData name="Harper, Neal" userId="2277356b-c421-45dc-a635-ecacdcb15df5" providerId="ADAL" clId="{75713C41-E837-2C48-9125-EAE62038CB61}" dt="2019-11-10T21:57:31.158" v="561"/>
          <ac:picMkLst>
            <pc:docMk/>
            <pc:sldMk cId="2085061952" sldId="318"/>
            <ac:picMk id="16" creationId="{70FDD2E6-18ED-9846-B715-E66DE2EF8307}"/>
          </ac:picMkLst>
        </pc:picChg>
        <pc:picChg chg="add mod">
          <ac:chgData name="Harper, Neal" userId="2277356b-c421-45dc-a635-ecacdcb15df5" providerId="ADAL" clId="{75713C41-E837-2C48-9125-EAE62038CB61}" dt="2019-11-10T22:11:36.255" v="589"/>
          <ac:picMkLst>
            <pc:docMk/>
            <pc:sldMk cId="2085061952" sldId="318"/>
            <ac:picMk id="18" creationId="{B17F3609-1204-754A-9ABC-28DAA04E1007}"/>
          </ac:picMkLst>
        </pc:picChg>
        <pc:picChg chg="add mod">
          <ac:chgData name="Harper, Neal" userId="2277356b-c421-45dc-a635-ecacdcb15df5" providerId="ADAL" clId="{75713C41-E837-2C48-9125-EAE62038CB61}" dt="2019-11-10T23:03:01.330" v="1371"/>
          <ac:picMkLst>
            <pc:docMk/>
            <pc:sldMk cId="2085061952" sldId="318"/>
            <ac:picMk id="20" creationId="{DB0F3A40-C17C-B74B-8E53-20B9C3EFC41A}"/>
          </ac:picMkLst>
        </pc:picChg>
      </pc:sldChg>
    </pc:docChg>
  </pc:docChgLst>
  <pc:docChgLst>
    <pc:chgData name="Harper, Neal" userId="2277356b-c421-45dc-a635-ecacdcb15df5" providerId="ADAL" clId="{41A4AB0C-8AEA-CE42-AC06-0CA7C5FB4F25}"/>
    <pc:docChg chg="custSel addSld delSld modSld sldOrd">
      <pc:chgData name="Harper, Neal" userId="2277356b-c421-45dc-a635-ecacdcb15df5" providerId="ADAL" clId="{41A4AB0C-8AEA-CE42-AC06-0CA7C5FB4F25}" dt="2019-11-11T11:05:01.800" v="2251" actId="20577"/>
      <pc:docMkLst>
        <pc:docMk/>
      </pc:docMkLst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3040662430" sldId="261"/>
        </pc:sldMkLst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1905432968" sldId="280"/>
        </pc:sldMkLst>
      </pc:sldChg>
      <pc:sldChg chg="modSp modTransition">
        <pc:chgData name="Harper, Neal" userId="2277356b-c421-45dc-a635-ecacdcb15df5" providerId="ADAL" clId="{41A4AB0C-8AEA-CE42-AC06-0CA7C5FB4F25}" dt="2019-11-11T10:30:51.005" v="2229"/>
        <pc:sldMkLst>
          <pc:docMk/>
          <pc:sldMk cId="1654348569" sldId="292"/>
        </pc:sldMkLst>
        <pc:spChg chg="mod">
          <ac:chgData name="Harper, Neal" userId="2277356b-c421-45dc-a635-ecacdcb15df5" providerId="ADAL" clId="{41A4AB0C-8AEA-CE42-AC06-0CA7C5FB4F25}" dt="2019-11-11T10:02:14.283" v="1248" actId="20577"/>
          <ac:spMkLst>
            <pc:docMk/>
            <pc:sldMk cId="1654348569" sldId="292"/>
            <ac:spMk id="3" creationId="{00000000-0000-0000-0000-000000000000}"/>
          </ac:spMkLst>
        </pc:spChg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1165621474" sldId="293"/>
        </pc:sldMkLst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1078331336" sldId="295"/>
        </pc:sldMkLst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2151005682" sldId="296"/>
        </pc:sldMkLst>
      </pc:sldChg>
      <pc:sldChg chg="modSp modTransition modAnim modNotesTx">
        <pc:chgData name="Harper, Neal" userId="2277356b-c421-45dc-a635-ecacdcb15df5" providerId="ADAL" clId="{41A4AB0C-8AEA-CE42-AC06-0CA7C5FB4F25}" dt="2019-11-11T10:30:51.005" v="2229"/>
        <pc:sldMkLst>
          <pc:docMk/>
          <pc:sldMk cId="988015548" sldId="297"/>
        </pc:sldMkLst>
        <pc:spChg chg="mod">
          <ac:chgData name="Harper, Neal" userId="2277356b-c421-45dc-a635-ecacdcb15df5" providerId="ADAL" clId="{41A4AB0C-8AEA-CE42-AC06-0CA7C5FB4F25}" dt="2019-11-11T09:46:38.129" v="972" actId="20577"/>
          <ac:spMkLst>
            <pc:docMk/>
            <pc:sldMk cId="988015548" sldId="297"/>
            <ac:spMk id="3" creationId="{00000000-0000-0000-0000-000000000000}"/>
          </ac:spMkLst>
        </pc:spChg>
        <pc:picChg chg="mod">
          <ac:chgData name="Harper, Neal" userId="2277356b-c421-45dc-a635-ecacdcb15df5" providerId="ADAL" clId="{41A4AB0C-8AEA-CE42-AC06-0CA7C5FB4F25}" dt="2019-11-11T10:09:51.298" v="1390" actId="1076"/>
          <ac:picMkLst>
            <pc:docMk/>
            <pc:sldMk cId="988015548" sldId="297"/>
            <ac:picMk id="9" creationId="{71F112B3-1DDE-B74D-BEC6-D34D6DCE6724}"/>
          </ac:picMkLst>
        </pc:picChg>
        <pc:picChg chg="mod">
          <ac:chgData name="Harper, Neal" userId="2277356b-c421-45dc-a635-ecacdcb15df5" providerId="ADAL" clId="{41A4AB0C-8AEA-CE42-AC06-0CA7C5FB4F25}" dt="2019-11-11T10:10:03.954" v="1391" actId="1076"/>
          <ac:picMkLst>
            <pc:docMk/>
            <pc:sldMk cId="988015548" sldId="297"/>
            <ac:picMk id="10" creationId="{90B64EF1-18AE-4647-971D-246521EAFE6E}"/>
          </ac:picMkLst>
        </pc:picChg>
        <pc:picChg chg="mod">
          <ac:chgData name="Harper, Neal" userId="2277356b-c421-45dc-a635-ecacdcb15df5" providerId="ADAL" clId="{41A4AB0C-8AEA-CE42-AC06-0CA7C5FB4F25}" dt="2019-11-11T10:10:23.876" v="1394"/>
          <ac:picMkLst>
            <pc:docMk/>
            <pc:sldMk cId="988015548" sldId="297"/>
            <ac:picMk id="12" creationId="{52052234-2B28-DA4C-8D5A-8FF5D08D271C}"/>
          </ac:picMkLst>
        </pc:picChg>
        <pc:picChg chg="mod">
          <ac:chgData name="Harper, Neal" userId="2277356b-c421-45dc-a635-ecacdcb15df5" providerId="ADAL" clId="{41A4AB0C-8AEA-CE42-AC06-0CA7C5FB4F25}" dt="2019-11-11T10:09:46.302" v="1389" actId="1076"/>
          <ac:picMkLst>
            <pc:docMk/>
            <pc:sldMk cId="988015548" sldId="297"/>
            <ac:picMk id="1028" creationId="{027D0C5B-C40E-4024-96BC-53C7E58E7E8F}"/>
          </ac:picMkLst>
        </pc:picChg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2167501183" sldId="298"/>
        </pc:sldMkLst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1734179877" sldId="299"/>
        </pc:sldMkLst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2357793327" sldId="300"/>
        </pc:sldMkLst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1115022804" sldId="301"/>
        </pc:sldMkLst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1053018364" sldId="302"/>
        </pc:sldMkLst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2404669710" sldId="304"/>
        </pc:sldMkLst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3731451811" sldId="305"/>
        </pc:sldMkLst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4210102441" sldId="307"/>
        </pc:sldMkLst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773625367" sldId="308"/>
        </pc:sldMkLst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1057608943" sldId="309"/>
        </pc:sldMkLst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552499065" sldId="310"/>
        </pc:sldMkLst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3452573143" sldId="311"/>
        </pc:sldMkLst>
      </pc:sldChg>
      <pc:sldChg chg="modSp modTransition">
        <pc:chgData name="Harper, Neal" userId="2277356b-c421-45dc-a635-ecacdcb15df5" providerId="ADAL" clId="{41A4AB0C-8AEA-CE42-AC06-0CA7C5FB4F25}" dt="2019-11-11T11:05:01.800" v="2251" actId="20577"/>
        <pc:sldMkLst>
          <pc:docMk/>
          <pc:sldMk cId="2299650035" sldId="312"/>
        </pc:sldMkLst>
        <pc:spChg chg="mod">
          <ac:chgData name="Harper, Neal" userId="2277356b-c421-45dc-a635-ecacdcb15df5" providerId="ADAL" clId="{41A4AB0C-8AEA-CE42-AC06-0CA7C5FB4F25}" dt="2019-11-11T11:05:01.800" v="2251" actId="20577"/>
          <ac:spMkLst>
            <pc:docMk/>
            <pc:sldMk cId="2299650035" sldId="312"/>
            <ac:spMk id="3" creationId="{00000000-0000-0000-0000-000000000000}"/>
          </ac:spMkLst>
        </pc:spChg>
      </pc:sldChg>
      <pc:sldChg chg="modSp modTransition">
        <pc:chgData name="Harper, Neal" userId="2277356b-c421-45dc-a635-ecacdcb15df5" providerId="ADAL" clId="{41A4AB0C-8AEA-CE42-AC06-0CA7C5FB4F25}" dt="2019-11-11T11:04:56.556" v="2238" actId="27636"/>
        <pc:sldMkLst>
          <pc:docMk/>
          <pc:sldMk cId="326944048" sldId="313"/>
        </pc:sldMkLst>
        <pc:spChg chg="mod">
          <ac:chgData name="Harper, Neal" userId="2277356b-c421-45dc-a635-ecacdcb15df5" providerId="ADAL" clId="{41A4AB0C-8AEA-CE42-AC06-0CA7C5FB4F25}" dt="2019-11-11T11:04:56.556" v="2238" actId="27636"/>
          <ac:spMkLst>
            <pc:docMk/>
            <pc:sldMk cId="326944048" sldId="313"/>
            <ac:spMk id="3" creationId="{00000000-0000-0000-0000-000000000000}"/>
          </ac:spMkLst>
        </pc:spChg>
      </pc:sldChg>
      <pc:sldChg chg="del">
        <pc:chgData name="Harper, Neal" userId="2277356b-c421-45dc-a635-ecacdcb15df5" providerId="ADAL" clId="{41A4AB0C-8AEA-CE42-AC06-0CA7C5FB4F25}" dt="2019-11-11T09:27:35.298" v="69" actId="2696"/>
        <pc:sldMkLst>
          <pc:docMk/>
          <pc:sldMk cId="2568036420" sldId="314"/>
        </pc:sldMkLst>
      </pc:sldChg>
      <pc:sldChg chg="addSp delSp modSp modTransition">
        <pc:chgData name="Harper, Neal" userId="2277356b-c421-45dc-a635-ecacdcb15df5" providerId="ADAL" clId="{41A4AB0C-8AEA-CE42-AC06-0CA7C5FB4F25}" dt="2019-11-11T10:30:51.005" v="2229"/>
        <pc:sldMkLst>
          <pc:docMk/>
          <pc:sldMk cId="4029517060" sldId="315"/>
        </pc:sldMkLst>
        <pc:spChg chg="del mod">
          <ac:chgData name="Harper, Neal" userId="2277356b-c421-45dc-a635-ecacdcb15df5" providerId="ADAL" clId="{41A4AB0C-8AEA-CE42-AC06-0CA7C5FB4F25}" dt="2019-11-11T10:25:50.366" v="2114" actId="478"/>
          <ac:spMkLst>
            <pc:docMk/>
            <pc:sldMk cId="4029517060" sldId="315"/>
            <ac:spMk id="2" creationId="{00000000-0000-0000-0000-000000000000}"/>
          </ac:spMkLst>
        </pc:spChg>
        <pc:spChg chg="mod">
          <ac:chgData name="Harper, Neal" userId="2277356b-c421-45dc-a635-ecacdcb15df5" providerId="ADAL" clId="{41A4AB0C-8AEA-CE42-AC06-0CA7C5FB4F25}" dt="2019-11-11T10:25:26.704" v="2098" actId="1076"/>
          <ac:spMkLst>
            <pc:docMk/>
            <pc:sldMk cId="4029517060" sldId="315"/>
            <ac:spMk id="3" creationId="{00000000-0000-0000-0000-000000000000}"/>
          </ac:spMkLst>
        </pc:spChg>
        <pc:spChg chg="del">
          <ac:chgData name="Harper, Neal" userId="2277356b-c421-45dc-a635-ecacdcb15df5" providerId="ADAL" clId="{41A4AB0C-8AEA-CE42-AC06-0CA7C5FB4F25}" dt="2019-11-11T10:25:24.025" v="2097" actId="478"/>
          <ac:spMkLst>
            <pc:docMk/>
            <pc:sldMk cId="4029517060" sldId="315"/>
            <ac:spMk id="4" creationId="{00000000-0000-0000-0000-000000000000}"/>
          </ac:spMkLst>
        </pc:spChg>
        <pc:spChg chg="add mod">
          <ac:chgData name="Harper, Neal" userId="2277356b-c421-45dc-a635-ecacdcb15df5" providerId="ADAL" clId="{41A4AB0C-8AEA-CE42-AC06-0CA7C5FB4F25}" dt="2019-11-11T10:25:58.588" v="2117" actId="1076"/>
          <ac:spMkLst>
            <pc:docMk/>
            <pc:sldMk cId="4029517060" sldId="315"/>
            <ac:spMk id="6" creationId="{0D7F5281-2485-4A46-A6DC-C770C031117D}"/>
          </ac:spMkLst>
        </pc:spChg>
        <pc:spChg chg="add del mod">
          <ac:chgData name="Harper, Neal" userId="2277356b-c421-45dc-a635-ecacdcb15df5" providerId="ADAL" clId="{41A4AB0C-8AEA-CE42-AC06-0CA7C5FB4F25}" dt="2019-11-11T10:25:54.197" v="2116" actId="478"/>
          <ac:spMkLst>
            <pc:docMk/>
            <pc:sldMk cId="4029517060" sldId="315"/>
            <ac:spMk id="8" creationId="{764D9FD8-7A92-4E48-BECB-7947A4EBFDF2}"/>
          </ac:spMkLst>
        </pc:spChg>
        <pc:picChg chg="mod">
          <ac:chgData name="Harper, Neal" userId="2277356b-c421-45dc-a635-ecacdcb15df5" providerId="ADAL" clId="{41A4AB0C-8AEA-CE42-AC06-0CA7C5FB4F25}" dt="2019-11-11T10:25:31.555" v="2101" actId="1076"/>
          <ac:picMkLst>
            <pc:docMk/>
            <pc:sldMk cId="4029517060" sldId="315"/>
            <ac:picMk id="5" creationId="{00000000-0000-0000-0000-000000000000}"/>
          </ac:picMkLst>
        </pc:picChg>
      </pc:sldChg>
      <pc:sldChg chg="modSp modTransition">
        <pc:chgData name="Harper, Neal" userId="2277356b-c421-45dc-a635-ecacdcb15df5" providerId="ADAL" clId="{41A4AB0C-8AEA-CE42-AC06-0CA7C5FB4F25}" dt="2019-11-11T10:30:51.005" v="2229"/>
        <pc:sldMkLst>
          <pc:docMk/>
          <pc:sldMk cId="1890529794" sldId="316"/>
        </pc:sldMkLst>
        <pc:spChg chg="mod">
          <ac:chgData name="Harper, Neal" userId="2277356b-c421-45dc-a635-ecacdcb15df5" providerId="ADAL" clId="{41A4AB0C-8AEA-CE42-AC06-0CA7C5FB4F25}" dt="2019-11-11T10:28:49.868" v="2168" actId="1076"/>
          <ac:spMkLst>
            <pc:docMk/>
            <pc:sldMk cId="1890529794" sldId="316"/>
            <ac:spMk id="2" creationId="{00000000-0000-0000-0000-000000000000}"/>
          </ac:spMkLst>
        </pc:spChg>
        <pc:spChg chg="mod">
          <ac:chgData name="Harper, Neal" userId="2277356b-c421-45dc-a635-ecacdcb15df5" providerId="ADAL" clId="{41A4AB0C-8AEA-CE42-AC06-0CA7C5FB4F25}" dt="2019-11-11T10:29:07.546" v="2225" actId="14100"/>
          <ac:spMkLst>
            <pc:docMk/>
            <pc:sldMk cId="1890529794" sldId="316"/>
            <ac:spMk id="3" creationId="{00000000-0000-0000-0000-000000000000}"/>
          </ac:spMkLst>
        </pc:spChg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2593843579" sldId="317"/>
        </pc:sldMkLst>
      </pc:sldChg>
      <pc:sldChg chg="addSp modSp modTransition modAnim">
        <pc:chgData name="Harper, Neal" userId="2277356b-c421-45dc-a635-ecacdcb15df5" providerId="ADAL" clId="{41A4AB0C-8AEA-CE42-AC06-0CA7C5FB4F25}" dt="2019-11-11T10:30:51.005" v="2229"/>
        <pc:sldMkLst>
          <pc:docMk/>
          <pc:sldMk cId="2085061952" sldId="318"/>
        </pc:sldMkLst>
        <pc:picChg chg="add mod">
          <ac:chgData name="Harper, Neal" userId="2277356b-c421-45dc-a635-ecacdcb15df5" providerId="ADAL" clId="{41A4AB0C-8AEA-CE42-AC06-0CA7C5FB4F25}" dt="2019-11-11T09:31:13.234" v="124" actId="1076"/>
          <ac:picMkLst>
            <pc:docMk/>
            <pc:sldMk cId="2085061952" sldId="318"/>
            <ac:picMk id="5" creationId="{A3B8CB2E-6CFE-0344-B543-42CA0CB70420}"/>
          </ac:picMkLst>
        </pc:picChg>
      </pc:sldChg>
      <pc:sldChg chg="del">
        <pc:chgData name="Harper, Neal" userId="2277356b-c421-45dc-a635-ecacdcb15df5" providerId="ADAL" clId="{41A4AB0C-8AEA-CE42-AC06-0CA7C5FB4F25}" dt="2019-11-11T09:25:24.868" v="68" actId="2696"/>
        <pc:sldMkLst>
          <pc:docMk/>
          <pc:sldMk cId="2605667737" sldId="324"/>
        </pc:sldMkLst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1874911415" sldId="325"/>
        </pc:sldMkLst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3311124589" sldId="326"/>
        </pc:sldMkLst>
      </pc:sldChg>
      <pc:sldChg chg="modSp modTransition">
        <pc:chgData name="Harper, Neal" userId="2277356b-c421-45dc-a635-ecacdcb15df5" providerId="ADAL" clId="{41A4AB0C-8AEA-CE42-AC06-0CA7C5FB4F25}" dt="2019-11-11T10:38:31.903" v="2235" actId="20577"/>
        <pc:sldMkLst>
          <pc:docMk/>
          <pc:sldMk cId="2200121816" sldId="327"/>
        </pc:sldMkLst>
        <pc:spChg chg="mod">
          <ac:chgData name="Harper, Neal" userId="2277356b-c421-45dc-a635-ecacdcb15df5" providerId="ADAL" clId="{41A4AB0C-8AEA-CE42-AC06-0CA7C5FB4F25}" dt="2019-11-11T10:38:31.903" v="2235" actId="20577"/>
          <ac:spMkLst>
            <pc:docMk/>
            <pc:sldMk cId="2200121816" sldId="327"/>
            <ac:spMk id="3" creationId="{00000000-0000-0000-0000-000000000000}"/>
          </ac:spMkLst>
        </pc:spChg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3887221637" sldId="328"/>
        </pc:sldMkLst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389951569" sldId="329"/>
        </pc:sldMkLst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3458855975" sldId="330"/>
        </pc:sldMkLst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1914198113" sldId="331"/>
        </pc:sldMkLst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3593614208" sldId="332"/>
        </pc:sldMkLst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2569259461" sldId="333"/>
        </pc:sldMkLst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1011761132" sldId="335"/>
        </pc:sldMkLst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606704411" sldId="336"/>
        </pc:sldMkLst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2793388152" sldId="337"/>
        </pc:sldMkLst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3698771161" sldId="338"/>
        </pc:sldMkLst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457050032" sldId="339"/>
        </pc:sldMkLst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3659068182" sldId="340"/>
        </pc:sldMkLst>
      </pc:sldChg>
      <pc:sldChg chg="del">
        <pc:chgData name="Harper, Neal" userId="2277356b-c421-45dc-a635-ecacdcb15df5" providerId="ADAL" clId="{41A4AB0C-8AEA-CE42-AC06-0CA7C5FB4F25}" dt="2019-11-11T09:24:16.770" v="45" actId="2696"/>
        <pc:sldMkLst>
          <pc:docMk/>
          <pc:sldMk cId="3483655071" sldId="341"/>
        </pc:sldMkLst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3558149364" sldId="342"/>
        </pc:sldMkLst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3140037840" sldId="343"/>
        </pc:sldMkLst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2125573092" sldId="344"/>
        </pc:sldMkLst>
      </pc:sldChg>
      <pc:sldChg chg="modTransition">
        <pc:chgData name="Harper, Neal" userId="2277356b-c421-45dc-a635-ecacdcb15df5" providerId="ADAL" clId="{41A4AB0C-8AEA-CE42-AC06-0CA7C5FB4F25}" dt="2019-11-11T10:30:51.005" v="2229"/>
        <pc:sldMkLst>
          <pc:docMk/>
          <pc:sldMk cId="2053284417" sldId="345"/>
        </pc:sldMkLst>
      </pc:sldChg>
      <pc:sldChg chg="modSp add ord modTransition">
        <pc:chgData name="Harper, Neal" userId="2277356b-c421-45dc-a635-ecacdcb15df5" providerId="ADAL" clId="{41A4AB0C-8AEA-CE42-AC06-0CA7C5FB4F25}" dt="2019-11-11T10:30:51.005" v="2229"/>
        <pc:sldMkLst>
          <pc:docMk/>
          <pc:sldMk cId="2767882859" sldId="346"/>
        </pc:sldMkLst>
        <pc:spChg chg="mod">
          <ac:chgData name="Harper, Neal" userId="2277356b-c421-45dc-a635-ecacdcb15df5" providerId="ADAL" clId="{41A4AB0C-8AEA-CE42-AC06-0CA7C5FB4F25}" dt="2019-11-11T09:22:57.718" v="11" actId="20577"/>
          <ac:spMkLst>
            <pc:docMk/>
            <pc:sldMk cId="2767882859" sldId="346"/>
            <ac:spMk id="2" creationId="{00000000-0000-0000-0000-000000000000}"/>
          </ac:spMkLst>
        </pc:spChg>
        <pc:spChg chg="mod">
          <ac:chgData name="Harper, Neal" userId="2277356b-c421-45dc-a635-ecacdcb15df5" providerId="ADAL" clId="{41A4AB0C-8AEA-CE42-AC06-0CA7C5FB4F25}" dt="2019-11-11T09:24:09.753" v="44" actId="20577"/>
          <ac:spMkLst>
            <pc:docMk/>
            <pc:sldMk cId="2767882859" sldId="346"/>
            <ac:spMk id="3" creationId="{00000000-0000-0000-0000-000000000000}"/>
          </ac:spMkLst>
        </pc:spChg>
      </pc:sldChg>
      <pc:sldChg chg="modSp add ord modTransition">
        <pc:chgData name="Harper, Neal" userId="2277356b-c421-45dc-a635-ecacdcb15df5" providerId="ADAL" clId="{41A4AB0C-8AEA-CE42-AC06-0CA7C5FB4F25}" dt="2019-11-11T10:30:51.005" v="2229"/>
        <pc:sldMkLst>
          <pc:docMk/>
          <pc:sldMk cId="2875805142" sldId="347"/>
        </pc:sldMkLst>
        <pc:spChg chg="mod">
          <ac:chgData name="Harper, Neal" userId="2277356b-c421-45dc-a635-ecacdcb15df5" providerId="ADAL" clId="{41A4AB0C-8AEA-CE42-AC06-0CA7C5FB4F25}" dt="2019-11-11T09:25:19.894" v="67" actId="20577"/>
          <ac:spMkLst>
            <pc:docMk/>
            <pc:sldMk cId="2875805142" sldId="347"/>
            <ac:spMk id="2" creationId="{00000000-0000-0000-0000-000000000000}"/>
          </ac:spMkLst>
        </pc:spChg>
        <pc:spChg chg="mod">
          <ac:chgData name="Harper, Neal" userId="2277356b-c421-45dc-a635-ecacdcb15df5" providerId="ADAL" clId="{41A4AB0C-8AEA-CE42-AC06-0CA7C5FB4F25}" dt="2019-11-11T09:25:14.822" v="52" actId="1076"/>
          <ac:spMkLst>
            <pc:docMk/>
            <pc:sldMk cId="2875805142" sldId="347"/>
            <ac:spMk id="3" creationId="{00000000-0000-0000-0000-000000000000}"/>
          </ac:spMkLst>
        </pc:spChg>
      </pc:sldChg>
      <pc:sldChg chg="modSp add ord modTransition">
        <pc:chgData name="Harper, Neal" userId="2277356b-c421-45dc-a635-ecacdcb15df5" providerId="ADAL" clId="{41A4AB0C-8AEA-CE42-AC06-0CA7C5FB4F25}" dt="2019-11-11T10:30:51.005" v="2229"/>
        <pc:sldMkLst>
          <pc:docMk/>
          <pc:sldMk cId="1925326255" sldId="348"/>
        </pc:sldMkLst>
        <pc:spChg chg="mod">
          <ac:chgData name="Harper, Neal" userId="2277356b-c421-45dc-a635-ecacdcb15df5" providerId="ADAL" clId="{41A4AB0C-8AEA-CE42-AC06-0CA7C5FB4F25}" dt="2019-11-11T10:03:04.120" v="1288" actId="20577"/>
          <ac:spMkLst>
            <pc:docMk/>
            <pc:sldMk cId="1925326255" sldId="348"/>
            <ac:spMk id="2" creationId="{00000000-0000-0000-0000-000000000000}"/>
          </ac:spMkLst>
        </pc:spChg>
        <pc:spChg chg="mod">
          <ac:chgData name="Harper, Neal" userId="2277356b-c421-45dc-a635-ecacdcb15df5" providerId="ADAL" clId="{41A4AB0C-8AEA-CE42-AC06-0CA7C5FB4F25}" dt="2019-11-11T10:04:03.048" v="1368" actId="20577"/>
          <ac:spMkLst>
            <pc:docMk/>
            <pc:sldMk cId="1925326255" sldId="348"/>
            <ac:spMk id="3" creationId="{00000000-0000-0000-0000-000000000000}"/>
          </ac:spMkLst>
        </pc:spChg>
      </pc:sldChg>
      <pc:sldChg chg="add modTransition">
        <pc:chgData name="Harper, Neal" userId="2277356b-c421-45dc-a635-ecacdcb15df5" providerId="ADAL" clId="{41A4AB0C-8AEA-CE42-AC06-0CA7C5FB4F25}" dt="2019-11-11T10:30:51.005" v="2229"/>
        <pc:sldMkLst>
          <pc:docMk/>
          <pc:sldMk cId="2884909889" sldId="349"/>
        </pc:sldMkLst>
      </pc:sldChg>
      <pc:sldChg chg="add del">
        <pc:chgData name="Harper, Neal" userId="2277356b-c421-45dc-a635-ecacdcb15df5" providerId="ADAL" clId="{41A4AB0C-8AEA-CE42-AC06-0CA7C5FB4F25}" dt="2019-11-11T10:29:23.118" v="2227"/>
        <pc:sldMkLst>
          <pc:docMk/>
          <pc:sldMk cId="71215478" sldId="350"/>
        </pc:sldMkLst>
      </pc:sldChg>
      <pc:sldChg chg="add modTransition">
        <pc:chgData name="Harper, Neal" userId="2277356b-c421-45dc-a635-ecacdcb15df5" providerId="ADAL" clId="{41A4AB0C-8AEA-CE42-AC06-0CA7C5FB4F25}" dt="2019-11-11T10:30:51.005" v="2229"/>
        <pc:sldMkLst>
          <pc:docMk/>
          <pc:sldMk cId="327079648" sldId="350"/>
        </pc:sldMkLst>
      </pc:sldChg>
      <pc:sldChg chg="add del">
        <pc:chgData name="Harper, Neal" userId="2277356b-c421-45dc-a635-ecacdcb15df5" providerId="ADAL" clId="{41A4AB0C-8AEA-CE42-AC06-0CA7C5FB4F25}" dt="2019-11-11T10:29:23.118" v="2227"/>
        <pc:sldMkLst>
          <pc:docMk/>
          <pc:sldMk cId="354044508" sldId="351"/>
        </pc:sldMkLst>
      </pc:sldChg>
      <pc:sldChg chg="add modTransition">
        <pc:chgData name="Harper, Neal" userId="2277356b-c421-45dc-a635-ecacdcb15df5" providerId="ADAL" clId="{41A4AB0C-8AEA-CE42-AC06-0CA7C5FB4F25}" dt="2019-11-11T10:30:51.005" v="2229"/>
        <pc:sldMkLst>
          <pc:docMk/>
          <pc:sldMk cId="4160839992" sldId="351"/>
        </pc:sldMkLst>
      </pc:sldChg>
      <pc:sldChg chg="add del">
        <pc:chgData name="Harper, Neal" userId="2277356b-c421-45dc-a635-ecacdcb15df5" providerId="ADAL" clId="{41A4AB0C-8AEA-CE42-AC06-0CA7C5FB4F25}" dt="2019-11-11T10:29:23.118" v="2227"/>
        <pc:sldMkLst>
          <pc:docMk/>
          <pc:sldMk cId="383143658" sldId="352"/>
        </pc:sldMkLst>
      </pc:sldChg>
      <pc:sldChg chg="add modTransition">
        <pc:chgData name="Harper, Neal" userId="2277356b-c421-45dc-a635-ecacdcb15df5" providerId="ADAL" clId="{41A4AB0C-8AEA-CE42-AC06-0CA7C5FB4F25}" dt="2019-11-11T10:30:51.005" v="2229"/>
        <pc:sldMkLst>
          <pc:docMk/>
          <pc:sldMk cId="3365991641" sldId="352"/>
        </pc:sldMkLst>
      </pc:sldChg>
      <pc:sldChg chg="add del">
        <pc:chgData name="Harper, Neal" userId="2277356b-c421-45dc-a635-ecacdcb15df5" providerId="ADAL" clId="{41A4AB0C-8AEA-CE42-AC06-0CA7C5FB4F25}" dt="2019-11-11T10:29:23.118" v="2227"/>
        <pc:sldMkLst>
          <pc:docMk/>
          <pc:sldMk cId="1480273454" sldId="353"/>
        </pc:sldMkLst>
      </pc:sldChg>
      <pc:sldChg chg="add modTransition">
        <pc:chgData name="Harper, Neal" userId="2277356b-c421-45dc-a635-ecacdcb15df5" providerId="ADAL" clId="{41A4AB0C-8AEA-CE42-AC06-0CA7C5FB4F25}" dt="2019-11-11T10:30:51.005" v="2229"/>
        <pc:sldMkLst>
          <pc:docMk/>
          <pc:sldMk cId="4219810037" sldId="353"/>
        </pc:sldMkLst>
      </pc:sldChg>
      <pc:sldChg chg="add modTransition">
        <pc:chgData name="Harper, Neal" userId="2277356b-c421-45dc-a635-ecacdcb15df5" providerId="ADAL" clId="{41A4AB0C-8AEA-CE42-AC06-0CA7C5FB4F25}" dt="2019-11-11T10:30:51.005" v="2229"/>
        <pc:sldMkLst>
          <pc:docMk/>
          <pc:sldMk cId="1796940912" sldId="354"/>
        </pc:sldMkLst>
      </pc:sldChg>
      <pc:sldChg chg="add del">
        <pc:chgData name="Harper, Neal" userId="2277356b-c421-45dc-a635-ecacdcb15df5" providerId="ADAL" clId="{41A4AB0C-8AEA-CE42-AC06-0CA7C5FB4F25}" dt="2019-11-11T10:29:23.118" v="2227"/>
        <pc:sldMkLst>
          <pc:docMk/>
          <pc:sldMk cId="4148465628" sldId="354"/>
        </pc:sldMkLst>
      </pc:sldChg>
      <pc:sldMasterChg chg="delSldLayout">
        <pc:chgData name="Harper, Neal" userId="2277356b-c421-45dc-a635-ecacdcb15df5" providerId="ADAL" clId="{41A4AB0C-8AEA-CE42-AC06-0CA7C5FB4F25}" dt="2019-11-11T09:27:35.302" v="70" actId="2696"/>
        <pc:sldMasterMkLst>
          <pc:docMk/>
          <pc:sldMasterMk cId="1534065459" sldId="2147483691"/>
        </pc:sldMasterMkLst>
        <pc:sldLayoutChg chg="del">
          <pc:chgData name="Harper, Neal" userId="2277356b-c421-45dc-a635-ecacdcb15df5" providerId="ADAL" clId="{41A4AB0C-8AEA-CE42-AC06-0CA7C5FB4F25}" dt="2019-11-11T09:27:35.302" v="70" actId="2696"/>
          <pc:sldLayoutMkLst>
            <pc:docMk/>
            <pc:sldMasterMk cId="1534065459" sldId="2147483691"/>
            <pc:sldLayoutMk cId="3804541108" sldId="2147483712"/>
          </pc:sldLayoutMkLst>
        </pc:sldLayoutChg>
      </pc:sldMasterChg>
    </pc:docChg>
  </pc:docChgLst>
  <pc:docChgLst>
    <pc:chgData name="Winchurch, Fiona" userId="S::f.winchurch@tees.ac.uk::57a51735-1826-497e-bd0b-63af20eb3b60" providerId="AD" clId="Web-{BF47A9D0-A62C-4876-AA05-EFA90C8C2D3F}"/>
    <pc:docChg chg="modSld">
      <pc:chgData name="Winchurch, Fiona" userId="S::f.winchurch@tees.ac.uk::57a51735-1826-497e-bd0b-63af20eb3b60" providerId="AD" clId="Web-{BF47A9D0-A62C-4876-AA05-EFA90C8C2D3F}" dt="2019-11-11T08:29:52.921" v="1" actId="20577"/>
      <pc:docMkLst>
        <pc:docMk/>
      </pc:docMkLst>
      <pc:sldChg chg="modSp">
        <pc:chgData name="Winchurch, Fiona" userId="S::f.winchurch@tees.ac.uk::57a51735-1826-497e-bd0b-63af20eb3b60" providerId="AD" clId="Web-{BF47A9D0-A62C-4876-AA05-EFA90C8C2D3F}" dt="2019-11-11T08:29:52.921" v="1" actId="20577"/>
        <pc:sldMkLst>
          <pc:docMk/>
          <pc:sldMk cId="1654348569" sldId="292"/>
        </pc:sldMkLst>
        <pc:spChg chg="mod">
          <ac:chgData name="Winchurch, Fiona" userId="S::f.winchurch@tees.ac.uk::57a51735-1826-497e-bd0b-63af20eb3b60" providerId="AD" clId="Web-{BF47A9D0-A62C-4876-AA05-EFA90C8C2D3F}" dt="2019-11-11T08:29:52.921" v="1" actId="20577"/>
          <ac:spMkLst>
            <pc:docMk/>
            <pc:sldMk cId="1654348569" sldId="292"/>
            <ac:spMk id="3" creationId="{00000000-0000-0000-0000-000000000000}"/>
          </ac:spMkLst>
        </pc:spChg>
      </pc:sldChg>
    </pc:docChg>
  </pc:docChgLst>
  <pc:docChgLst>
    <pc:chgData name="Winchurch, Fiona" userId="S::f.winchurch@tees.ac.uk::57a51735-1826-497e-bd0b-63af20eb3b60" providerId="AD" clId="Web-{E90D64A5-09DA-442A-9773-00A8521D433A}"/>
    <pc:docChg chg="modSld">
      <pc:chgData name="Winchurch, Fiona" userId="S::f.winchurch@tees.ac.uk::57a51735-1826-497e-bd0b-63af20eb3b60" providerId="AD" clId="Web-{E90D64A5-09DA-442A-9773-00A8521D433A}" dt="2019-11-11T08:29:17.453" v="5" actId="20577"/>
      <pc:docMkLst>
        <pc:docMk/>
      </pc:docMkLst>
      <pc:sldChg chg="modSp">
        <pc:chgData name="Winchurch, Fiona" userId="S::f.winchurch@tees.ac.uk::57a51735-1826-497e-bd0b-63af20eb3b60" providerId="AD" clId="Web-{E90D64A5-09DA-442A-9773-00A8521D433A}" dt="2019-11-11T08:29:17.453" v="5" actId="20577"/>
        <pc:sldMkLst>
          <pc:docMk/>
          <pc:sldMk cId="1654348569" sldId="292"/>
        </pc:sldMkLst>
        <pc:spChg chg="mod">
          <ac:chgData name="Winchurch, Fiona" userId="S::f.winchurch@tees.ac.uk::57a51735-1826-497e-bd0b-63af20eb3b60" providerId="AD" clId="Web-{E90D64A5-09DA-442A-9773-00A8521D433A}" dt="2019-11-11T08:29:17.453" v="5" actId="20577"/>
          <ac:spMkLst>
            <pc:docMk/>
            <pc:sldMk cId="1654348569" sldId="292"/>
            <ac:spMk id="3" creationId="{00000000-0000-0000-0000-000000000000}"/>
          </ac:spMkLst>
        </pc:spChg>
      </pc:sldChg>
    </pc:docChg>
  </pc:docChgLst>
  <pc:docChgLst>
    <pc:chgData name="Harper, Neal" userId="2277356b-c421-45dc-a635-ecacdcb15df5" providerId="ADAL" clId="{286EBE73-EF26-47FA-B4FF-B696E4C2F928}"/>
    <pc:docChg chg="undo custSel addSld delSld modSld sldOrd">
      <pc:chgData name="Harper, Neal" userId="2277356b-c421-45dc-a635-ecacdcb15df5" providerId="ADAL" clId="{286EBE73-EF26-47FA-B4FF-B696E4C2F928}" dt="2019-11-08T12:48:26.202" v="357" actId="20577"/>
      <pc:docMkLst>
        <pc:docMk/>
      </pc:docMkLst>
      <pc:sldChg chg="modSp">
        <pc:chgData name="Harper, Neal" userId="2277356b-c421-45dc-a635-ecacdcb15df5" providerId="ADAL" clId="{286EBE73-EF26-47FA-B4FF-B696E4C2F928}" dt="2019-11-08T12:35:20.061" v="102" actId="20577"/>
        <pc:sldMkLst>
          <pc:docMk/>
          <pc:sldMk cId="1654348569" sldId="292"/>
        </pc:sldMkLst>
        <pc:spChg chg="mod">
          <ac:chgData name="Harper, Neal" userId="2277356b-c421-45dc-a635-ecacdcb15df5" providerId="ADAL" clId="{286EBE73-EF26-47FA-B4FF-B696E4C2F928}" dt="2019-11-08T12:35:20.061" v="102" actId="20577"/>
          <ac:spMkLst>
            <pc:docMk/>
            <pc:sldMk cId="1654348569" sldId="292"/>
            <ac:spMk id="3" creationId="{00000000-0000-0000-0000-000000000000}"/>
          </ac:spMkLst>
        </pc:spChg>
      </pc:sldChg>
      <pc:sldChg chg="modSp">
        <pc:chgData name="Harper, Neal" userId="2277356b-c421-45dc-a635-ecacdcb15df5" providerId="ADAL" clId="{286EBE73-EF26-47FA-B4FF-B696E4C2F928}" dt="2019-11-08T12:42:33.366" v="328" actId="20577"/>
        <pc:sldMkLst>
          <pc:docMk/>
          <pc:sldMk cId="1165621474" sldId="293"/>
        </pc:sldMkLst>
        <pc:spChg chg="mod">
          <ac:chgData name="Harper, Neal" userId="2277356b-c421-45dc-a635-ecacdcb15df5" providerId="ADAL" clId="{286EBE73-EF26-47FA-B4FF-B696E4C2F928}" dt="2019-11-08T12:42:33.366" v="328" actId="20577"/>
          <ac:spMkLst>
            <pc:docMk/>
            <pc:sldMk cId="1165621474" sldId="293"/>
            <ac:spMk id="3" creationId="{00000000-0000-0000-0000-000000000000}"/>
          </ac:spMkLst>
        </pc:spChg>
      </pc:sldChg>
      <pc:sldChg chg="addSp delSp modSp ord">
        <pc:chgData name="Harper, Neal" userId="2277356b-c421-45dc-a635-ecacdcb15df5" providerId="ADAL" clId="{286EBE73-EF26-47FA-B4FF-B696E4C2F928}" dt="2019-11-08T12:38:05.578" v="142" actId="404"/>
        <pc:sldMkLst>
          <pc:docMk/>
          <pc:sldMk cId="1078331336" sldId="295"/>
        </pc:sldMkLst>
        <pc:spChg chg="mod">
          <ac:chgData name="Harper, Neal" userId="2277356b-c421-45dc-a635-ecacdcb15df5" providerId="ADAL" clId="{286EBE73-EF26-47FA-B4FF-B696E4C2F928}" dt="2019-11-08T12:06:00.870" v="52" actId="1076"/>
          <ac:spMkLst>
            <pc:docMk/>
            <pc:sldMk cId="1078331336" sldId="295"/>
            <ac:spMk id="2" creationId="{00000000-0000-0000-0000-000000000000}"/>
          </ac:spMkLst>
        </pc:spChg>
        <pc:spChg chg="mod">
          <ac:chgData name="Harper, Neal" userId="2277356b-c421-45dc-a635-ecacdcb15df5" providerId="ADAL" clId="{286EBE73-EF26-47FA-B4FF-B696E4C2F928}" dt="2019-11-08T12:38:05.578" v="142" actId="404"/>
          <ac:spMkLst>
            <pc:docMk/>
            <pc:sldMk cId="1078331336" sldId="295"/>
            <ac:spMk id="3" creationId="{00000000-0000-0000-0000-000000000000}"/>
          </ac:spMkLst>
        </pc:spChg>
        <pc:spChg chg="del">
          <ac:chgData name="Harper, Neal" userId="2277356b-c421-45dc-a635-ecacdcb15df5" providerId="ADAL" clId="{286EBE73-EF26-47FA-B4FF-B696E4C2F928}" dt="2019-11-08T12:05:42.149" v="45" actId="478"/>
          <ac:spMkLst>
            <pc:docMk/>
            <pc:sldMk cId="1078331336" sldId="295"/>
            <ac:spMk id="4" creationId="{00000000-0000-0000-0000-000000000000}"/>
          </ac:spMkLst>
        </pc:spChg>
        <pc:picChg chg="mod">
          <ac:chgData name="Harper, Neal" userId="2277356b-c421-45dc-a635-ecacdcb15df5" providerId="ADAL" clId="{286EBE73-EF26-47FA-B4FF-B696E4C2F928}" dt="2019-11-08T12:05:58.349" v="51" actId="1076"/>
          <ac:picMkLst>
            <pc:docMk/>
            <pc:sldMk cId="1078331336" sldId="295"/>
            <ac:picMk id="5" creationId="{00000000-0000-0000-0000-000000000000}"/>
          </ac:picMkLst>
        </pc:picChg>
        <pc:picChg chg="add del mod">
          <ac:chgData name="Harper, Neal" userId="2277356b-c421-45dc-a635-ecacdcb15df5" providerId="ADAL" clId="{286EBE73-EF26-47FA-B4FF-B696E4C2F928}" dt="2019-11-08T12:27:48.222" v="66" actId="478"/>
          <ac:picMkLst>
            <pc:docMk/>
            <pc:sldMk cId="1078331336" sldId="295"/>
            <ac:picMk id="7" creationId="{71AF20C7-0823-49D0-9813-642E98F6BB36}"/>
          </ac:picMkLst>
        </pc:picChg>
        <pc:picChg chg="add del mod">
          <ac:chgData name="Harper, Neal" userId="2277356b-c421-45dc-a635-ecacdcb15df5" providerId="ADAL" clId="{286EBE73-EF26-47FA-B4FF-B696E4C2F928}" dt="2019-11-08T12:27:46.850" v="65" actId="478"/>
          <ac:picMkLst>
            <pc:docMk/>
            <pc:sldMk cId="1078331336" sldId="295"/>
            <ac:picMk id="9" creationId="{0EE6D7F0-8C14-48A1-B1EE-49B355B63DFD}"/>
          </ac:picMkLst>
        </pc:picChg>
        <pc:picChg chg="add del mod">
          <ac:chgData name="Harper, Neal" userId="2277356b-c421-45dc-a635-ecacdcb15df5" providerId="ADAL" clId="{286EBE73-EF26-47FA-B4FF-B696E4C2F928}" dt="2019-11-08T12:27:54.228" v="68" actId="478"/>
          <ac:picMkLst>
            <pc:docMk/>
            <pc:sldMk cId="1078331336" sldId="295"/>
            <ac:picMk id="11" creationId="{E0A3F4D4-331E-447F-A103-F5417C795375}"/>
          </ac:picMkLst>
        </pc:picChg>
        <pc:picChg chg="add del mod">
          <ac:chgData name="Harper, Neal" userId="2277356b-c421-45dc-a635-ecacdcb15df5" providerId="ADAL" clId="{286EBE73-EF26-47FA-B4FF-B696E4C2F928}" dt="2019-11-08T12:28:52.157" v="74" actId="478"/>
          <ac:picMkLst>
            <pc:docMk/>
            <pc:sldMk cId="1078331336" sldId="295"/>
            <ac:picMk id="13" creationId="{8D5F900C-EA1D-4B04-BEC7-3673A123294E}"/>
          </ac:picMkLst>
        </pc:picChg>
      </pc:sldChg>
      <pc:sldChg chg="addSp delSp modSp">
        <pc:chgData name="Harper, Neal" userId="2277356b-c421-45dc-a635-ecacdcb15df5" providerId="ADAL" clId="{286EBE73-EF26-47FA-B4FF-B696E4C2F928}" dt="2019-11-08T12:48:26.202" v="357" actId="20577"/>
        <pc:sldMkLst>
          <pc:docMk/>
          <pc:sldMk cId="988015548" sldId="297"/>
        </pc:sldMkLst>
        <pc:spChg chg="mod">
          <ac:chgData name="Harper, Neal" userId="2277356b-c421-45dc-a635-ecacdcb15df5" providerId="ADAL" clId="{286EBE73-EF26-47FA-B4FF-B696E4C2F928}" dt="2019-11-08T12:48:26.202" v="357" actId="20577"/>
          <ac:spMkLst>
            <pc:docMk/>
            <pc:sldMk cId="988015548" sldId="297"/>
            <ac:spMk id="3" creationId="{00000000-0000-0000-0000-000000000000}"/>
          </ac:spMkLst>
        </pc:spChg>
        <pc:picChg chg="add del">
          <ac:chgData name="Harper, Neal" userId="2277356b-c421-45dc-a635-ecacdcb15df5" providerId="ADAL" clId="{286EBE73-EF26-47FA-B4FF-B696E4C2F928}" dt="2019-11-08T12:47:56.773" v="331"/>
          <ac:picMkLst>
            <pc:docMk/>
            <pc:sldMk cId="988015548" sldId="297"/>
            <ac:picMk id="1026" creationId="{A1BF6AE7-16B5-4928-90D3-2D15E086279B}"/>
          </ac:picMkLst>
        </pc:picChg>
        <pc:picChg chg="add mod">
          <ac:chgData name="Harper, Neal" userId="2277356b-c421-45dc-a635-ecacdcb15df5" providerId="ADAL" clId="{286EBE73-EF26-47FA-B4FF-B696E4C2F928}" dt="2019-11-08T12:48:11.282" v="333" actId="1076"/>
          <ac:picMkLst>
            <pc:docMk/>
            <pc:sldMk cId="988015548" sldId="297"/>
            <ac:picMk id="1028" creationId="{027D0C5B-C40E-4024-96BC-53C7E58E7E8F}"/>
          </ac:picMkLst>
        </pc:picChg>
      </pc:sldChg>
      <pc:sldChg chg="addSp modSp">
        <pc:chgData name="Harper, Neal" userId="2277356b-c421-45dc-a635-ecacdcb15df5" providerId="ADAL" clId="{286EBE73-EF26-47FA-B4FF-B696E4C2F928}" dt="2019-11-08T12:29:24.949" v="80" actId="1076"/>
        <pc:sldMkLst>
          <pc:docMk/>
          <pc:sldMk cId="2167501183" sldId="298"/>
        </pc:sldMkLst>
        <pc:picChg chg="add mod ord">
          <ac:chgData name="Harper, Neal" userId="2277356b-c421-45dc-a635-ecacdcb15df5" providerId="ADAL" clId="{286EBE73-EF26-47FA-B4FF-B696E4C2F928}" dt="2019-11-08T12:29:24.949" v="80" actId="1076"/>
          <ac:picMkLst>
            <pc:docMk/>
            <pc:sldMk cId="2167501183" sldId="298"/>
            <ac:picMk id="5" creationId="{43C46B4B-2A48-4631-92AA-72F67C27E440}"/>
          </ac:picMkLst>
        </pc:picChg>
      </pc:sldChg>
      <pc:sldChg chg="addSp">
        <pc:chgData name="Harper, Neal" userId="2277356b-c421-45dc-a635-ecacdcb15df5" providerId="ADAL" clId="{286EBE73-EF26-47FA-B4FF-B696E4C2F928}" dt="2019-11-08T12:29:38.628" v="81"/>
        <pc:sldMkLst>
          <pc:docMk/>
          <pc:sldMk cId="1734179877" sldId="299"/>
        </pc:sldMkLst>
        <pc:picChg chg="add">
          <ac:chgData name="Harper, Neal" userId="2277356b-c421-45dc-a635-ecacdcb15df5" providerId="ADAL" clId="{286EBE73-EF26-47FA-B4FF-B696E4C2F928}" dt="2019-11-08T12:29:38.628" v="81"/>
          <ac:picMkLst>
            <pc:docMk/>
            <pc:sldMk cId="1734179877" sldId="299"/>
            <ac:picMk id="4" creationId="{DAC84FAD-2FA1-4FEF-8DAB-D8F57C79C2C8}"/>
          </ac:picMkLst>
        </pc:picChg>
      </pc:sldChg>
      <pc:sldChg chg="addSp">
        <pc:chgData name="Harper, Neal" userId="2277356b-c421-45dc-a635-ecacdcb15df5" providerId="ADAL" clId="{286EBE73-EF26-47FA-B4FF-B696E4C2F928}" dt="2019-11-08T12:29:41" v="82"/>
        <pc:sldMkLst>
          <pc:docMk/>
          <pc:sldMk cId="2357793327" sldId="300"/>
        </pc:sldMkLst>
        <pc:picChg chg="add">
          <ac:chgData name="Harper, Neal" userId="2277356b-c421-45dc-a635-ecacdcb15df5" providerId="ADAL" clId="{286EBE73-EF26-47FA-B4FF-B696E4C2F928}" dt="2019-11-08T12:29:41" v="82"/>
          <ac:picMkLst>
            <pc:docMk/>
            <pc:sldMk cId="2357793327" sldId="300"/>
            <ac:picMk id="4" creationId="{E48B5CCA-7ACB-4F73-951F-EC5747C39D14}"/>
          </ac:picMkLst>
        </pc:picChg>
      </pc:sldChg>
      <pc:sldChg chg="addSp">
        <pc:chgData name="Harper, Neal" userId="2277356b-c421-45dc-a635-ecacdcb15df5" providerId="ADAL" clId="{286EBE73-EF26-47FA-B4FF-B696E4C2F928}" dt="2019-11-08T12:29:43.119" v="83"/>
        <pc:sldMkLst>
          <pc:docMk/>
          <pc:sldMk cId="1115022804" sldId="301"/>
        </pc:sldMkLst>
        <pc:picChg chg="add">
          <ac:chgData name="Harper, Neal" userId="2277356b-c421-45dc-a635-ecacdcb15df5" providerId="ADAL" clId="{286EBE73-EF26-47FA-B4FF-B696E4C2F928}" dt="2019-11-08T12:29:43.119" v="83"/>
          <ac:picMkLst>
            <pc:docMk/>
            <pc:sldMk cId="1115022804" sldId="301"/>
            <ac:picMk id="4" creationId="{D1868B4B-913D-426C-A70D-B4C189C57CC5}"/>
          </ac:picMkLst>
        </pc:picChg>
      </pc:sldChg>
      <pc:sldChg chg="addSp modSp">
        <pc:chgData name="Harper, Neal" userId="2277356b-c421-45dc-a635-ecacdcb15df5" providerId="ADAL" clId="{286EBE73-EF26-47FA-B4FF-B696E4C2F928}" dt="2019-11-08T12:29:48.573" v="85" actId="167"/>
        <pc:sldMkLst>
          <pc:docMk/>
          <pc:sldMk cId="1053018364" sldId="302"/>
        </pc:sldMkLst>
        <pc:picChg chg="add ord">
          <ac:chgData name="Harper, Neal" userId="2277356b-c421-45dc-a635-ecacdcb15df5" providerId="ADAL" clId="{286EBE73-EF26-47FA-B4FF-B696E4C2F928}" dt="2019-11-08T12:29:48.573" v="85" actId="167"/>
          <ac:picMkLst>
            <pc:docMk/>
            <pc:sldMk cId="1053018364" sldId="302"/>
            <ac:picMk id="4" creationId="{98DAED5A-FBF1-419C-9B60-9D946C8A4D2B}"/>
          </ac:picMkLst>
        </pc:picChg>
      </pc:sldChg>
      <pc:sldChg chg="addSp delSp modSp">
        <pc:chgData name="Harper, Neal" userId="2277356b-c421-45dc-a635-ecacdcb15df5" providerId="ADAL" clId="{286EBE73-EF26-47FA-B4FF-B696E4C2F928}" dt="2019-11-08T12:31:40.254" v="92" actId="478"/>
        <pc:sldMkLst>
          <pc:docMk/>
          <pc:sldMk cId="773625367" sldId="308"/>
        </pc:sldMkLst>
        <pc:spChg chg="mod">
          <ac:chgData name="Harper, Neal" userId="2277356b-c421-45dc-a635-ecacdcb15df5" providerId="ADAL" clId="{286EBE73-EF26-47FA-B4FF-B696E4C2F928}" dt="2019-11-08T12:01:38.330" v="2" actId="14100"/>
          <ac:spMkLst>
            <pc:docMk/>
            <pc:sldMk cId="773625367" sldId="308"/>
            <ac:spMk id="3" creationId="{00000000-0000-0000-0000-000000000000}"/>
          </ac:spMkLst>
        </pc:spChg>
        <pc:picChg chg="add del mod">
          <ac:chgData name="Harper, Neal" userId="2277356b-c421-45dc-a635-ecacdcb15df5" providerId="ADAL" clId="{286EBE73-EF26-47FA-B4FF-B696E4C2F928}" dt="2019-11-08T12:31:40.254" v="92" actId="478"/>
          <ac:picMkLst>
            <pc:docMk/>
            <pc:sldMk cId="773625367" sldId="308"/>
            <ac:picMk id="4" creationId="{DF32AC38-DBE7-4737-B5D9-9CA232B994BC}"/>
          </ac:picMkLst>
        </pc:picChg>
      </pc:sldChg>
      <pc:sldChg chg="modSp">
        <pc:chgData name="Harper, Neal" userId="2277356b-c421-45dc-a635-ecacdcb15df5" providerId="ADAL" clId="{286EBE73-EF26-47FA-B4FF-B696E4C2F928}" dt="2019-11-08T12:31:48.399" v="94" actId="1076"/>
        <pc:sldMkLst>
          <pc:docMk/>
          <pc:sldMk cId="552499065" sldId="310"/>
        </pc:sldMkLst>
        <pc:picChg chg="mod">
          <ac:chgData name="Harper, Neal" userId="2277356b-c421-45dc-a635-ecacdcb15df5" providerId="ADAL" clId="{286EBE73-EF26-47FA-B4FF-B696E4C2F928}" dt="2019-11-08T12:31:48.399" v="94" actId="1076"/>
          <ac:picMkLst>
            <pc:docMk/>
            <pc:sldMk cId="552499065" sldId="310"/>
            <ac:picMk id="4" creationId="{EBF77AC8-2FE5-4290-A484-41EBAD9E2245}"/>
          </ac:picMkLst>
        </pc:picChg>
      </pc:sldChg>
      <pc:sldChg chg="addSp">
        <pc:chgData name="Harper, Neal" userId="2277356b-c421-45dc-a635-ecacdcb15df5" providerId="ADAL" clId="{286EBE73-EF26-47FA-B4FF-B696E4C2F928}" dt="2019-11-08T12:32:14.158" v="99"/>
        <pc:sldMkLst>
          <pc:docMk/>
          <pc:sldMk cId="2299650035" sldId="312"/>
        </pc:sldMkLst>
        <pc:picChg chg="add">
          <ac:chgData name="Harper, Neal" userId="2277356b-c421-45dc-a635-ecacdcb15df5" providerId="ADAL" clId="{286EBE73-EF26-47FA-B4FF-B696E4C2F928}" dt="2019-11-08T12:32:14.158" v="99"/>
          <ac:picMkLst>
            <pc:docMk/>
            <pc:sldMk cId="2299650035" sldId="312"/>
            <ac:picMk id="5" creationId="{1BA91001-06AE-4B82-91EB-A74C8F2556EB}"/>
          </ac:picMkLst>
        </pc:picChg>
      </pc:sldChg>
      <pc:sldChg chg="addSp modSp">
        <pc:chgData name="Harper, Neal" userId="2277356b-c421-45dc-a635-ecacdcb15df5" providerId="ADAL" clId="{286EBE73-EF26-47FA-B4FF-B696E4C2F928}" dt="2019-11-08T12:32:06.038" v="98" actId="14100"/>
        <pc:sldMkLst>
          <pc:docMk/>
          <pc:sldMk cId="326944048" sldId="313"/>
        </pc:sldMkLst>
        <pc:picChg chg="add mod">
          <ac:chgData name="Harper, Neal" userId="2277356b-c421-45dc-a635-ecacdcb15df5" providerId="ADAL" clId="{286EBE73-EF26-47FA-B4FF-B696E4C2F928}" dt="2019-11-08T12:32:06.038" v="98" actId="14100"/>
          <ac:picMkLst>
            <pc:docMk/>
            <pc:sldMk cId="326944048" sldId="313"/>
            <ac:picMk id="6" creationId="{C945AB1B-B964-4864-B1A4-67BE965EC1F9}"/>
          </ac:picMkLst>
        </pc:picChg>
      </pc:sldChg>
      <pc:sldChg chg="add">
        <pc:chgData name="Harper, Neal" userId="2277356b-c421-45dc-a635-ecacdcb15df5" providerId="ADAL" clId="{286EBE73-EF26-47FA-B4FF-B696E4C2F928}" dt="2019-11-08T12:04:50.776" v="12"/>
        <pc:sldMkLst>
          <pc:docMk/>
          <pc:sldMk cId="4029517060" sldId="315"/>
        </pc:sldMkLst>
      </pc:sldChg>
      <pc:sldChg chg="delSp modSp add ord">
        <pc:chgData name="Harper, Neal" userId="2277356b-c421-45dc-a635-ecacdcb15df5" providerId="ADAL" clId="{286EBE73-EF26-47FA-B4FF-B696E4C2F928}" dt="2019-11-08T12:38:16.534" v="144" actId="14100"/>
        <pc:sldMkLst>
          <pc:docMk/>
          <pc:sldMk cId="1890529794" sldId="316"/>
        </pc:sldMkLst>
        <pc:spChg chg="mod">
          <ac:chgData name="Harper, Neal" userId="2277356b-c421-45dc-a635-ecacdcb15df5" providerId="ADAL" clId="{286EBE73-EF26-47FA-B4FF-B696E4C2F928}" dt="2019-11-08T12:37:17.997" v="112" actId="1076"/>
          <ac:spMkLst>
            <pc:docMk/>
            <pc:sldMk cId="1890529794" sldId="316"/>
            <ac:spMk id="2" creationId="{00000000-0000-0000-0000-000000000000}"/>
          </ac:spMkLst>
        </pc:spChg>
        <pc:spChg chg="mod">
          <ac:chgData name="Harper, Neal" userId="2277356b-c421-45dc-a635-ecacdcb15df5" providerId="ADAL" clId="{286EBE73-EF26-47FA-B4FF-B696E4C2F928}" dt="2019-11-08T12:38:16.534" v="144" actId="14100"/>
          <ac:spMkLst>
            <pc:docMk/>
            <pc:sldMk cId="1890529794" sldId="316"/>
            <ac:spMk id="3" creationId="{00000000-0000-0000-0000-000000000000}"/>
          </ac:spMkLst>
        </pc:spChg>
        <pc:spChg chg="del">
          <ac:chgData name="Harper, Neal" userId="2277356b-c421-45dc-a635-ecacdcb15df5" providerId="ADAL" clId="{286EBE73-EF26-47FA-B4FF-B696E4C2F928}" dt="2019-11-08T12:37:33.703" v="115" actId="478"/>
          <ac:spMkLst>
            <pc:docMk/>
            <pc:sldMk cId="1890529794" sldId="316"/>
            <ac:spMk id="4" creationId="{00000000-0000-0000-0000-000000000000}"/>
          </ac:spMkLst>
        </pc:spChg>
        <pc:picChg chg="mod">
          <ac:chgData name="Harper, Neal" userId="2277356b-c421-45dc-a635-ecacdcb15df5" providerId="ADAL" clId="{286EBE73-EF26-47FA-B4FF-B696E4C2F928}" dt="2019-11-08T12:36:46.720" v="106" actId="1076"/>
          <ac:picMkLst>
            <pc:docMk/>
            <pc:sldMk cId="1890529794" sldId="316"/>
            <ac:picMk id="5" creationId="{00000000-0000-0000-0000-000000000000}"/>
          </ac:picMkLst>
        </pc:picChg>
      </pc:sldChg>
      <pc:sldChg chg="addSp delSp modSp add ord">
        <pc:chgData name="Harper, Neal" userId="2277356b-c421-45dc-a635-ecacdcb15df5" providerId="ADAL" clId="{286EBE73-EF26-47FA-B4FF-B696E4C2F928}" dt="2019-11-08T12:42:00.099" v="280" actId="1076"/>
        <pc:sldMkLst>
          <pc:docMk/>
          <pc:sldMk cId="2593843579" sldId="317"/>
        </pc:sldMkLst>
        <pc:spChg chg="mod">
          <ac:chgData name="Harper, Neal" userId="2277356b-c421-45dc-a635-ecacdcb15df5" providerId="ADAL" clId="{286EBE73-EF26-47FA-B4FF-B696E4C2F928}" dt="2019-11-08T12:42:00.099" v="280" actId="1076"/>
          <ac:spMkLst>
            <pc:docMk/>
            <pc:sldMk cId="2593843579" sldId="317"/>
            <ac:spMk id="2" creationId="{00000000-0000-0000-0000-000000000000}"/>
          </ac:spMkLst>
        </pc:spChg>
        <pc:spChg chg="mod">
          <ac:chgData name="Harper, Neal" userId="2277356b-c421-45dc-a635-ecacdcb15df5" providerId="ADAL" clId="{286EBE73-EF26-47FA-B4FF-B696E4C2F928}" dt="2019-11-08T12:41:19.546" v="232" actId="14100"/>
          <ac:spMkLst>
            <pc:docMk/>
            <pc:sldMk cId="2593843579" sldId="317"/>
            <ac:spMk id="3" creationId="{00000000-0000-0000-0000-000000000000}"/>
          </ac:spMkLst>
        </pc:spChg>
        <pc:spChg chg="del">
          <ac:chgData name="Harper, Neal" userId="2277356b-c421-45dc-a635-ecacdcb15df5" providerId="ADAL" clId="{286EBE73-EF26-47FA-B4FF-B696E4C2F928}" dt="2019-11-08T12:41:14.772" v="230" actId="478"/>
          <ac:spMkLst>
            <pc:docMk/>
            <pc:sldMk cId="2593843579" sldId="317"/>
            <ac:spMk id="4" creationId="{00000000-0000-0000-0000-000000000000}"/>
          </ac:spMkLst>
        </pc:spChg>
        <pc:spChg chg="add mod">
          <ac:chgData name="Harper, Neal" userId="2277356b-c421-45dc-a635-ecacdcb15df5" providerId="ADAL" clId="{286EBE73-EF26-47FA-B4FF-B696E4C2F928}" dt="2019-11-08T12:41:57.355" v="279" actId="1076"/>
          <ac:spMkLst>
            <pc:docMk/>
            <pc:sldMk cId="2593843579" sldId="317"/>
            <ac:spMk id="6" creationId="{6C6AD4FA-E4AC-4127-BE6B-9BB27EE6DEC0}"/>
          </ac:spMkLst>
        </pc:spChg>
        <pc:picChg chg="mod">
          <ac:chgData name="Harper, Neal" userId="2277356b-c421-45dc-a635-ecacdcb15df5" providerId="ADAL" clId="{286EBE73-EF26-47FA-B4FF-B696E4C2F928}" dt="2019-11-08T12:41:28.994" v="235" actId="14100"/>
          <ac:picMkLst>
            <pc:docMk/>
            <pc:sldMk cId="2593843579" sldId="317"/>
            <ac:picMk id="5" creationId="{00000000-0000-0000-0000-000000000000}"/>
          </ac:picMkLst>
        </pc:picChg>
      </pc:sldChg>
    </pc:docChg>
  </pc:docChgLst>
  <pc:docChgLst>
    <pc:chgData name="Neal Harper" userId="2277356b-c421-45dc-a635-ecacdcb15df5" providerId="ADAL" clId="{763E269F-3355-44C2-86B0-736A836F4239}"/>
    <pc:docChg chg="custSel addSld modSld">
      <pc:chgData name="Neal Harper" userId="2277356b-c421-45dc-a635-ecacdcb15df5" providerId="ADAL" clId="{763E269F-3355-44C2-86B0-736A836F4239}" dt="2019-11-06T15:45:36.138" v="827" actId="20577"/>
      <pc:docMkLst>
        <pc:docMk/>
      </pc:docMkLst>
      <pc:sldChg chg="modSp">
        <pc:chgData name="Neal Harper" userId="2277356b-c421-45dc-a635-ecacdcb15df5" providerId="ADAL" clId="{763E269F-3355-44C2-86B0-736A836F4239}" dt="2019-11-06T13:00:02.765" v="144" actId="14100"/>
        <pc:sldMkLst>
          <pc:docMk/>
          <pc:sldMk cId="1905432968" sldId="280"/>
        </pc:sldMkLst>
        <pc:spChg chg="mod">
          <ac:chgData name="Neal Harper" userId="2277356b-c421-45dc-a635-ecacdcb15df5" providerId="ADAL" clId="{763E269F-3355-44C2-86B0-736A836F4239}" dt="2019-11-06T12:59:59.366" v="143" actId="14100"/>
          <ac:spMkLst>
            <pc:docMk/>
            <pc:sldMk cId="1905432968" sldId="280"/>
            <ac:spMk id="4" creationId="{00000000-0000-0000-0000-000000000000}"/>
          </ac:spMkLst>
        </pc:spChg>
        <pc:spChg chg="mod">
          <ac:chgData name="Neal Harper" userId="2277356b-c421-45dc-a635-ecacdcb15df5" providerId="ADAL" clId="{763E269F-3355-44C2-86B0-736A836F4239}" dt="2019-11-06T13:00:02.765" v="144" actId="14100"/>
          <ac:spMkLst>
            <pc:docMk/>
            <pc:sldMk cId="1905432968" sldId="280"/>
            <ac:spMk id="5" creationId="{00000000-0000-0000-0000-000000000000}"/>
          </ac:spMkLst>
        </pc:spChg>
      </pc:sldChg>
      <pc:sldChg chg="modSp">
        <pc:chgData name="Neal Harper" userId="2277356b-c421-45dc-a635-ecacdcb15df5" providerId="ADAL" clId="{763E269F-3355-44C2-86B0-736A836F4239}" dt="2019-11-06T15:15:34.159" v="497" actId="20577"/>
        <pc:sldMkLst>
          <pc:docMk/>
          <pc:sldMk cId="1654348569" sldId="292"/>
        </pc:sldMkLst>
        <pc:spChg chg="mod">
          <ac:chgData name="Neal Harper" userId="2277356b-c421-45dc-a635-ecacdcb15df5" providerId="ADAL" clId="{763E269F-3355-44C2-86B0-736A836F4239}" dt="2019-11-06T14:43:53.390" v="152" actId="20577"/>
          <ac:spMkLst>
            <pc:docMk/>
            <pc:sldMk cId="1654348569" sldId="292"/>
            <ac:spMk id="2" creationId="{00000000-0000-0000-0000-000000000000}"/>
          </ac:spMkLst>
        </pc:spChg>
        <pc:spChg chg="mod">
          <ac:chgData name="Neal Harper" userId="2277356b-c421-45dc-a635-ecacdcb15df5" providerId="ADAL" clId="{763E269F-3355-44C2-86B0-736A836F4239}" dt="2019-11-06T15:15:34.159" v="497" actId="20577"/>
          <ac:spMkLst>
            <pc:docMk/>
            <pc:sldMk cId="1654348569" sldId="292"/>
            <ac:spMk id="3" creationId="{00000000-0000-0000-0000-000000000000}"/>
          </ac:spMkLst>
        </pc:spChg>
      </pc:sldChg>
      <pc:sldChg chg="modSp">
        <pc:chgData name="Neal Harper" userId="2277356b-c421-45dc-a635-ecacdcb15df5" providerId="ADAL" clId="{763E269F-3355-44C2-86B0-736A836F4239}" dt="2019-11-06T15:16:25.574" v="636" actId="20577"/>
        <pc:sldMkLst>
          <pc:docMk/>
          <pc:sldMk cId="1165621474" sldId="293"/>
        </pc:sldMkLst>
        <pc:spChg chg="mod">
          <ac:chgData name="Neal Harper" userId="2277356b-c421-45dc-a635-ecacdcb15df5" providerId="ADAL" clId="{763E269F-3355-44C2-86B0-736A836F4239}" dt="2019-11-06T15:15:41.896" v="523" actId="20577"/>
          <ac:spMkLst>
            <pc:docMk/>
            <pc:sldMk cId="1165621474" sldId="293"/>
            <ac:spMk id="2" creationId="{00000000-0000-0000-0000-000000000000}"/>
          </ac:spMkLst>
        </pc:spChg>
        <pc:spChg chg="mod">
          <ac:chgData name="Neal Harper" userId="2277356b-c421-45dc-a635-ecacdcb15df5" providerId="ADAL" clId="{763E269F-3355-44C2-86B0-736A836F4239}" dt="2019-11-06T15:16:25.574" v="636" actId="20577"/>
          <ac:spMkLst>
            <pc:docMk/>
            <pc:sldMk cId="1165621474" sldId="293"/>
            <ac:spMk id="3" creationId="{00000000-0000-0000-0000-000000000000}"/>
          </ac:spMkLst>
        </pc:spChg>
      </pc:sldChg>
      <pc:sldChg chg="modSp add">
        <pc:chgData name="Neal Harper" userId="2277356b-c421-45dc-a635-ecacdcb15df5" providerId="ADAL" clId="{763E269F-3355-44C2-86B0-736A836F4239}" dt="2019-11-06T15:17:07.943" v="707" actId="12"/>
        <pc:sldMkLst>
          <pc:docMk/>
          <pc:sldMk cId="2151005682" sldId="296"/>
        </pc:sldMkLst>
        <pc:spChg chg="mod">
          <ac:chgData name="Neal Harper" userId="2277356b-c421-45dc-a635-ecacdcb15df5" providerId="ADAL" clId="{763E269F-3355-44C2-86B0-736A836F4239}" dt="2019-11-06T15:16:34.190" v="653" actId="20577"/>
          <ac:spMkLst>
            <pc:docMk/>
            <pc:sldMk cId="2151005682" sldId="296"/>
            <ac:spMk id="2" creationId="{00000000-0000-0000-0000-000000000000}"/>
          </ac:spMkLst>
        </pc:spChg>
        <pc:spChg chg="mod">
          <ac:chgData name="Neal Harper" userId="2277356b-c421-45dc-a635-ecacdcb15df5" providerId="ADAL" clId="{763E269F-3355-44C2-86B0-736A836F4239}" dt="2019-11-06T15:17:07.943" v="707" actId="12"/>
          <ac:spMkLst>
            <pc:docMk/>
            <pc:sldMk cId="2151005682" sldId="296"/>
            <ac:spMk id="3" creationId="{00000000-0000-0000-0000-000000000000}"/>
          </ac:spMkLst>
        </pc:spChg>
      </pc:sldChg>
      <pc:sldChg chg="modSp add">
        <pc:chgData name="Neal Harper" userId="2277356b-c421-45dc-a635-ecacdcb15df5" providerId="ADAL" clId="{763E269F-3355-44C2-86B0-736A836F4239}" dt="2019-11-06T15:45:36.138" v="827" actId="20577"/>
        <pc:sldMkLst>
          <pc:docMk/>
          <pc:sldMk cId="988015548" sldId="297"/>
        </pc:sldMkLst>
        <pc:spChg chg="mod">
          <ac:chgData name="Neal Harper" userId="2277356b-c421-45dc-a635-ecacdcb15df5" providerId="ADAL" clId="{763E269F-3355-44C2-86B0-736A836F4239}" dt="2019-11-06T15:39:22.841" v="713" actId="20577"/>
          <ac:spMkLst>
            <pc:docMk/>
            <pc:sldMk cId="988015548" sldId="297"/>
            <ac:spMk id="2" creationId="{00000000-0000-0000-0000-000000000000}"/>
          </ac:spMkLst>
        </pc:spChg>
        <pc:spChg chg="mod">
          <ac:chgData name="Neal Harper" userId="2277356b-c421-45dc-a635-ecacdcb15df5" providerId="ADAL" clId="{763E269F-3355-44C2-86B0-736A836F4239}" dt="2019-11-06T15:45:36.138" v="827" actId="20577"/>
          <ac:spMkLst>
            <pc:docMk/>
            <pc:sldMk cId="988015548" sldId="297"/>
            <ac:spMk id="3" creationId="{00000000-0000-0000-0000-000000000000}"/>
          </ac:spMkLst>
        </pc:spChg>
      </pc:sldChg>
    </pc:docChg>
  </pc:docChgLst>
  <pc:docChgLst>
    <pc:chgData name="Harper, Neal" userId="2277356b-c421-45dc-a635-ecacdcb15df5" providerId="ADAL" clId="{0C8D2066-52A7-45BC-8308-4C4B598F9A83}"/>
    <pc:docChg chg="modSld">
      <pc:chgData name="Harper, Neal" userId="2277356b-c421-45dc-a635-ecacdcb15df5" providerId="ADAL" clId="{0C8D2066-52A7-45BC-8308-4C4B598F9A83}" dt="2019-11-07T11:00:53.745" v="47" actId="14"/>
      <pc:docMkLst>
        <pc:docMk/>
      </pc:docMkLst>
      <pc:sldChg chg="modSp">
        <pc:chgData name="Harper, Neal" userId="2277356b-c421-45dc-a635-ecacdcb15df5" providerId="ADAL" clId="{0C8D2066-52A7-45BC-8308-4C4B598F9A83}" dt="2019-11-07T11:00:25.773" v="41" actId="20577"/>
        <pc:sldMkLst>
          <pc:docMk/>
          <pc:sldMk cId="1654348569" sldId="292"/>
        </pc:sldMkLst>
        <pc:spChg chg="mod">
          <ac:chgData name="Harper, Neal" userId="2277356b-c421-45dc-a635-ecacdcb15df5" providerId="ADAL" clId="{0C8D2066-52A7-45BC-8308-4C4B598F9A83}" dt="2019-11-07T11:00:25.773" v="41" actId="20577"/>
          <ac:spMkLst>
            <pc:docMk/>
            <pc:sldMk cId="1654348569" sldId="292"/>
            <ac:spMk id="3" creationId="{00000000-0000-0000-0000-000000000000}"/>
          </ac:spMkLst>
        </pc:spChg>
      </pc:sldChg>
      <pc:sldChg chg="modSp">
        <pc:chgData name="Harper, Neal" userId="2277356b-c421-45dc-a635-ecacdcb15df5" providerId="ADAL" clId="{0C8D2066-52A7-45BC-8308-4C4B598F9A83}" dt="2019-11-07T11:00:53.745" v="47" actId="14"/>
        <pc:sldMkLst>
          <pc:docMk/>
          <pc:sldMk cId="2151005682" sldId="296"/>
        </pc:sldMkLst>
        <pc:spChg chg="mod">
          <ac:chgData name="Harper, Neal" userId="2277356b-c421-45dc-a635-ecacdcb15df5" providerId="ADAL" clId="{0C8D2066-52A7-45BC-8308-4C4B598F9A83}" dt="2019-11-07T11:00:53.745" v="47" actId="14"/>
          <ac:spMkLst>
            <pc:docMk/>
            <pc:sldMk cId="2151005682" sldId="296"/>
            <ac:spMk id="3" creationId="{00000000-0000-0000-0000-000000000000}"/>
          </ac:spMkLst>
        </pc:spChg>
      </pc:sldChg>
    </pc:docChg>
  </pc:docChgLst>
  <pc:docChgLst>
    <pc:chgData name="Harper, Neal" userId="2277356b-c421-45dc-a635-ecacdcb15df5" providerId="ADAL" clId="{D35E1937-E6A7-CE48-B1C8-0346007DECAF}"/>
    <pc:docChg chg="delSld modSld">
      <pc:chgData name="Harper, Neal" userId="2277356b-c421-45dc-a635-ecacdcb15df5" providerId="ADAL" clId="{D35E1937-E6A7-CE48-B1C8-0346007DECAF}" dt="2019-11-11T12:16:45.794" v="3" actId="2696"/>
      <pc:docMkLst>
        <pc:docMk/>
      </pc:docMkLst>
      <pc:sldChg chg="modSp">
        <pc:chgData name="Harper, Neal" userId="2277356b-c421-45dc-a635-ecacdcb15df5" providerId="ADAL" clId="{D35E1937-E6A7-CE48-B1C8-0346007DECAF}" dt="2019-11-11T12:16:40.726" v="2" actId="403"/>
        <pc:sldMkLst>
          <pc:docMk/>
          <pc:sldMk cId="1654348569" sldId="292"/>
        </pc:sldMkLst>
        <pc:spChg chg="mod">
          <ac:chgData name="Harper, Neal" userId="2277356b-c421-45dc-a635-ecacdcb15df5" providerId="ADAL" clId="{D35E1937-E6A7-CE48-B1C8-0346007DECAF}" dt="2019-11-11T12:16:40.726" v="2" actId="403"/>
          <ac:spMkLst>
            <pc:docMk/>
            <pc:sldMk cId="1654348569" sldId="292"/>
            <ac:spMk id="3" creationId="{00000000-0000-0000-0000-000000000000}"/>
          </ac:spMkLst>
        </pc:spChg>
      </pc:sldChg>
      <pc:sldChg chg="del">
        <pc:chgData name="Harper, Neal" userId="2277356b-c421-45dc-a635-ecacdcb15df5" providerId="ADAL" clId="{D35E1937-E6A7-CE48-B1C8-0346007DECAF}" dt="2019-11-11T12:16:45.794" v="3" actId="2696"/>
        <pc:sldMkLst>
          <pc:docMk/>
          <pc:sldMk cId="1925326255" sldId="348"/>
        </pc:sldMkLst>
      </pc:sldChg>
    </pc:docChg>
  </pc:docChgLst>
  <pc:docChgLst>
    <pc:chgData name="Harper, Neal" userId="2277356b-c421-45dc-a635-ecacdcb15df5" providerId="ADAL" clId="{F3F81B5D-F454-2E41-A34A-9BC1477B2817}"/>
    <pc:docChg chg="undo custSel addSld delSld modSld">
      <pc:chgData name="Harper, Neal" userId="2277356b-c421-45dc-a635-ecacdcb15df5" providerId="ADAL" clId="{F3F81B5D-F454-2E41-A34A-9BC1477B2817}" dt="2019-11-08T15:19:12.611" v="616" actId="1076"/>
      <pc:docMkLst>
        <pc:docMk/>
      </pc:docMkLst>
      <pc:sldChg chg="add">
        <pc:chgData name="Harper, Neal" userId="2277356b-c421-45dc-a635-ecacdcb15df5" providerId="ADAL" clId="{F3F81B5D-F454-2E41-A34A-9BC1477B2817}" dt="2019-11-08T15:16:19.780" v="614"/>
        <pc:sldMkLst>
          <pc:docMk/>
          <pc:sldMk cId="3040662430" sldId="261"/>
        </pc:sldMkLst>
      </pc:sldChg>
      <pc:sldChg chg="modTransition">
        <pc:chgData name="Harper, Neal" userId="2277356b-c421-45dc-a635-ecacdcb15df5" providerId="ADAL" clId="{F3F81B5D-F454-2E41-A34A-9BC1477B2817}" dt="2019-11-08T14:52:57.369" v="583"/>
        <pc:sldMkLst>
          <pc:docMk/>
          <pc:sldMk cId="1905432968" sldId="280"/>
        </pc:sldMkLst>
      </pc:sldChg>
      <pc:sldChg chg="modTransition">
        <pc:chgData name="Harper, Neal" userId="2277356b-c421-45dc-a635-ecacdcb15df5" providerId="ADAL" clId="{F3F81B5D-F454-2E41-A34A-9BC1477B2817}" dt="2019-11-08T14:52:57.369" v="583"/>
        <pc:sldMkLst>
          <pc:docMk/>
          <pc:sldMk cId="1654348569" sldId="292"/>
        </pc:sldMkLst>
      </pc:sldChg>
      <pc:sldChg chg="modTransition modAnim">
        <pc:chgData name="Harper, Neal" userId="2277356b-c421-45dc-a635-ecacdcb15df5" providerId="ADAL" clId="{F3F81B5D-F454-2E41-A34A-9BC1477B2817}" dt="2019-11-08T14:53:57.415" v="586"/>
        <pc:sldMkLst>
          <pc:docMk/>
          <pc:sldMk cId="1165621474" sldId="293"/>
        </pc:sldMkLst>
      </pc:sldChg>
      <pc:sldChg chg="modTransition">
        <pc:chgData name="Harper, Neal" userId="2277356b-c421-45dc-a635-ecacdcb15df5" providerId="ADAL" clId="{F3F81B5D-F454-2E41-A34A-9BC1477B2817}" dt="2019-11-08T14:52:57.369" v="583"/>
        <pc:sldMkLst>
          <pc:docMk/>
          <pc:sldMk cId="1078331336" sldId="295"/>
        </pc:sldMkLst>
      </pc:sldChg>
      <pc:sldChg chg="addSp delSp modSp modTransition modAnim">
        <pc:chgData name="Harper, Neal" userId="2277356b-c421-45dc-a635-ecacdcb15df5" providerId="ADAL" clId="{F3F81B5D-F454-2E41-A34A-9BC1477B2817}" dt="2019-11-08T14:54:57.188" v="589"/>
        <pc:sldMkLst>
          <pc:docMk/>
          <pc:sldMk cId="2151005682" sldId="296"/>
        </pc:sldMkLst>
        <pc:spChg chg="mod">
          <ac:chgData name="Harper, Neal" userId="2277356b-c421-45dc-a635-ecacdcb15df5" providerId="ADAL" clId="{F3F81B5D-F454-2E41-A34A-9BC1477B2817}" dt="2019-11-08T13:13:53.708" v="44"/>
          <ac:spMkLst>
            <pc:docMk/>
            <pc:sldMk cId="2151005682" sldId="296"/>
            <ac:spMk id="3" creationId="{00000000-0000-0000-0000-000000000000}"/>
          </ac:spMkLst>
        </pc:spChg>
        <pc:spChg chg="add del mod">
          <ac:chgData name="Harper, Neal" userId="2277356b-c421-45dc-a635-ecacdcb15df5" providerId="ADAL" clId="{F3F81B5D-F454-2E41-A34A-9BC1477B2817}" dt="2019-11-08T13:17:28.970" v="76" actId="478"/>
          <ac:spMkLst>
            <pc:docMk/>
            <pc:sldMk cId="2151005682" sldId="296"/>
            <ac:spMk id="7" creationId="{2663F5FB-552D-8546-92C0-8588BDC3E73F}"/>
          </ac:spMkLst>
        </pc:spChg>
        <pc:spChg chg="add mod">
          <ac:chgData name="Harper, Neal" userId="2277356b-c421-45dc-a635-ecacdcb15df5" providerId="ADAL" clId="{F3F81B5D-F454-2E41-A34A-9BC1477B2817}" dt="2019-11-08T13:19:31.711" v="139" actId="164"/>
          <ac:spMkLst>
            <pc:docMk/>
            <pc:sldMk cId="2151005682" sldId="296"/>
            <ac:spMk id="8" creationId="{43023F5D-1D0F-6E4C-BC86-DC38336FFCEA}"/>
          </ac:spMkLst>
        </pc:spChg>
        <pc:spChg chg="add mod">
          <ac:chgData name="Harper, Neal" userId="2277356b-c421-45dc-a635-ecacdcb15df5" providerId="ADAL" clId="{F3F81B5D-F454-2E41-A34A-9BC1477B2817}" dt="2019-11-08T13:19:38.157" v="140" actId="164"/>
          <ac:spMkLst>
            <pc:docMk/>
            <pc:sldMk cId="2151005682" sldId="296"/>
            <ac:spMk id="9" creationId="{3B8B42DC-5BF5-C54C-847F-9CA99C37CFFB}"/>
          </ac:spMkLst>
        </pc:spChg>
        <pc:spChg chg="add mod">
          <ac:chgData name="Harper, Neal" userId="2277356b-c421-45dc-a635-ecacdcb15df5" providerId="ADAL" clId="{F3F81B5D-F454-2E41-A34A-9BC1477B2817}" dt="2019-11-08T13:19:43.187" v="141" actId="164"/>
          <ac:spMkLst>
            <pc:docMk/>
            <pc:sldMk cId="2151005682" sldId="296"/>
            <ac:spMk id="10" creationId="{23E143FF-3599-564E-AA5E-146DFF077E16}"/>
          </ac:spMkLst>
        </pc:spChg>
        <pc:grpChg chg="add mod">
          <ac:chgData name="Harper, Neal" userId="2277356b-c421-45dc-a635-ecacdcb15df5" providerId="ADAL" clId="{F3F81B5D-F454-2E41-A34A-9BC1477B2817}" dt="2019-11-08T13:19:56.901" v="144" actId="1076"/>
          <ac:grpSpMkLst>
            <pc:docMk/>
            <pc:sldMk cId="2151005682" sldId="296"/>
            <ac:grpSpMk id="11" creationId="{99712AB9-9F8F-CC42-B490-23EBF6EF3915}"/>
          </ac:grpSpMkLst>
        </pc:grpChg>
        <pc:grpChg chg="add mod">
          <ac:chgData name="Harper, Neal" userId="2277356b-c421-45dc-a635-ecacdcb15df5" providerId="ADAL" clId="{F3F81B5D-F454-2E41-A34A-9BC1477B2817}" dt="2019-11-08T13:19:38.157" v="140" actId="164"/>
          <ac:grpSpMkLst>
            <pc:docMk/>
            <pc:sldMk cId="2151005682" sldId="296"/>
            <ac:grpSpMk id="12" creationId="{DA55EECA-8DB7-A947-927D-48C06AA5E071}"/>
          </ac:grpSpMkLst>
        </pc:grpChg>
        <pc:grpChg chg="add mod">
          <ac:chgData name="Harper, Neal" userId="2277356b-c421-45dc-a635-ecacdcb15df5" providerId="ADAL" clId="{F3F81B5D-F454-2E41-A34A-9BC1477B2817}" dt="2019-11-08T13:19:43.187" v="141" actId="164"/>
          <ac:grpSpMkLst>
            <pc:docMk/>
            <pc:sldMk cId="2151005682" sldId="296"/>
            <ac:grpSpMk id="13" creationId="{5B89E43D-9A51-FF4B-A06F-0A279938EA3A}"/>
          </ac:grpSpMkLst>
        </pc:grpChg>
        <pc:picChg chg="add mod">
          <ac:chgData name="Harper, Neal" userId="2277356b-c421-45dc-a635-ecacdcb15df5" providerId="ADAL" clId="{F3F81B5D-F454-2E41-A34A-9BC1477B2817}" dt="2019-11-08T13:19:48.264" v="143" actId="1076"/>
          <ac:picMkLst>
            <pc:docMk/>
            <pc:sldMk cId="2151005682" sldId="296"/>
            <ac:picMk id="4" creationId="{B9C3BF72-D9FD-414D-8A03-F9E9055D11F6}"/>
          </ac:picMkLst>
        </pc:picChg>
        <pc:picChg chg="add mod">
          <ac:chgData name="Harper, Neal" userId="2277356b-c421-45dc-a635-ecacdcb15df5" providerId="ADAL" clId="{F3F81B5D-F454-2E41-A34A-9BC1477B2817}" dt="2019-11-08T13:19:38.157" v="140" actId="164"/>
          <ac:picMkLst>
            <pc:docMk/>
            <pc:sldMk cId="2151005682" sldId="296"/>
            <ac:picMk id="5" creationId="{80B272A9-541E-4843-823D-852ADFCFCB1D}"/>
          </ac:picMkLst>
        </pc:picChg>
        <pc:picChg chg="add mod">
          <ac:chgData name="Harper, Neal" userId="2277356b-c421-45dc-a635-ecacdcb15df5" providerId="ADAL" clId="{F3F81B5D-F454-2E41-A34A-9BC1477B2817}" dt="2019-11-08T13:19:43.187" v="141" actId="164"/>
          <ac:picMkLst>
            <pc:docMk/>
            <pc:sldMk cId="2151005682" sldId="296"/>
            <ac:picMk id="6" creationId="{874FF5DD-B5AF-F044-A489-AD40EC58E945}"/>
          </ac:picMkLst>
        </pc:picChg>
      </pc:sldChg>
      <pc:sldChg chg="addSp modSp modTransition modAnim modNotesTx">
        <pc:chgData name="Harper, Neal" userId="2277356b-c421-45dc-a635-ecacdcb15df5" providerId="ADAL" clId="{F3F81B5D-F454-2E41-A34A-9BC1477B2817}" dt="2019-11-08T15:19:12.611" v="616" actId="1076"/>
        <pc:sldMkLst>
          <pc:docMk/>
          <pc:sldMk cId="988015548" sldId="297"/>
        </pc:sldMkLst>
        <pc:spChg chg="mod">
          <ac:chgData name="Harper, Neal" userId="2277356b-c421-45dc-a635-ecacdcb15df5" providerId="ADAL" clId="{F3F81B5D-F454-2E41-A34A-9BC1477B2817}" dt="2019-11-08T15:02:17.010" v="608"/>
          <ac:spMkLst>
            <pc:docMk/>
            <pc:sldMk cId="988015548" sldId="297"/>
            <ac:spMk id="3" creationId="{00000000-0000-0000-0000-000000000000}"/>
          </ac:spMkLst>
        </pc:spChg>
        <pc:picChg chg="add mod">
          <ac:chgData name="Harper, Neal" userId="2277356b-c421-45dc-a635-ecacdcb15df5" providerId="ADAL" clId="{F3F81B5D-F454-2E41-A34A-9BC1477B2817}" dt="2019-11-08T15:02:22.344" v="609" actId="1076"/>
          <ac:picMkLst>
            <pc:docMk/>
            <pc:sldMk cId="988015548" sldId="297"/>
            <ac:picMk id="5" creationId="{6F024CFC-546A-FE4B-9179-15B7B203CC1C}"/>
          </ac:picMkLst>
        </pc:picChg>
        <pc:picChg chg="add mod">
          <ac:chgData name="Harper, Neal" userId="2277356b-c421-45dc-a635-ecacdcb15df5" providerId="ADAL" clId="{F3F81B5D-F454-2E41-A34A-9BC1477B2817}" dt="2019-11-08T15:19:12.611" v="616" actId="1076"/>
          <ac:picMkLst>
            <pc:docMk/>
            <pc:sldMk cId="988015548" sldId="297"/>
            <ac:picMk id="6" creationId="{058BDCC9-6A32-0543-BFB5-85F5164074EA}"/>
          </ac:picMkLst>
        </pc:picChg>
        <pc:picChg chg="mod">
          <ac:chgData name="Harper, Neal" userId="2277356b-c421-45dc-a635-ecacdcb15df5" providerId="ADAL" clId="{F3F81B5D-F454-2E41-A34A-9BC1477B2817}" dt="2019-11-08T14:00:20.857" v="170" actId="1076"/>
          <ac:picMkLst>
            <pc:docMk/>
            <pc:sldMk cId="988015548" sldId="297"/>
            <ac:picMk id="1028" creationId="{027D0C5B-C40E-4024-96BC-53C7E58E7E8F}"/>
          </ac:picMkLst>
        </pc:picChg>
      </pc:sldChg>
      <pc:sldChg chg="modTransition">
        <pc:chgData name="Harper, Neal" userId="2277356b-c421-45dc-a635-ecacdcb15df5" providerId="ADAL" clId="{F3F81B5D-F454-2E41-A34A-9BC1477B2817}" dt="2019-11-08T14:52:57.369" v="583"/>
        <pc:sldMkLst>
          <pc:docMk/>
          <pc:sldMk cId="2167501183" sldId="298"/>
        </pc:sldMkLst>
      </pc:sldChg>
      <pc:sldChg chg="modTransition">
        <pc:chgData name="Harper, Neal" userId="2277356b-c421-45dc-a635-ecacdcb15df5" providerId="ADAL" clId="{F3F81B5D-F454-2E41-A34A-9BC1477B2817}" dt="2019-11-08T14:52:57.369" v="583"/>
        <pc:sldMkLst>
          <pc:docMk/>
          <pc:sldMk cId="1734179877" sldId="299"/>
        </pc:sldMkLst>
      </pc:sldChg>
      <pc:sldChg chg="modTransition">
        <pc:chgData name="Harper, Neal" userId="2277356b-c421-45dc-a635-ecacdcb15df5" providerId="ADAL" clId="{F3F81B5D-F454-2E41-A34A-9BC1477B2817}" dt="2019-11-08T14:52:57.369" v="583"/>
        <pc:sldMkLst>
          <pc:docMk/>
          <pc:sldMk cId="2357793327" sldId="300"/>
        </pc:sldMkLst>
      </pc:sldChg>
      <pc:sldChg chg="modTransition">
        <pc:chgData name="Harper, Neal" userId="2277356b-c421-45dc-a635-ecacdcb15df5" providerId="ADAL" clId="{F3F81B5D-F454-2E41-A34A-9BC1477B2817}" dt="2019-11-08T14:52:57.369" v="583"/>
        <pc:sldMkLst>
          <pc:docMk/>
          <pc:sldMk cId="1115022804" sldId="301"/>
        </pc:sldMkLst>
      </pc:sldChg>
      <pc:sldChg chg="modTransition">
        <pc:chgData name="Harper, Neal" userId="2277356b-c421-45dc-a635-ecacdcb15df5" providerId="ADAL" clId="{F3F81B5D-F454-2E41-A34A-9BC1477B2817}" dt="2019-11-08T14:52:57.369" v="583"/>
        <pc:sldMkLst>
          <pc:docMk/>
          <pc:sldMk cId="1053018364" sldId="302"/>
        </pc:sldMkLst>
      </pc:sldChg>
      <pc:sldChg chg="modTransition">
        <pc:chgData name="Harper, Neal" userId="2277356b-c421-45dc-a635-ecacdcb15df5" providerId="ADAL" clId="{F3F81B5D-F454-2E41-A34A-9BC1477B2817}" dt="2019-11-08T14:52:57.369" v="583"/>
        <pc:sldMkLst>
          <pc:docMk/>
          <pc:sldMk cId="2404669710" sldId="304"/>
        </pc:sldMkLst>
      </pc:sldChg>
      <pc:sldChg chg="modTransition">
        <pc:chgData name="Harper, Neal" userId="2277356b-c421-45dc-a635-ecacdcb15df5" providerId="ADAL" clId="{F3F81B5D-F454-2E41-A34A-9BC1477B2817}" dt="2019-11-08T14:52:57.369" v="583"/>
        <pc:sldMkLst>
          <pc:docMk/>
          <pc:sldMk cId="3731451811" sldId="305"/>
        </pc:sldMkLst>
      </pc:sldChg>
      <pc:sldChg chg="modTransition">
        <pc:chgData name="Harper, Neal" userId="2277356b-c421-45dc-a635-ecacdcb15df5" providerId="ADAL" clId="{F3F81B5D-F454-2E41-A34A-9BC1477B2817}" dt="2019-11-08T14:52:57.369" v="583"/>
        <pc:sldMkLst>
          <pc:docMk/>
          <pc:sldMk cId="4210102441" sldId="307"/>
        </pc:sldMkLst>
      </pc:sldChg>
      <pc:sldChg chg="modTransition">
        <pc:chgData name="Harper, Neal" userId="2277356b-c421-45dc-a635-ecacdcb15df5" providerId="ADAL" clId="{F3F81B5D-F454-2E41-A34A-9BC1477B2817}" dt="2019-11-08T14:52:57.369" v="583"/>
        <pc:sldMkLst>
          <pc:docMk/>
          <pc:sldMk cId="773625367" sldId="308"/>
        </pc:sldMkLst>
      </pc:sldChg>
      <pc:sldChg chg="modTransition">
        <pc:chgData name="Harper, Neal" userId="2277356b-c421-45dc-a635-ecacdcb15df5" providerId="ADAL" clId="{F3F81B5D-F454-2E41-A34A-9BC1477B2817}" dt="2019-11-08T14:52:57.369" v="583"/>
        <pc:sldMkLst>
          <pc:docMk/>
          <pc:sldMk cId="1057608943" sldId="309"/>
        </pc:sldMkLst>
      </pc:sldChg>
      <pc:sldChg chg="modTransition">
        <pc:chgData name="Harper, Neal" userId="2277356b-c421-45dc-a635-ecacdcb15df5" providerId="ADAL" clId="{F3F81B5D-F454-2E41-A34A-9BC1477B2817}" dt="2019-11-08T14:52:57.369" v="583"/>
        <pc:sldMkLst>
          <pc:docMk/>
          <pc:sldMk cId="552499065" sldId="310"/>
        </pc:sldMkLst>
      </pc:sldChg>
      <pc:sldChg chg="modTransition">
        <pc:chgData name="Harper, Neal" userId="2277356b-c421-45dc-a635-ecacdcb15df5" providerId="ADAL" clId="{F3F81B5D-F454-2E41-A34A-9BC1477B2817}" dt="2019-11-08T14:52:57.369" v="583"/>
        <pc:sldMkLst>
          <pc:docMk/>
          <pc:sldMk cId="3452573143" sldId="311"/>
        </pc:sldMkLst>
      </pc:sldChg>
      <pc:sldChg chg="modTransition">
        <pc:chgData name="Harper, Neal" userId="2277356b-c421-45dc-a635-ecacdcb15df5" providerId="ADAL" clId="{F3F81B5D-F454-2E41-A34A-9BC1477B2817}" dt="2019-11-08T14:52:57.369" v="583"/>
        <pc:sldMkLst>
          <pc:docMk/>
          <pc:sldMk cId="2299650035" sldId="312"/>
        </pc:sldMkLst>
      </pc:sldChg>
      <pc:sldChg chg="modTransition">
        <pc:chgData name="Harper, Neal" userId="2277356b-c421-45dc-a635-ecacdcb15df5" providerId="ADAL" clId="{F3F81B5D-F454-2E41-A34A-9BC1477B2817}" dt="2019-11-08T14:52:57.369" v="583"/>
        <pc:sldMkLst>
          <pc:docMk/>
          <pc:sldMk cId="326944048" sldId="313"/>
        </pc:sldMkLst>
      </pc:sldChg>
      <pc:sldChg chg="modTransition">
        <pc:chgData name="Harper, Neal" userId="2277356b-c421-45dc-a635-ecacdcb15df5" providerId="ADAL" clId="{F3F81B5D-F454-2E41-A34A-9BC1477B2817}" dt="2019-11-08T14:52:57.369" v="583"/>
        <pc:sldMkLst>
          <pc:docMk/>
          <pc:sldMk cId="4029517060" sldId="315"/>
        </pc:sldMkLst>
      </pc:sldChg>
      <pc:sldChg chg="modTransition">
        <pc:chgData name="Harper, Neal" userId="2277356b-c421-45dc-a635-ecacdcb15df5" providerId="ADAL" clId="{F3F81B5D-F454-2E41-A34A-9BC1477B2817}" dt="2019-11-08T14:52:57.369" v="583"/>
        <pc:sldMkLst>
          <pc:docMk/>
          <pc:sldMk cId="1890529794" sldId="316"/>
        </pc:sldMkLst>
      </pc:sldChg>
      <pc:sldChg chg="modTransition">
        <pc:chgData name="Harper, Neal" userId="2277356b-c421-45dc-a635-ecacdcb15df5" providerId="ADAL" clId="{F3F81B5D-F454-2E41-A34A-9BC1477B2817}" dt="2019-11-08T14:52:57.369" v="583"/>
        <pc:sldMkLst>
          <pc:docMk/>
          <pc:sldMk cId="2593843579" sldId="317"/>
        </pc:sldMkLst>
      </pc:sldChg>
    </pc:docChg>
  </pc:docChgLst>
  <pc:docChgLst>
    <pc:chgData name="Harper, Neal" userId="2277356b-c421-45dc-a635-ecacdcb15df5" providerId="ADAL" clId="{9CE1210C-D09B-D944-BF90-5345A729AE91}"/>
    <pc:docChg chg="undo custSel addSld delSld modSld">
      <pc:chgData name="Harper, Neal" userId="2277356b-c421-45dc-a635-ecacdcb15df5" providerId="ADAL" clId="{9CE1210C-D09B-D944-BF90-5345A729AE91}" dt="2020-12-04T11:54:25.120" v="2530" actId="20577"/>
      <pc:docMkLst>
        <pc:docMk/>
      </pc:docMkLst>
      <pc:sldChg chg="del">
        <pc:chgData name="Harper, Neal" userId="2277356b-c421-45dc-a635-ecacdcb15df5" providerId="ADAL" clId="{9CE1210C-D09B-D944-BF90-5345A729AE91}" dt="2020-12-04T11:21:35.547" v="1666" actId="2696"/>
        <pc:sldMkLst>
          <pc:docMk/>
          <pc:sldMk cId="3040662430" sldId="261"/>
        </pc:sldMkLst>
      </pc:sldChg>
      <pc:sldChg chg="addSp delSp modSp mod">
        <pc:chgData name="Harper, Neal" userId="2277356b-c421-45dc-a635-ecacdcb15df5" providerId="ADAL" clId="{9CE1210C-D09B-D944-BF90-5345A729AE91}" dt="2020-12-03T15:40:38.688" v="90" actId="14861"/>
        <pc:sldMkLst>
          <pc:docMk/>
          <pc:sldMk cId="1905432968" sldId="280"/>
        </pc:sldMkLst>
        <pc:spChg chg="mod">
          <ac:chgData name="Harper, Neal" userId="2277356b-c421-45dc-a635-ecacdcb15df5" providerId="ADAL" clId="{9CE1210C-D09B-D944-BF90-5345A729AE91}" dt="2020-12-03T15:38:34.657" v="52" actId="14861"/>
          <ac:spMkLst>
            <pc:docMk/>
            <pc:sldMk cId="1905432968" sldId="280"/>
            <ac:spMk id="4" creationId="{00000000-0000-0000-0000-000000000000}"/>
          </ac:spMkLst>
        </pc:spChg>
        <pc:spChg chg="mod">
          <ac:chgData name="Harper, Neal" userId="2277356b-c421-45dc-a635-ecacdcb15df5" providerId="ADAL" clId="{9CE1210C-D09B-D944-BF90-5345A729AE91}" dt="2020-12-03T15:40:38.688" v="90" actId="14861"/>
          <ac:spMkLst>
            <pc:docMk/>
            <pc:sldMk cId="1905432968" sldId="280"/>
            <ac:spMk id="5" creationId="{00000000-0000-0000-0000-000000000000}"/>
          </ac:spMkLst>
        </pc:spChg>
        <pc:picChg chg="mod">
          <ac:chgData name="Harper, Neal" userId="2277356b-c421-45dc-a635-ecacdcb15df5" providerId="ADAL" clId="{9CE1210C-D09B-D944-BF90-5345A729AE91}" dt="2020-12-03T15:40:04.438" v="82" actId="14861"/>
          <ac:picMkLst>
            <pc:docMk/>
            <pc:sldMk cId="1905432968" sldId="280"/>
            <ac:picMk id="7" creationId="{00000000-0000-0000-0000-000000000000}"/>
          </ac:picMkLst>
        </pc:picChg>
        <pc:picChg chg="add del mod">
          <ac:chgData name="Harper, Neal" userId="2277356b-c421-45dc-a635-ecacdcb15df5" providerId="ADAL" clId="{9CE1210C-D09B-D944-BF90-5345A729AE91}" dt="2020-12-03T15:38:37.690" v="54" actId="1076"/>
          <ac:picMkLst>
            <pc:docMk/>
            <pc:sldMk cId="1905432968" sldId="280"/>
            <ac:picMk id="8" creationId="{00000000-0000-0000-0000-000000000000}"/>
          </ac:picMkLst>
        </pc:picChg>
        <pc:picChg chg="mod">
          <ac:chgData name="Harper, Neal" userId="2277356b-c421-45dc-a635-ecacdcb15df5" providerId="ADAL" clId="{9CE1210C-D09B-D944-BF90-5345A729AE91}" dt="2020-12-03T15:40:26.717" v="88" actId="14861"/>
          <ac:picMkLst>
            <pc:docMk/>
            <pc:sldMk cId="1905432968" sldId="280"/>
            <ac:picMk id="9" creationId="{00000000-0000-0000-0000-000000000000}"/>
          </ac:picMkLst>
        </pc:picChg>
      </pc:sldChg>
      <pc:sldChg chg="addSp delSp modSp mod">
        <pc:chgData name="Harper, Neal" userId="2277356b-c421-45dc-a635-ecacdcb15df5" providerId="ADAL" clId="{9CE1210C-D09B-D944-BF90-5345A729AE91}" dt="2020-12-04T09:11:25.078" v="799" actId="14100"/>
        <pc:sldMkLst>
          <pc:docMk/>
          <pc:sldMk cId="1654348569" sldId="292"/>
        </pc:sldMkLst>
        <pc:spChg chg="mod">
          <ac:chgData name="Harper, Neal" userId="2277356b-c421-45dc-a635-ecacdcb15df5" providerId="ADAL" clId="{9CE1210C-D09B-D944-BF90-5345A729AE91}" dt="2020-12-03T18:33:52.162" v="585" actId="404"/>
          <ac:spMkLst>
            <pc:docMk/>
            <pc:sldMk cId="1654348569" sldId="292"/>
            <ac:spMk id="2" creationId="{00000000-0000-0000-0000-000000000000}"/>
          </ac:spMkLst>
        </pc:spChg>
        <pc:spChg chg="mod">
          <ac:chgData name="Harper, Neal" userId="2277356b-c421-45dc-a635-ecacdcb15df5" providerId="ADAL" clId="{9CE1210C-D09B-D944-BF90-5345A729AE91}" dt="2020-12-04T09:11:25.078" v="799" actId="14100"/>
          <ac:spMkLst>
            <pc:docMk/>
            <pc:sldMk cId="1654348569" sldId="292"/>
            <ac:spMk id="3" creationId="{00000000-0000-0000-0000-000000000000}"/>
          </ac:spMkLst>
        </pc:spChg>
        <pc:spChg chg="add del mod">
          <ac:chgData name="Harper, Neal" userId="2277356b-c421-45dc-a635-ecacdcb15df5" providerId="ADAL" clId="{9CE1210C-D09B-D944-BF90-5345A729AE91}" dt="2020-12-03T15:43:28.817" v="287" actId="767"/>
          <ac:spMkLst>
            <pc:docMk/>
            <pc:sldMk cId="1654348569" sldId="292"/>
            <ac:spMk id="6" creationId="{9DFD5CED-B143-B74C-9C00-5AF7F7DDEDCA}"/>
          </ac:spMkLst>
        </pc:spChg>
        <pc:graphicFrameChg chg="add del mod">
          <ac:chgData name="Harper, Neal" userId="2277356b-c421-45dc-a635-ecacdcb15df5" providerId="ADAL" clId="{9CE1210C-D09B-D944-BF90-5345A729AE91}" dt="2020-12-03T15:46:40.129" v="298" actId="478"/>
          <ac:graphicFrameMkLst>
            <pc:docMk/>
            <pc:sldMk cId="1654348569" sldId="292"/>
            <ac:graphicFrameMk id="7" creationId="{B4BFD09B-A51E-6B4E-A6C7-074025003E85}"/>
          </ac:graphicFrameMkLst>
        </pc:graphicFrameChg>
        <pc:picChg chg="add mod">
          <ac:chgData name="Harper, Neal" userId="2277356b-c421-45dc-a635-ecacdcb15df5" providerId="ADAL" clId="{9CE1210C-D09B-D944-BF90-5345A729AE91}" dt="2020-12-03T15:46:48.941" v="299" actId="14100"/>
          <ac:picMkLst>
            <pc:docMk/>
            <pc:sldMk cId="1654348569" sldId="292"/>
            <ac:picMk id="5" creationId="{0D639851-CF54-8F4E-A7C0-C8A94337E7CD}"/>
          </ac:picMkLst>
        </pc:picChg>
      </pc:sldChg>
      <pc:sldChg chg="modSp">
        <pc:chgData name="Harper, Neal" userId="2277356b-c421-45dc-a635-ecacdcb15df5" providerId="ADAL" clId="{9CE1210C-D09B-D944-BF90-5345A729AE91}" dt="2020-12-04T11:50:54.852" v="2360" actId="20577"/>
        <pc:sldMkLst>
          <pc:docMk/>
          <pc:sldMk cId="1165621474" sldId="293"/>
        </pc:sldMkLst>
        <pc:spChg chg="mod">
          <ac:chgData name="Harper, Neal" userId="2277356b-c421-45dc-a635-ecacdcb15df5" providerId="ADAL" clId="{9CE1210C-D09B-D944-BF90-5345A729AE91}" dt="2020-12-04T11:50:54.852" v="2360" actId="20577"/>
          <ac:spMkLst>
            <pc:docMk/>
            <pc:sldMk cId="1165621474" sldId="293"/>
            <ac:spMk id="3" creationId="{00000000-0000-0000-0000-000000000000}"/>
          </ac:spMkLst>
        </pc:spChg>
      </pc:sldChg>
      <pc:sldChg chg="del">
        <pc:chgData name="Harper, Neal" userId="2277356b-c421-45dc-a635-ecacdcb15df5" providerId="ADAL" clId="{9CE1210C-D09B-D944-BF90-5345A729AE91}" dt="2020-12-04T08:59:21.831" v="777" actId="2696"/>
        <pc:sldMkLst>
          <pc:docMk/>
          <pc:sldMk cId="1078331336" sldId="295"/>
        </pc:sldMkLst>
      </pc:sldChg>
      <pc:sldChg chg="del">
        <pc:chgData name="Harper, Neal" userId="2277356b-c421-45dc-a635-ecacdcb15df5" providerId="ADAL" clId="{9CE1210C-D09B-D944-BF90-5345A729AE91}" dt="2020-12-04T11:21:51.423" v="1669" actId="2696"/>
        <pc:sldMkLst>
          <pc:docMk/>
          <pc:sldMk cId="2151005682" sldId="296"/>
        </pc:sldMkLst>
      </pc:sldChg>
      <pc:sldChg chg="del">
        <pc:chgData name="Harper, Neal" userId="2277356b-c421-45dc-a635-ecacdcb15df5" providerId="ADAL" clId="{9CE1210C-D09B-D944-BF90-5345A729AE91}" dt="2020-12-04T11:54:19.863" v="2528" actId="2696"/>
        <pc:sldMkLst>
          <pc:docMk/>
          <pc:sldMk cId="988015548" sldId="297"/>
        </pc:sldMkLst>
      </pc:sldChg>
      <pc:sldChg chg="del">
        <pc:chgData name="Harper, Neal" userId="2277356b-c421-45dc-a635-ecacdcb15df5" providerId="ADAL" clId="{9CE1210C-D09B-D944-BF90-5345A729AE91}" dt="2020-12-04T08:59:24.394" v="778" actId="2696"/>
        <pc:sldMkLst>
          <pc:docMk/>
          <pc:sldMk cId="2167501183" sldId="298"/>
        </pc:sldMkLst>
      </pc:sldChg>
      <pc:sldChg chg="del">
        <pc:chgData name="Harper, Neal" userId="2277356b-c421-45dc-a635-ecacdcb15df5" providerId="ADAL" clId="{9CE1210C-D09B-D944-BF90-5345A729AE91}" dt="2020-12-04T08:59:26.401" v="779" actId="2696"/>
        <pc:sldMkLst>
          <pc:docMk/>
          <pc:sldMk cId="1734179877" sldId="299"/>
        </pc:sldMkLst>
      </pc:sldChg>
      <pc:sldChg chg="del">
        <pc:chgData name="Harper, Neal" userId="2277356b-c421-45dc-a635-ecacdcb15df5" providerId="ADAL" clId="{9CE1210C-D09B-D944-BF90-5345A729AE91}" dt="2020-12-04T08:59:30.319" v="780" actId="2696"/>
        <pc:sldMkLst>
          <pc:docMk/>
          <pc:sldMk cId="2357793327" sldId="300"/>
        </pc:sldMkLst>
      </pc:sldChg>
      <pc:sldChg chg="del">
        <pc:chgData name="Harper, Neal" userId="2277356b-c421-45dc-a635-ecacdcb15df5" providerId="ADAL" clId="{9CE1210C-D09B-D944-BF90-5345A729AE91}" dt="2020-12-04T08:59:35.339" v="781" actId="2696"/>
        <pc:sldMkLst>
          <pc:docMk/>
          <pc:sldMk cId="1115022804" sldId="301"/>
        </pc:sldMkLst>
      </pc:sldChg>
      <pc:sldChg chg="del">
        <pc:chgData name="Harper, Neal" userId="2277356b-c421-45dc-a635-ecacdcb15df5" providerId="ADAL" clId="{9CE1210C-D09B-D944-BF90-5345A729AE91}" dt="2020-12-04T08:59:39.635" v="782" actId="2696"/>
        <pc:sldMkLst>
          <pc:docMk/>
          <pc:sldMk cId="1053018364" sldId="302"/>
        </pc:sldMkLst>
      </pc:sldChg>
      <pc:sldChg chg="del">
        <pc:chgData name="Harper, Neal" userId="2277356b-c421-45dc-a635-ecacdcb15df5" providerId="ADAL" clId="{9CE1210C-D09B-D944-BF90-5345A729AE91}" dt="2020-12-04T11:21:33.706" v="1664" actId="2696"/>
        <pc:sldMkLst>
          <pc:docMk/>
          <pc:sldMk cId="2404669710" sldId="304"/>
        </pc:sldMkLst>
      </pc:sldChg>
      <pc:sldChg chg="del">
        <pc:chgData name="Harper, Neal" userId="2277356b-c421-45dc-a635-ecacdcb15df5" providerId="ADAL" clId="{9CE1210C-D09B-D944-BF90-5345A729AE91}" dt="2020-12-04T11:21:34.745" v="1665" actId="2696"/>
        <pc:sldMkLst>
          <pc:docMk/>
          <pc:sldMk cId="3731451811" sldId="305"/>
        </pc:sldMkLst>
      </pc:sldChg>
      <pc:sldChg chg="del">
        <pc:chgData name="Harper, Neal" userId="2277356b-c421-45dc-a635-ecacdcb15df5" providerId="ADAL" clId="{9CE1210C-D09B-D944-BF90-5345A729AE91}" dt="2020-12-04T11:21:38.050" v="1667" actId="2696"/>
        <pc:sldMkLst>
          <pc:docMk/>
          <pc:sldMk cId="4210102441" sldId="307"/>
        </pc:sldMkLst>
      </pc:sldChg>
      <pc:sldChg chg="del">
        <pc:chgData name="Harper, Neal" userId="2277356b-c421-45dc-a635-ecacdcb15df5" providerId="ADAL" clId="{9CE1210C-D09B-D944-BF90-5345A729AE91}" dt="2020-12-04T08:58:51.882" v="769" actId="2696"/>
        <pc:sldMkLst>
          <pc:docMk/>
          <pc:sldMk cId="773625367" sldId="308"/>
        </pc:sldMkLst>
      </pc:sldChg>
      <pc:sldChg chg="del">
        <pc:chgData name="Harper, Neal" userId="2277356b-c421-45dc-a635-ecacdcb15df5" providerId="ADAL" clId="{9CE1210C-D09B-D944-BF90-5345A729AE91}" dt="2020-12-04T08:58:55.017" v="770" actId="2696"/>
        <pc:sldMkLst>
          <pc:docMk/>
          <pc:sldMk cId="1057608943" sldId="309"/>
        </pc:sldMkLst>
      </pc:sldChg>
      <pc:sldChg chg="add del">
        <pc:chgData name="Harper, Neal" userId="2277356b-c421-45dc-a635-ecacdcb15df5" providerId="ADAL" clId="{9CE1210C-D09B-D944-BF90-5345A729AE91}" dt="2020-12-04T08:59:07.308" v="773" actId="2696"/>
        <pc:sldMkLst>
          <pc:docMk/>
          <pc:sldMk cId="552499065" sldId="310"/>
        </pc:sldMkLst>
      </pc:sldChg>
      <pc:sldChg chg="del">
        <pc:chgData name="Harper, Neal" userId="2277356b-c421-45dc-a635-ecacdcb15df5" providerId="ADAL" clId="{9CE1210C-D09B-D944-BF90-5345A729AE91}" dt="2020-12-04T08:59:12.397" v="774" actId="2696"/>
        <pc:sldMkLst>
          <pc:docMk/>
          <pc:sldMk cId="3452573143" sldId="311"/>
        </pc:sldMkLst>
      </pc:sldChg>
      <pc:sldChg chg="del">
        <pc:chgData name="Harper, Neal" userId="2277356b-c421-45dc-a635-ecacdcb15df5" providerId="ADAL" clId="{9CE1210C-D09B-D944-BF90-5345A729AE91}" dt="2020-12-04T08:59:15.850" v="775" actId="2696"/>
        <pc:sldMkLst>
          <pc:docMk/>
          <pc:sldMk cId="2299650035" sldId="312"/>
        </pc:sldMkLst>
      </pc:sldChg>
      <pc:sldChg chg="del">
        <pc:chgData name="Harper, Neal" userId="2277356b-c421-45dc-a635-ecacdcb15df5" providerId="ADAL" clId="{9CE1210C-D09B-D944-BF90-5345A729AE91}" dt="2020-12-04T08:59:18.784" v="776" actId="2696"/>
        <pc:sldMkLst>
          <pc:docMk/>
          <pc:sldMk cId="326944048" sldId="313"/>
        </pc:sldMkLst>
      </pc:sldChg>
      <pc:sldChg chg="modSp mod">
        <pc:chgData name="Harper, Neal" userId="2277356b-c421-45dc-a635-ecacdcb15df5" providerId="ADAL" clId="{9CE1210C-D09B-D944-BF90-5345A729AE91}" dt="2020-12-04T11:54:25.120" v="2530" actId="20577"/>
        <pc:sldMkLst>
          <pc:docMk/>
          <pc:sldMk cId="4029517060" sldId="315"/>
        </pc:sldMkLst>
        <pc:spChg chg="mod">
          <ac:chgData name="Harper, Neal" userId="2277356b-c421-45dc-a635-ecacdcb15df5" providerId="ADAL" clId="{9CE1210C-D09B-D944-BF90-5345A729AE91}" dt="2020-12-04T11:54:25.120" v="2530" actId="20577"/>
          <ac:spMkLst>
            <pc:docMk/>
            <pc:sldMk cId="4029517060" sldId="315"/>
            <ac:spMk id="3" creationId="{00000000-0000-0000-0000-000000000000}"/>
          </ac:spMkLst>
        </pc:spChg>
      </pc:sldChg>
      <pc:sldChg chg="del">
        <pc:chgData name="Harper, Neal" userId="2277356b-c421-45dc-a635-ecacdcb15df5" providerId="ADAL" clId="{9CE1210C-D09B-D944-BF90-5345A729AE91}" dt="2020-12-04T11:21:19.024" v="1657" actId="2696"/>
        <pc:sldMkLst>
          <pc:docMk/>
          <pc:sldMk cId="1890529794" sldId="316"/>
        </pc:sldMkLst>
      </pc:sldChg>
      <pc:sldChg chg="del">
        <pc:chgData name="Harper, Neal" userId="2277356b-c421-45dc-a635-ecacdcb15df5" providerId="ADAL" clId="{9CE1210C-D09B-D944-BF90-5345A729AE91}" dt="2020-12-04T11:21:39.878" v="1668" actId="2696"/>
        <pc:sldMkLst>
          <pc:docMk/>
          <pc:sldMk cId="2593843579" sldId="317"/>
        </pc:sldMkLst>
      </pc:sldChg>
      <pc:sldChg chg="del">
        <pc:chgData name="Harper, Neal" userId="2277356b-c421-45dc-a635-ecacdcb15df5" providerId="ADAL" clId="{9CE1210C-D09B-D944-BF90-5345A729AE91}" dt="2020-12-04T11:54:16.919" v="2527" actId="2696"/>
        <pc:sldMkLst>
          <pc:docMk/>
          <pc:sldMk cId="2085061952" sldId="318"/>
        </pc:sldMkLst>
      </pc:sldChg>
      <pc:sldChg chg="del">
        <pc:chgData name="Harper, Neal" userId="2277356b-c421-45dc-a635-ecacdcb15df5" providerId="ADAL" clId="{9CE1210C-D09B-D944-BF90-5345A729AE91}" dt="2020-12-04T11:20:43.628" v="1642" actId="2696"/>
        <pc:sldMkLst>
          <pc:docMk/>
          <pc:sldMk cId="1874911415" sldId="325"/>
        </pc:sldMkLst>
      </pc:sldChg>
      <pc:sldChg chg="del">
        <pc:chgData name="Harper, Neal" userId="2277356b-c421-45dc-a635-ecacdcb15df5" providerId="ADAL" clId="{9CE1210C-D09B-D944-BF90-5345A729AE91}" dt="2020-12-04T11:20:47.396" v="1643" actId="2696"/>
        <pc:sldMkLst>
          <pc:docMk/>
          <pc:sldMk cId="3311124589" sldId="326"/>
        </pc:sldMkLst>
      </pc:sldChg>
      <pc:sldChg chg="del">
        <pc:chgData name="Harper, Neal" userId="2277356b-c421-45dc-a635-ecacdcb15df5" providerId="ADAL" clId="{9CE1210C-D09B-D944-BF90-5345A729AE91}" dt="2020-12-04T11:20:50.591" v="1644" actId="2696"/>
        <pc:sldMkLst>
          <pc:docMk/>
          <pc:sldMk cId="2200121816" sldId="327"/>
        </pc:sldMkLst>
      </pc:sldChg>
      <pc:sldChg chg="del">
        <pc:chgData name="Harper, Neal" userId="2277356b-c421-45dc-a635-ecacdcb15df5" providerId="ADAL" clId="{9CE1210C-D09B-D944-BF90-5345A729AE91}" dt="2020-12-04T11:20:52.189" v="1645" actId="2696"/>
        <pc:sldMkLst>
          <pc:docMk/>
          <pc:sldMk cId="3887221637" sldId="328"/>
        </pc:sldMkLst>
      </pc:sldChg>
      <pc:sldChg chg="del">
        <pc:chgData name="Harper, Neal" userId="2277356b-c421-45dc-a635-ecacdcb15df5" providerId="ADAL" clId="{9CE1210C-D09B-D944-BF90-5345A729AE91}" dt="2020-12-04T11:20:59.131" v="1646" actId="2696"/>
        <pc:sldMkLst>
          <pc:docMk/>
          <pc:sldMk cId="389951569" sldId="329"/>
        </pc:sldMkLst>
      </pc:sldChg>
      <pc:sldChg chg="del">
        <pc:chgData name="Harper, Neal" userId="2277356b-c421-45dc-a635-ecacdcb15df5" providerId="ADAL" clId="{9CE1210C-D09B-D944-BF90-5345A729AE91}" dt="2020-12-04T11:21:02.891" v="1647" actId="2696"/>
        <pc:sldMkLst>
          <pc:docMk/>
          <pc:sldMk cId="3458855975" sldId="330"/>
        </pc:sldMkLst>
      </pc:sldChg>
      <pc:sldChg chg="del">
        <pc:chgData name="Harper, Neal" userId="2277356b-c421-45dc-a635-ecacdcb15df5" providerId="ADAL" clId="{9CE1210C-D09B-D944-BF90-5345A729AE91}" dt="2020-12-04T11:21:04.385" v="1648" actId="2696"/>
        <pc:sldMkLst>
          <pc:docMk/>
          <pc:sldMk cId="1914198113" sldId="331"/>
        </pc:sldMkLst>
      </pc:sldChg>
      <pc:sldChg chg="del">
        <pc:chgData name="Harper, Neal" userId="2277356b-c421-45dc-a635-ecacdcb15df5" providerId="ADAL" clId="{9CE1210C-D09B-D944-BF90-5345A729AE91}" dt="2020-12-04T11:21:05.452" v="1649" actId="2696"/>
        <pc:sldMkLst>
          <pc:docMk/>
          <pc:sldMk cId="3593614208" sldId="332"/>
        </pc:sldMkLst>
      </pc:sldChg>
      <pc:sldChg chg="del">
        <pc:chgData name="Harper, Neal" userId="2277356b-c421-45dc-a635-ecacdcb15df5" providerId="ADAL" clId="{9CE1210C-D09B-D944-BF90-5345A729AE91}" dt="2020-12-04T11:21:06.675" v="1650" actId="2696"/>
        <pc:sldMkLst>
          <pc:docMk/>
          <pc:sldMk cId="2569259461" sldId="333"/>
        </pc:sldMkLst>
      </pc:sldChg>
      <pc:sldChg chg="del">
        <pc:chgData name="Harper, Neal" userId="2277356b-c421-45dc-a635-ecacdcb15df5" providerId="ADAL" clId="{9CE1210C-D09B-D944-BF90-5345A729AE91}" dt="2020-12-04T11:21:08.261" v="1651" actId="2696"/>
        <pc:sldMkLst>
          <pc:docMk/>
          <pc:sldMk cId="1011761132" sldId="335"/>
        </pc:sldMkLst>
      </pc:sldChg>
      <pc:sldChg chg="del">
        <pc:chgData name="Harper, Neal" userId="2277356b-c421-45dc-a635-ecacdcb15df5" providerId="ADAL" clId="{9CE1210C-D09B-D944-BF90-5345A729AE91}" dt="2020-12-04T11:21:09.035" v="1652" actId="2696"/>
        <pc:sldMkLst>
          <pc:docMk/>
          <pc:sldMk cId="606704411" sldId="336"/>
        </pc:sldMkLst>
      </pc:sldChg>
      <pc:sldChg chg="del">
        <pc:chgData name="Harper, Neal" userId="2277356b-c421-45dc-a635-ecacdcb15df5" providerId="ADAL" clId="{9CE1210C-D09B-D944-BF90-5345A729AE91}" dt="2020-12-04T11:21:09.755" v="1653" actId="2696"/>
        <pc:sldMkLst>
          <pc:docMk/>
          <pc:sldMk cId="2793388152" sldId="337"/>
        </pc:sldMkLst>
      </pc:sldChg>
      <pc:sldChg chg="del">
        <pc:chgData name="Harper, Neal" userId="2277356b-c421-45dc-a635-ecacdcb15df5" providerId="ADAL" clId="{9CE1210C-D09B-D944-BF90-5345A729AE91}" dt="2020-12-04T11:21:10.488" v="1654" actId="2696"/>
        <pc:sldMkLst>
          <pc:docMk/>
          <pc:sldMk cId="3698771161" sldId="338"/>
        </pc:sldMkLst>
      </pc:sldChg>
      <pc:sldChg chg="del">
        <pc:chgData name="Harper, Neal" userId="2277356b-c421-45dc-a635-ecacdcb15df5" providerId="ADAL" clId="{9CE1210C-D09B-D944-BF90-5345A729AE91}" dt="2020-12-04T11:21:11.200" v="1655" actId="2696"/>
        <pc:sldMkLst>
          <pc:docMk/>
          <pc:sldMk cId="457050032" sldId="339"/>
        </pc:sldMkLst>
      </pc:sldChg>
      <pc:sldChg chg="del">
        <pc:chgData name="Harper, Neal" userId="2277356b-c421-45dc-a635-ecacdcb15df5" providerId="ADAL" clId="{9CE1210C-D09B-D944-BF90-5345A729AE91}" dt="2020-12-04T11:21:16.047" v="1656" actId="2696"/>
        <pc:sldMkLst>
          <pc:docMk/>
          <pc:sldMk cId="3659068182" sldId="340"/>
        </pc:sldMkLst>
      </pc:sldChg>
      <pc:sldChg chg="del">
        <pc:chgData name="Harper, Neal" userId="2277356b-c421-45dc-a635-ecacdcb15df5" providerId="ADAL" clId="{9CE1210C-D09B-D944-BF90-5345A729AE91}" dt="2020-12-04T08:59:44.237" v="784" actId="2696"/>
        <pc:sldMkLst>
          <pc:docMk/>
          <pc:sldMk cId="3558149364" sldId="342"/>
        </pc:sldMkLst>
      </pc:sldChg>
      <pc:sldChg chg="del">
        <pc:chgData name="Harper, Neal" userId="2277356b-c421-45dc-a635-ecacdcb15df5" providerId="ADAL" clId="{9CE1210C-D09B-D944-BF90-5345A729AE91}" dt="2020-12-04T08:59:46.954" v="785" actId="2696"/>
        <pc:sldMkLst>
          <pc:docMk/>
          <pc:sldMk cId="3140037840" sldId="343"/>
        </pc:sldMkLst>
      </pc:sldChg>
      <pc:sldChg chg="del">
        <pc:chgData name="Harper, Neal" userId="2277356b-c421-45dc-a635-ecacdcb15df5" providerId="ADAL" clId="{9CE1210C-D09B-D944-BF90-5345A729AE91}" dt="2020-12-04T08:59:49.330" v="786" actId="2696"/>
        <pc:sldMkLst>
          <pc:docMk/>
          <pc:sldMk cId="2125573092" sldId="344"/>
        </pc:sldMkLst>
      </pc:sldChg>
      <pc:sldChg chg="del">
        <pc:chgData name="Harper, Neal" userId="2277356b-c421-45dc-a635-ecacdcb15df5" providerId="ADAL" clId="{9CE1210C-D09B-D944-BF90-5345A729AE91}" dt="2020-12-04T08:59:53.891" v="787" actId="2696"/>
        <pc:sldMkLst>
          <pc:docMk/>
          <pc:sldMk cId="2053284417" sldId="345"/>
        </pc:sldMkLst>
      </pc:sldChg>
      <pc:sldChg chg="del">
        <pc:chgData name="Harper, Neal" userId="2277356b-c421-45dc-a635-ecacdcb15df5" providerId="ADAL" clId="{9CE1210C-D09B-D944-BF90-5345A729AE91}" dt="2020-12-04T08:59:42.004" v="783" actId="2696"/>
        <pc:sldMkLst>
          <pc:docMk/>
          <pc:sldMk cId="2767882859" sldId="346"/>
        </pc:sldMkLst>
      </pc:sldChg>
      <pc:sldChg chg="del">
        <pc:chgData name="Harper, Neal" userId="2277356b-c421-45dc-a635-ecacdcb15df5" providerId="ADAL" clId="{9CE1210C-D09B-D944-BF90-5345A729AE91}" dt="2020-12-04T11:20:42.089" v="1641" actId="2696"/>
        <pc:sldMkLst>
          <pc:docMk/>
          <pc:sldMk cId="2875805142" sldId="347"/>
        </pc:sldMkLst>
      </pc:sldChg>
      <pc:sldChg chg="del">
        <pc:chgData name="Harper, Neal" userId="2277356b-c421-45dc-a635-ecacdcb15df5" providerId="ADAL" clId="{9CE1210C-D09B-D944-BF90-5345A729AE91}" dt="2020-12-04T11:21:31.887" v="1663" actId="2696"/>
        <pc:sldMkLst>
          <pc:docMk/>
          <pc:sldMk cId="2884909889" sldId="349"/>
        </pc:sldMkLst>
      </pc:sldChg>
      <pc:sldChg chg="del">
        <pc:chgData name="Harper, Neal" userId="2277356b-c421-45dc-a635-ecacdcb15df5" providerId="ADAL" clId="{9CE1210C-D09B-D944-BF90-5345A729AE91}" dt="2020-12-04T11:21:20.008" v="1658" actId="2696"/>
        <pc:sldMkLst>
          <pc:docMk/>
          <pc:sldMk cId="327079648" sldId="350"/>
        </pc:sldMkLst>
      </pc:sldChg>
      <pc:sldChg chg="del">
        <pc:chgData name="Harper, Neal" userId="2277356b-c421-45dc-a635-ecacdcb15df5" providerId="ADAL" clId="{9CE1210C-D09B-D944-BF90-5345A729AE91}" dt="2020-12-04T11:21:21.034" v="1659" actId="2696"/>
        <pc:sldMkLst>
          <pc:docMk/>
          <pc:sldMk cId="4160839992" sldId="351"/>
        </pc:sldMkLst>
      </pc:sldChg>
      <pc:sldChg chg="del">
        <pc:chgData name="Harper, Neal" userId="2277356b-c421-45dc-a635-ecacdcb15df5" providerId="ADAL" clId="{9CE1210C-D09B-D944-BF90-5345A729AE91}" dt="2020-12-04T11:21:22.781" v="1660" actId="2696"/>
        <pc:sldMkLst>
          <pc:docMk/>
          <pc:sldMk cId="3365991641" sldId="352"/>
        </pc:sldMkLst>
      </pc:sldChg>
      <pc:sldChg chg="del">
        <pc:chgData name="Harper, Neal" userId="2277356b-c421-45dc-a635-ecacdcb15df5" providerId="ADAL" clId="{9CE1210C-D09B-D944-BF90-5345A729AE91}" dt="2020-12-04T11:21:23.918" v="1661" actId="2696"/>
        <pc:sldMkLst>
          <pc:docMk/>
          <pc:sldMk cId="4219810037" sldId="353"/>
        </pc:sldMkLst>
      </pc:sldChg>
      <pc:sldChg chg="del">
        <pc:chgData name="Harper, Neal" userId="2277356b-c421-45dc-a635-ecacdcb15df5" providerId="ADAL" clId="{9CE1210C-D09B-D944-BF90-5345A729AE91}" dt="2020-12-04T11:21:28.414" v="1662" actId="2696"/>
        <pc:sldMkLst>
          <pc:docMk/>
          <pc:sldMk cId="1796940912" sldId="354"/>
        </pc:sldMkLst>
      </pc:sldChg>
      <pc:sldChg chg="addSp modSp add mod modAnim">
        <pc:chgData name="Harper, Neal" userId="2277356b-c421-45dc-a635-ecacdcb15df5" providerId="ADAL" clId="{9CE1210C-D09B-D944-BF90-5345A729AE91}" dt="2020-12-04T10:05:15.055" v="1300"/>
        <pc:sldMkLst>
          <pc:docMk/>
          <pc:sldMk cId="1588071213" sldId="355"/>
        </pc:sldMkLst>
        <pc:spChg chg="mod">
          <ac:chgData name="Harper, Neal" userId="2277356b-c421-45dc-a635-ecacdcb15df5" providerId="ADAL" clId="{9CE1210C-D09B-D944-BF90-5345A729AE91}" dt="2020-12-04T09:30:54.476" v="1002" actId="20577"/>
          <ac:spMkLst>
            <pc:docMk/>
            <pc:sldMk cId="1588071213" sldId="355"/>
            <ac:spMk id="3" creationId="{00000000-0000-0000-0000-000000000000}"/>
          </ac:spMkLst>
        </pc:spChg>
        <pc:spChg chg="mod">
          <ac:chgData name="Harper, Neal" userId="2277356b-c421-45dc-a635-ecacdcb15df5" providerId="ADAL" clId="{9CE1210C-D09B-D944-BF90-5345A729AE91}" dt="2020-12-04T09:30:25.639" v="984" actId="20577"/>
          <ac:spMkLst>
            <pc:docMk/>
            <pc:sldMk cId="1588071213" sldId="355"/>
            <ac:spMk id="9" creationId="{3B8B42DC-5BF5-C54C-847F-9CA99C37CFFB}"/>
          </ac:spMkLst>
        </pc:spChg>
        <pc:grpChg chg="mod">
          <ac:chgData name="Harper, Neal" userId="2277356b-c421-45dc-a635-ecacdcb15df5" providerId="ADAL" clId="{9CE1210C-D09B-D944-BF90-5345A729AE91}" dt="2020-12-04T09:17:31.828" v="951" actId="1076"/>
          <ac:grpSpMkLst>
            <pc:docMk/>
            <pc:sldMk cId="1588071213" sldId="355"/>
            <ac:grpSpMk id="11" creationId="{99712AB9-9F8F-CC42-B490-23EBF6EF3915}"/>
          </ac:grpSpMkLst>
        </pc:grpChg>
        <pc:grpChg chg="mod">
          <ac:chgData name="Harper, Neal" userId="2277356b-c421-45dc-a635-ecacdcb15df5" providerId="ADAL" clId="{9CE1210C-D09B-D944-BF90-5345A729AE91}" dt="2020-12-04T09:17:31.828" v="951" actId="1076"/>
          <ac:grpSpMkLst>
            <pc:docMk/>
            <pc:sldMk cId="1588071213" sldId="355"/>
            <ac:grpSpMk id="12" creationId="{DA55EECA-8DB7-A947-927D-48C06AA5E071}"/>
          </ac:grpSpMkLst>
        </pc:grpChg>
        <pc:grpChg chg="mod">
          <ac:chgData name="Harper, Neal" userId="2277356b-c421-45dc-a635-ecacdcb15df5" providerId="ADAL" clId="{9CE1210C-D09B-D944-BF90-5345A729AE91}" dt="2020-12-04T09:17:31.828" v="951" actId="1076"/>
          <ac:grpSpMkLst>
            <pc:docMk/>
            <pc:sldMk cId="1588071213" sldId="355"/>
            <ac:grpSpMk id="13" creationId="{5B89E43D-9A51-FF4B-A06F-0A279938EA3A}"/>
          </ac:grpSpMkLst>
        </pc:grpChg>
        <pc:picChg chg="add mod">
          <ac:chgData name="Harper, Neal" userId="2277356b-c421-45dc-a635-ecacdcb15df5" providerId="ADAL" clId="{9CE1210C-D09B-D944-BF90-5345A729AE91}" dt="2020-12-04T10:02:35.141" v="1267" actId="14100"/>
          <ac:picMkLst>
            <pc:docMk/>
            <pc:sldMk cId="1588071213" sldId="355"/>
            <ac:picMk id="14" creationId="{6EC83D18-A66C-9A45-9223-EF306CB2C952}"/>
          </ac:picMkLst>
        </pc:picChg>
        <pc:picChg chg="add mod">
          <ac:chgData name="Harper, Neal" userId="2277356b-c421-45dc-a635-ecacdcb15df5" providerId="ADAL" clId="{9CE1210C-D09B-D944-BF90-5345A729AE91}" dt="2020-12-04T10:04:55.390" v="1288" actId="1076"/>
          <ac:picMkLst>
            <pc:docMk/>
            <pc:sldMk cId="1588071213" sldId="355"/>
            <ac:picMk id="16" creationId="{572DE5D0-6CC3-CB49-8569-9C4282BADF8B}"/>
          </ac:picMkLst>
        </pc:picChg>
      </pc:sldChg>
      <pc:sldChg chg="addSp delSp modSp new del mod">
        <pc:chgData name="Harper, Neal" userId="2277356b-c421-45dc-a635-ecacdcb15df5" providerId="ADAL" clId="{9CE1210C-D09B-D944-BF90-5345A729AE91}" dt="2020-12-04T09:59:12.580" v="1119" actId="2696"/>
        <pc:sldMkLst>
          <pc:docMk/>
          <pc:sldMk cId="1330817166" sldId="356"/>
        </pc:sldMkLst>
        <pc:spChg chg="del">
          <ac:chgData name="Harper, Neal" userId="2277356b-c421-45dc-a635-ecacdcb15df5" providerId="ADAL" clId="{9CE1210C-D09B-D944-BF90-5345A729AE91}" dt="2020-12-04T09:08:52.190" v="789" actId="931"/>
          <ac:spMkLst>
            <pc:docMk/>
            <pc:sldMk cId="1330817166" sldId="356"/>
            <ac:spMk id="2" creationId="{6B761563-8D65-5245-BFBD-ECAC90F2E795}"/>
          </ac:spMkLst>
        </pc:spChg>
        <pc:spChg chg="add mod">
          <ac:chgData name="Harper, Neal" userId="2277356b-c421-45dc-a635-ecacdcb15df5" providerId="ADAL" clId="{9CE1210C-D09B-D944-BF90-5345A729AE91}" dt="2020-12-04T09:08:58.886" v="792" actId="21"/>
          <ac:spMkLst>
            <pc:docMk/>
            <pc:sldMk cId="1330817166" sldId="356"/>
            <ac:spMk id="6" creationId="{5F8944F9-DFF0-C741-9FBD-88DC79B887B5}"/>
          </ac:spMkLst>
        </pc:spChg>
        <pc:picChg chg="add del mod">
          <ac:chgData name="Harper, Neal" userId="2277356b-c421-45dc-a635-ecacdcb15df5" providerId="ADAL" clId="{9CE1210C-D09B-D944-BF90-5345A729AE91}" dt="2020-12-04T09:08:58.886" v="792" actId="21"/>
          <ac:picMkLst>
            <pc:docMk/>
            <pc:sldMk cId="1330817166" sldId="356"/>
            <ac:picMk id="4" creationId="{925C0714-7E34-3D46-BBCA-3CB7A61E0518}"/>
          </ac:picMkLst>
        </pc:picChg>
      </pc:sldChg>
      <pc:sldChg chg="new del">
        <pc:chgData name="Harper, Neal" userId="2277356b-c421-45dc-a635-ecacdcb15df5" providerId="ADAL" clId="{9CE1210C-D09B-D944-BF90-5345A729AE91}" dt="2020-12-04T09:31:03.327" v="1004" actId="2696"/>
        <pc:sldMkLst>
          <pc:docMk/>
          <pc:sldMk cId="2476783120" sldId="357"/>
        </pc:sldMkLst>
      </pc:sldChg>
      <pc:sldChg chg="addSp delSp modSp add mod delAnim modAnim">
        <pc:chgData name="Harper, Neal" userId="2277356b-c421-45dc-a635-ecacdcb15df5" providerId="ADAL" clId="{9CE1210C-D09B-D944-BF90-5345A729AE91}" dt="2020-12-04T09:58:37.620" v="1117" actId="171"/>
        <pc:sldMkLst>
          <pc:docMk/>
          <pc:sldMk cId="2557098478" sldId="357"/>
        </pc:sldMkLst>
        <pc:spChg chg="mod">
          <ac:chgData name="Harper, Neal" userId="2277356b-c421-45dc-a635-ecacdcb15df5" providerId="ADAL" clId="{9CE1210C-D09B-D944-BF90-5345A729AE91}" dt="2020-12-04T09:31:19.429" v="1027" actId="20577"/>
          <ac:spMkLst>
            <pc:docMk/>
            <pc:sldMk cId="2557098478" sldId="357"/>
            <ac:spMk id="2" creationId="{00000000-0000-0000-0000-000000000000}"/>
          </ac:spMkLst>
        </pc:spChg>
        <pc:spChg chg="mod">
          <ac:chgData name="Harper, Neal" userId="2277356b-c421-45dc-a635-ecacdcb15df5" providerId="ADAL" clId="{9CE1210C-D09B-D944-BF90-5345A729AE91}" dt="2020-12-04T09:54:52.574" v="1090" actId="14100"/>
          <ac:spMkLst>
            <pc:docMk/>
            <pc:sldMk cId="2557098478" sldId="357"/>
            <ac:spMk id="3" creationId="{00000000-0000-0000-0000-000000000000}"/>
          </ac:spMkLst>
        </pc:spChg>
        <pc:grpChg chg="del">
          <ac:chgData name="Harper, Neal" userId="2277356b-c421-45dc-a635-ecacdcb15df5" providerId="ADAL" clId="{9CE1210C-D09B-D944-BF90-5345A729AE91}" dt="2020-12-04T09:32:03.386" v="1087" actId="478"/>
          <ac:grpSpMkLst>
            <pc:docMk/>
            <pc:sldMk cId="2557098478" sldId="357"/>
            <ac:grpSpMk id="11" creationId="{99712AB9-9F8F-CC42-B490-23EBF6EF3915}"/>
          </ac:grpSpMkLst>
        </pc:grpChg>
        <pc:grpChg chg="del">
          <ac:chgData name="Harper, Neal" userId="2277356b-c421-45dc-a635-ecacdcb15df5" providerId="ADAL" clId="{9CE1210C-D09B-D944-BF90-5345A729AE91}" dt="2020-12-04T09:32:04.374" v="1088" actId="478"/>
          <ac:grpSpMkLst>
            <pc:docMk/>
            <pc:sldMk cId="2557098478" sldId="357"/>
            <ac:grpSpMk id="12" creationId="{DA55EECA-8DB7-A947-927D-48C06AA5E071}"/>
          </ac:grpSpMkLst>
        </pc:grpChg>
        <pc:grpChg chg="del">
          <ac:chgData name="Harper, Neal" userId="2277356b-c421-45dc-a635-ecacdcb15df5" providerId="ADAL" clId="{9CE1210C-D09B-D944-BF90-5345A729AE91}" dt="2020-12-04T09:32:05.452" v="1089" actId="478"/>
          <ac:grpSpMkLst>
            <pc:docMk/>
            <pc:sldMk cId="2557098478" sldId="357"/>
            <ac:grpSpMk id="13" creationId="{5B89E43D-9A51-FF4B-A06F-0A279938EA3A}"/>
          </ac:grpSpMkLst>
        </pc:grpChg>
        <pc:picChg chg="add mod">
          <ac:chgData name="Harper, Neal" userId="2277356b-c421-45dc-a635-ecacdcb15df5" providerId="ADAL" clId="{9CE1210C-D09B-D944-BF90-5345A729AE91}" dt="2020-12-04T09:55:40.675" v="1100" actId="1076"/>
          <ac:picMkLst>
            <pc:docMk/>
            <pc:sldMk cId="2557098478" sldId="357"/>
            <ac:picMk id="14" creationId="{6D67923D-9FEA-A247-9895-92519E82F9B2}"/>
          </ac:picMkLst>
        </pc:picChg>
        <pc:picChg chg="add mod">
          <ac:chgData name="Harper, Neal" userId="2277356b-c421-45dc-a635-ecacdcb15df5" providerId="ADAL" clId="{9CE1210C-D09B-D944-BF90-5345A729AE91}" dt="2020-12-04T09:55:58.944" v="1102" actId="1440"/>
          <ac:picMkLst>
            <pc:docMk/>
            <pc:sldMk cId="2557098478" sldId="357"/>
            <ac:picMk id="16" creationId="{21A91AC0-778E-3947-8BB5-EE7EE87C501B}"/>
          </ac:picMkLst>
        </pc:picChg>
        <pc:picChg chg="add mod">
          <ac:chgData name="Harper, Neal" userId="2277356b-c421-45dc-a635-ecacdcb15df5" providerId="ADAL" clId="{9CE1210C-D09B-D944-BF90-5345A729AE91}" dt="2020-12-04T09:58:30.234" v="1116" actId="166"/>
          <ac:picMkLst>
            <pc:docMk/>
            <pc:sldMk cId="2557098478" sldId="357"/>
            <ac:picMk id="18" creationId="{0416E0AF-56C0-D047-B982-60133B3A2DD7}"/>
          </ac:picMkLst>
        </pc:picChg>
        <pc:picChg chg="add mod">
          <ac:chgData name="Harper, Neal" userId="2277356b-c421-45dc-a635-ecacdcb15df5" providerId="ADAL" clId="{9CE1210C-D09B-D944-BF90-5345A729AE91}" dt="2020-12-04T09:58:37.620" v="1117" actId="171"/>
          <ac:picMkLst>
            <pc:docMk/>
            <pc:sldMk cId="2557098478" sldId="357"/>
            <ac:picMk id="20" creationId="{90DC55D6-BACA-4848-B671-879F10CBEC5F}"/>
          </ac:picMkLst>
        </pc:picChg>
      </pc:sldChg>
      <pc:sldChg chg="addSp delSp modSp add mod modAnim">
        <pc:chgData name="Harper, Neal" userId="2277356b-c421-45dc-a635-ecacdcb15df5" providerId="ADAL" clId="{9CE1210C-D09B-D944-BF90-5345A729AE91}" dt="2020-12-04T11:10:19.373" v="1567"/>
        <pc:sldMkLst>
          <pc:docMk/>
          <pc:sldMk cId="2745490363" sldId="358"/>
        </pc:sldMkLst>
        <pc:spChg chg="mod">
          <ac:chgData name="Harper, Neal" userId="2277356b-c421-45dc-a635-ecacdcb15df5" providerId="ADAL" clId="{9CE1210C-D09B-D944-BF90-5345A729AE91}" dt="2020-12-04T09:59:24.766" v="1143" actId="20577"/>
          <ac:spMkLst>
            <pc:docMk/>
            <pc:sldMk cId="2745490363" sldId="358"/>
            <ac:spMk id="2" creationId="{00000000-0000-0000-0000-000000000000}"/>
          </ac:spMkLst>
        </pc:spChg>
        <pc:spChg chg="mod">
          <ac:chgData name="Harper, Neal" userId="2277356b-c421-45dc-a635-ecacdcb15df5" providerId="ADAL" clId="{9CE1210C-D09B-D944-BF90-5345A729AE91}" dt="2020-12-04T11:07:13.167" v="1561" actId="167"/>
          <ac:spMkLst>
            <pc:docMk/>
            <pc:sldMk cId="2745490363" sldId="358"/>
            <ac:spMk id="3" creationId="{00000000-0000-0000-0000-000000000000}"/>
          </ac:spMkLst>
        </pc:spChg>
        <pc:picChg chg="del">
          <ac:chgData name="Harper, Neal" userId="2277356b-c421-45dc-a635-ecacdcb15df5" providerId="ADAL" clId="{9CE1210C-D09B-D944-BF90-5345A729AE91}" dt="2020-12-04T10:00:30.341" v="1262" actId="478"/>
          <ac:picMkLst>
            <pc:docMk/>
            <pc:sldMk cId="2745490363" sldId="358"/>
            <ac:picMk id="5" creationId="{0D639851-CF54-8F4E-A7C0-C8A94337E7CD}"/>
          </ac:picMkLst>
        </pc:picChg>
        <pc:picChg chg="add del mod">
          <ac:chgData name="Harper, Neal" userId="2277356b-c421-45dc-a635-ecacdcb15df5" providerId="ADAL" clId="{9CE1210C-D09B-D944-BF90-5345A729AE91}" dt="2020-12-04T10:06:27.594" v="1307" actId="478"/>
          <ac:picMkLst>
            <pc:docMk/>
            <pc:sldMk cId="2745490363" sldId="358"/>
            <ac:picMk id="6" creationId="{9F3E2014-542F-F54C-A7F3-FD4C1999B109}"/>
          </ac:picMkLst>
        </pc:picChg>
        <pc:picChg chg="add mod">
          <ac:chgData name="Harper, Neal" userId="2277356b-c421-45dc-a635-ecacdcb15df5" providerId="ADAL" clId="{9CE1210C-D09B-D944-BF90-5345A729AE91}" dt="2020-12-04T11:04:45.988" v="1519" actId="1076"/>
          <ac:picMkLst>
            <pc:docMk/>
            <pc:sldMk cId="2745490363" sldId="358"/>
            <ac:picMk id="8" creationId="{2053B62E-2CFA-6C4C-BB94-5B3419A9BB99}"/>
          </ac:picMkLst>
        </pc:picChg>
        <pc:picChg chg="add mod">
          <ac:chgData name="Harper, Neal" userId="2277356b-c421-45dc-a635-ecacdcb15df5" providerId="ADAL" clId="{9CE1210C-D09B-D944-BF90-5345A729AE91}" dt="2020-12-04T11:05:06.070" v="1524" actId="1440"/>
          <ac:picMkLst>
            <pc:docMk/>
            <pc:sldMk cId="2745490363" sldId="358"/>
            <ac:picMk id="10" creationId="{74542409-6FFD-C547-9DB0-D0721E69B04D}"/>
          </ac:picMkLst>
        </pc:picChg>
        <pc:picChg chg="add mod">
          <ac:chgData name="Harper, Neal" userId="2277356b-c421-45dc-a635-ecacdcb15df5" providerId="ADAL" clId="{9CE1210C-D09B-D944-BF90-5345A729AE91}" dt="2020-12-04T11:05:26.830" v="1529" actId="1076"/>
          <ac:picMkLst>
            <pc:docMk/>
            <pc:sldMk cId="2745490363" sldId="358"/>
            <ac:picMk id="12" creationId="{C6175B0F-4AD0-AE4C-A659-2CBE056B630E}"/>
          </ac:picMkLst>
        </pc:picChg>
        <pc:picChg chg="add mod">
          <ac:chgData name="Harper, Neal" userId="2277356b-c421-45dc-a635-ecacdcb15df5" providerId="ADAL" clId="{9CE1210C-D09B-D944-BF90-5345A729AE91}" dt="2020-12-04T11:06:07.450" v="1535" actId="1076"/>
          <ac:picMkLst>
            <pc:docMk/>
            <pc:sldMk cId="2745490363" sldId="358"/>
            <ac:picMk id="14" creationId="{2E53361B-CBBD-4A4C-AEFD-0868E664E53D}"/>
          </ac:picMkLst>
        </pc:picChg>
        <pc:picChg chg="add mod">
          <ac:chgData name="Harper, Neal" userId="2277356b-c421-45dc-a635-ecacdcb15df5" providerId="ADAL" clId="{9CE1210C-D09B-D944-BF90-5345A729AE91}" dt="2020-12-04T11:06:38.628" v="1540" actId="1076"/>
          <ac:picMkLst>
            <pc:docMk/>
            <pc:sldMk cId="2745490363" sldId="358"/>
            <ac:picMk id="16" creationId="{D22F2279-D652-DE45-A48F-D87194BDD6AE}"/>
          </ac:picMkLst>
        </pc:picChg>
        <pc:picChg chg="add mod">
          <ac:chgData name="Harper, Neal" userId="2277356b-c421-45dc-a635-ecacdcb15df5" providerId="ADAL" clId="{9CE1210C-D09B-D944-BF90-5345A729AE91}" dt="2020-12-04T11:10:17.382" v="1566" actId="1076"/>
          <ac:picMkLst>
            <pc:docMk/>
            <pc:sldMk cId="2745490363" sldId="358"/>
            <ac:picMk id="18" creationId="{86D849BF-C4B5-874D-865C-702FC157C3AD}"/>
          </ac:picMkLst>
        </pc:picChg>
      </pc:sldChg>
      <pc:sldChg chg="addSp delSp modSp add mod">
        <pc:chgData name="Harper, Neal" userId="2277356b-c421-45dc-a635-ecacdcb15df5" providerId="ADAL" clId="{9CE1210C-D09B-D944-BF90-5345A729AE91}" dt="2020-12-04T11:15:33.965" v="1640" actId="478"/>
        <pc:sldMkLst>
          <pc:docMk/>
          <pc:sldMk cId="3463366569" sldId="359"/>
        </pc:sldMkLst>
        <pc:spChg chg="add mod">
          <ac:chgData name="Harper, Neal" userId="2277356b-c421-45dc-a635-ecacdcb15df5" providerId="ADAL" clId="{9CE1210C-D09B-D944-BF90-5345A729AE91}" dt="2020-12-04T11:11:22.058" v="1629" actId="14100"/>
          <ac:spMkLst>
            <pc:docMk/>
            <pc:sldMk cId="3463366569" sldId="359"/>
            <ac:spMk id="3" creationId="{835E8098-F4D7-F74F-BF6A-96FBEFF33B2D}"/>
          </ac:spMkLst>
        </pc:spChg>
        <pc:spChg chg="del">
          <ac:chgData name="Harper, Neal" userId="2277356b-c421-45dc-a635-ecacdcb15df5" providerId="ADAL" clId="{9CE1210C-D09B-D944-BF90-5345A729AE91}" dt="2020-12-04T10:07:01.007" v="1311" actId="478"/>
          <ac:spMkLst>
            <pc:docMk/>
            <pc:sldMk cId="3463366569" sldId="359"/>
            <ac:spMk id="4" creationId="{00000000-0000-0000-0000-000000000000}"/>
          </ac:spMkLst>
        </pc:spChg>
        <pc:spChg chg="del">
          <ac:chgData name="Harper, Neal" userId="2277356b-c421-45dc-a635-ecacdcb15df5" providerId="ADAL" clId="{9CE1210C-D09B-D944-BF90-5345A729AE91}" dt="2020-12-04T11:15:30.777" v="1639" actId="478"/>
          <ac:spMkLst>
            <pc:docMk/>
            <pc:sldMk cId="3463366569" sldId="359"/>
            <ac:spMk id="5" creationId="{00000000-0000-0000-0000-000000000000}"/>
          </ac:spMkLst>
        </pc:spChg>
        <pc:spChg chg="add del mod">
          <ac:chgData name="Harper, Neal" userId="2277356b-c421-45dc-a635-ecacdcb15df5" providerId="ADAL" clId="{9CE1210C-D09B-D944-BF90-5345A729AE91}" dt="2020-12-04T11:15:33.965" v="1640" actId="478"/>
          <ac:spMkLst>
            <pc:docMk/>
            <pc:sldMk cId="3463366569" sldId="359"/>
            <ac:spMk id="15" creationId="{50B0B509-CBDF-C540-8140-480D8BE21FF6}"/>
          </ac:spMkLst>
        </pc:spChg>
        <pc:picChg chg="del">
          <ac:chgData name="Harper, Neal" userId="2277356b-c421-45dc-a635-ecacdcb15df5" providerId="ADAL" clId="{9CE1210C-D09B-D944-BF90-5345A729AE91}" dt="2020-12-04T10:07:02.709" v="1312" actId="478"/>
          <ac:picMkLst>
            <pc:docMk/>
            <pc:sldMk cId="3463366569" sldId="359"/>
            <ac:picMk id="7" creationId="{00000000-0000-0000-0000-000000000000}"/>
          </ac:picMkLst>
        </pc:picChg>
        <pc:picChg chg="del">
          <ac:chgData name="Harper, Neal" userId="2277356b-c421-45dc-a635-ecacdcb15df5" providerId="ADAL" clId="{9CE1210C-D09B-D944-BF90-5345A729AE91}" dt="2020-12-04T10:06:55.678" v="1310" actId="478"/>
          <ac:picMkLst>
            <pc:docMk/>
            <pc:sldMk cId="3463366569" sldId="359"/>
            <ac:picMk id="8" creationId="{00000000-0000-0000-0000-000000000000}"/>
          </ac:picMkLst>
        </pc:picChg>
        <pc:picChg chg="del">
          <ac:chgData name="Harper, Neal" userId="2277356b-c421-45dc-a635-ecacdcb15df5" providerId="ADAL" clId="{9CE1210C-D09B-D944-BF90-5345A729AE91}" dt="2020-12-04T11:15:28.202" v="1638" actId="478"/>
          <ac:picMkLst>
            <pc:docMk/>
            <pc:sldMk cId="3463366569" sldId="359"/>
            <ac:picMk id="9" creationId="{00000000-0000-0000-0000-000000000000}"/>
          </ac:picMkLst>
        </pc:picChg>
        <pc:picChg chg="add del mod">
          <ac:chgData name="Harper, Neal" userId="2277356b-c421-45dc-a635-ecacdcb15df5" providerId="ADAL" clId="{9CE1210C-D09B-D944-BF90-5345A729AE91}" dt="2020-12-04T11:12:11.884" v="1632" actId="478"/>
          <ac:picMkLst>
            <pc:docMk/>
            <pc:sldMk cId="3463366569" sldId="359"/>
            <ac:picMk id="11" creationId="{5C034A03-AE5D-3B4C-8347-452FEFA13896}"/>
          </ac:picMkLst>
        </pc:picChg>
        <pc:picChg chg="add mod">
          <ac:chgData name="Harper, Neal" userId="2277356b-c421-45dc-a635-ecacdcb15df5" providerId="ADAL" clId="{9CE1210C-D09B-D944-BF90-5345A729AE91}" dt="2020-12-04T11:15:25.259" v="1637" actId="1076"/>
          <ac:picMkLst>
            <pc:docMk/>
            <pc:sldMk cId="3463366569" sldId="359"/>
            <ac:picMk id="13" creationId="{09E46429-1661-7044-A952-89CB311A381C}"/>
          </ac:picMkLst>
        </pc:picChg>
      </pc:sldChg>
      <pc:sldChg chg="modSp add mod modAnim">
        <pc:chgData name="Harper, Neal" userId="2277356b-c421-45dc-a635-ecacdcb15df5" providerId="ADAL" clId="{9CE1210C-D09B-D944-BF90-5345A729AE91}" dt="2020-12-04T11:54:09.630" v="2526" actId="20577"/>
        <pc:sldMkLst>
          <pc:docMk/>
          <pc:sldMk cId="3506178877" sldId="360"/>
        </pc:sldMkLst>
        <pc:spChg chg="mod">
          <ac:chgData name="Harper, Neal" userId="2277356b-c421-45dc-a635-ecacdcb15df5" providerId="ADAL" clId="{9CE1210C-D09B-D944-BF90-5345A729AE91}" dt="2020-12-04T11:53:57.403" v="2521" actId="20577"/>
          <ac:spMkLst>
            <pc:docMk/>
            <pc:sldMk cId="3506178877" sldId="360"/>
            <ac:spMk id="2" creationId="{00000000-0000-0000-0000-000000000000}"/>
          </ac:spMkLst>
        </pc:spChg>
        <pc:spChg chg="mod">
          <ac:chgData name="Harper, Neal" userId="2277356b-c421-45dc-a635-ecacdcb15df5" providerId="ADAL" clId="{9CE1210C-D09B-D944-BF90-5345A729AE91}" dt="2020-12-04T11:54:09.630" v="2526" actId="20577"/>
          <ac:spMkLst>
            <pc:docMk/>
            <pc:sldMk cId="3506178877" sldId="360"/>
            <ac:spMk id="3" creationId="{00000000-0000-0000-0000-000000000000}"/>
          </ac:spMkLst>
        </pc:spChg>
      </pc:sldChg>
      <pc:sldChg chg="modSp add modAnim">
        <pc:chgData name="Harper, Neal" userId="2277356b-c421-45dc-a635-ecacdcb15df5" providerId="ADAL" clId="{9CE1210C-D09B-D944-BF90-5345A729AE91}" dt="2020-12-04T11:53:53.027" v="2520" actId="20577"/>
        <pc:sldMkLst>
          <pc:docMk/>
          <pc:sldMk cId="4283945670" sldId="361"/>
        </pc:sldMkLst>
        <pc:spChg chg="mod">
          <ac:chgData name="Harper, Neal" userId="2277356b-c421-45dc-a635-ecacdcb15df5" providerId="ADAL" clId="{9CE1210C-D09B-D944-BF90-5345A729AE91}" dt="2020-12-04T11:53:53.027" v="2520" actId="20577"/>
          <ac:spMkLst>
            <pc:docMk/>
            <pc:sldMk cId="4283945670" sldId="361"/>
            <ac:spMk id="2" creationId="{00000000-0000-0000-0000-000000000000}"/>
          </ac:spMkLst>
        </pc:spChg>
        <pc:spChg chg="mod">
          <ac:chgData name="Harper, Neal" userId="2277356b-c421-45dc-a635-ecacdcb15df5" providerId="ADAL" clId="{9CE1210C-D09B-D944-BF90-5345A729AE91}" dt="2020-12-04T11:53:46.279" v="2519" actId="20577"/>
          <ac:spMkLst>
            <pc:docMk/>
            <pc:sldMk cId="4283945670" sldId="361"/>
            <ac:spMk id="3" creationId="{00000000-0000-0000-0000-000000000000}"/>
          </ac:spMkLst>
        </pc:spChg>
      </pc:sldChg>
      <pc:sldMasterChg chg="delSldLayout">
        <pc:chgData name="Harper, Neal" userId="2277356b-c421-45dc-a635-ecacdcb15df5" providerId="ADAL" clId="{9CE1210C-D09B-D944-BF90-5345A729AE91}" dt="2020-12-04T11:21:38.050" v="1667" actId="2696"/>
        <pc:sldMasterMkLst>
          <pc:docMk/>
          <pc:sldMasterMk cId="413483056" sldId="2147483681"/>
        </pc:sldMasterMkLst>
        <pc:sldLayoutChg chg="del">
          <pc:chgData name="Harper, Neal" userId="2277356b-c421-45dc-a635-ecacdcb15df5" providerId="ADAL" clId="{9CE1210C-D09B-D944-BF90-5345A729AE91}" dt="2020-12-04T11:21:38.050" v="1667" actId="2696"/>
          <pc:sldLayoutMkLst>
            <pc:docMk/>
            <pc:sldMasterMk cId="413483056" sldId="2147483681"/>
            <pc:sldLayoutMk cId="1354467688" sldId="2147483708"/>
          </pc:sldLayoutMkLst>
        </pc:sldLayoutChg>
      </pc:sldMasterChg>
      <pc:sldMasterChg chg="delSldLayout">
        <pc:chgData name="Harper, Neal" userId="2277356b-c421-45dc-a635-ecacdcb15df5" providerId="ADAL" clId="{9CE1210C-D09B-D944-BF90-5345A729AE91}" dt="2020-12-04T08:59:18.784" v="776" actId="2696"/>
        <pc:sldMasterMkLst>
          <pc:docMk/>
          <pc:sldMasterMk cId="1534065459" sldId="2147483691"/>
        </pc:sldMasterMkLst>
        <pc:sldLayoutChg chg="del">
          <pc:chgData name="Harper, Neal" userId="2277356b-c421-45dc-a635-ecacdcb15df5" providerId="ADAL" clId="{9CE1210C-D09B-D944-BF90-5345A729AE91}" dt="2020-12-04T08:58:51.882" v="769" actId="2696"/>
          <pc:sldLayoutMkLst>
            <pc:docMk/>
            <pc:sldMasterMk cId="1534065459" sldId="2147483691"/>
            <pc:sldLayoutMk cId="2413721332" sldId="2147483709"/>
          </pc:sldLayoutMkLst>
        </pc:sldLayoutChg>
        <pc:sldLayoutChg chg="del">
          <pc:chgData name="Harper, Neal" userId="2277356b-c421-45dc-a635-ecacdcb15df5" providerId="ADAL" clId="{9CE1210C-D09B-D944-BF90-5345A729AE91}" dt="2020-12-04T08:59:12.397" v="774" actId="2696"/>
          <pc:sldLayoutMkLst>
            <pc:docMk/>
            <pc:sldMasterMk cId="1534065459" sldId="2147483691"/>
            <pc:sldLayoutMk cId="585582279" sldId="2147483710"/>
          </pc:sldLayoutMkLst>
        </pc:sldLayoutChg>
        <pc:sldLayoutChg chg="del">
          <pc:chgData name="Harper, Neal" userId="2277356b-c421-45dc-a635-ecacdcb15df5" providerId="ADAL" clId="{9CE1210C-D09B-D944-BF90-5345A729AE91}" dt="2020-12-04T08:59:18.784" v="776" actId="2696"/>
          <pc:sldLayoutMkLst>
            <pc:docMk/>
            <pc:sldMasterMk cId="1534065459" sldId="2147483691"/>
            <pc:sldLayoutMk cId="2587028914" sldId="214748371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E54A33-1090-EC4D-8812-6652BA304414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C9DF67-0900-1547-96D2-E921F3F76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433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9DF67-0900-1547-96D2-E921F3F76B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9670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9DF67-0900-1547-96D2-E921F3F76B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677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9DF67-0900-1547-96D2-E921F3F76B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267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9DF67-0900-1547-96D2-E921F3F76B0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5592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9DF67-0900-1547-96D2-E921F3F76B0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5256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9DF67-0900-1547-96D2-E921F3F76B0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4992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Working together to provide an excellent service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9DF67-0900-1547-96D2-E921F3F76B0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175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Working together to provide an excellent service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9DF67-0900-1547-96D2-E921F3F76B0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6305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Working together to provide an excellent service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9DF67-0900-1547-96D2-E921F3F76B0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3327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9DF67-0900-1547-96D2-E921F3F76B0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342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321365" y="417019"/>
            <a:ext cx="11536018" cy="734864"/>
          </a:xfrm>
          <a:prstGeom prst="rect">
            <a:avLst/>
          </a:prstGeom>
        </p:spPr>
        <p:txBody>
          <a:bodyPr anchor="b"/>
          <a:lstStyle>
            <a:lvl1pPr algn="l">
              <a:defRPr sz="4000" b="1" i="0" baseline="0">
                <a:latin typeface="arial" charset="0"/>
              </a:defRPr>
            </a:lvl1pPr>
          </a:lstStyle>
          <a:p>
            <a:r>
              <a:rPr lang="en-US"/>
              <a:t>Title of slide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21365" y="1373052"/>
            <a:ext cx="11536018" cy="401765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aseline="0">
                <a:solidFill>
                  <a:schemeClr val="tx1"/>
                </a:solidFill>
                <a:latin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Name of person/subtitle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545450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211571"/>
            <a:ext cx="9144000" cy="1298391"/>
          </a:xfrm>
          <a:prstGeom prst="rect">
            <a:avLst/>
          </a:prstGeom>
        </p:spPr>
        <p:txBody>
          <a:bodyPr anchor="b"/>
          <a:lstStyle>
            <a:lvl1pPr algn="ctr">
              <a:defRPr sz="6000" b="1" i="0" baseline="0">
                <a:latin typeface="arial" charset="0"/>
              </a:defRPr>
            </a:lvl1pPr>
          </a:lstStyle>
          <a:p>
            <a:r>
              <a:rPr lang="en-US"/>
              <a:t>Title of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6935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rgbClr val="F67F21"/>
                </a:solidFill>
                <a:latin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Name of person/subtitle</a:t>
            </a:r>
          </a:p>
        </p:txBody>
      </p:sp>
    </p:spTree>
    <p:extLst>
      <p:ext uri="{BB962C8B-B14F-4D97-AF65-F5344CB8AC3E}">
        <p14:creationId xmlns:p14="http://schemas.microsoft.com/office/powerpoint/2010/main" val="1675016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321365" y="417019"/>
            <a:ext cx="11536018" cy="734864"/>
          </a:xfrm>
          <a:prstGeom prst="rect">
            <a:avLst/>
          </a:prstGeom>
        </p:spPr>
        <p:txBody>
          <a:bodyPr anchor="b"/>
          <a:lstStyle>
            <a:lvl1pPr algn="l">
              <a:defRPr sz="4000" b="1" i="0" baseline="0">
                <a:latin typeface="arial" charset="0"/>
              </a:defRPr>
            </a:lvl1pPr>
          </a:lstStyle>
          <a:p>
            <a:r>
              <a:rPr lang="en-US"/>
              <a:t>Title of slide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21365" y="1373052"/>
            <a:ext cx="11536018" cy="401765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aseline="0">
                <a:solidFill>
                  <a:schemeClr val="tx1"/>
                </a:solidFill>
                <a:latin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Name of person/subtitle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545450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321365" y="417019"/>
            <a:ext cx="11536018" cy="734864"/>
          </a:xfrm>
          <a:prstGeom prst="rect">
            <a:avLst/>
          </a:prstGeom>
        </p:spPr>
        <p:txBody>
          <a:bodyPr anchor="b"/>
          <a:lstStyle>
            <a:lvl1pPr algn="l">
              <a:defRPr sz="4000" b="1" i="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/>
              <a:t>Title of slide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21365" y="1373052"/>
            <a:ext cx="11536018" cy="401765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Name of person/subtitle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E783-D9E0-6241-AC66-828FC1F710CA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31489-7C9A-BF4C-BA3F-E1A925B61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319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E783-D9E0-6241-AC66-828FC1F710CA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31489-7C9A-BF4C-BA3F-E1A925B61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071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E783-D9E0-6241-AC66-828FC1F710CA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31489-7C9A-BF4C-BA3F-E1A925B61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768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E783-D9E0-6241-AC66-828FC1F710CA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31489-7C9A-BF4C-BA3F-E1A925B61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914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E783-D9E0-6241-AC66-828FC1F710CA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31489-7C9A-BF4C-BA3F-E1A925B61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6025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E783-D9E0-6241-AC66-828FC1F710CA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31489-7C9A-BF4C-BA3F-E1A925B61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3117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E783-D9E0-6241-AC66-828FC1F710CA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31489-7C9A-BF4C-BA3F-E1A925B61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408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E783-D9E0-6241-AC66-828FC1F710CA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31489-7C9A-BF4C-BA3F-E1A925B61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190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E783-D9E0-6241-AC66-828FC1F710CA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31489-7C9A-BF4C-BA3F-E1A925B61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983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E783-D9E0-6241-AC66-828FC1F710CA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31489-7C9A-BF4C-BA3F-E1A925B61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6627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E783-D9E0-6241-AC66-828FC1F710CA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31489-7C9A-BF4C-BA3F-E1A925B61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430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321365" y="417019"/>
            <a:ext cx="11536018" cy="734864"/>
          </a:xfrm>
          <a:prstGeom prst="rect">
            <a:avLst/>
          </a:prstGeom>
        </p:spPr>
        <p:txBody>
          <a:bodyPr anchor="b"/>
          <a:lstStyle>
            <a:lvl1pPr algn="l">
              <a:defRPr sz="4000" b="1" i="0" baseline="0">
                <a:latin typeface="arial" charset="0"/>
              </a:defRPr>
            </a:lvl1pPr>
          </a:lstStyle>
          <a:p>
            <a:r>
              <a:rPr lang="en-US"/>
              <a:t>Title of slide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21365" y="1373052"/>
            <a:ext cx="11536018" cy="401765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aseline="0">
                <a:solidFill>
                  <a:schemeClr val="tx1"/>
                </a:solidFill>
                <a:latin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Name of person/subtitle</a:t>
            </a:r>
          </a:p>
        </p:txBody>
      </p:sp>
    </p:spTree>
    <p:extLst>
      <p:ext uri="{BB962C8B-B14F-4D97-AF65-F5344CB8AC3E}">
        <p14:creationId xmlns:p14="http://schemas.microsoft.com/office/powerpoint/2010/main" val="9963964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545450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7033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321365" y="417019"/>
            <a:ext cx="11536018" cy="734864"/>
          </a:xfrm>
          <a:prstGeom prst="rect">
            <a:avLst/>
          </a:prstGeom>
        </p:spPr>
        <p:txBody>
          <a:bodyPr anchor="b"/>
          <a:lstStyle>
            <a:lvl1pPr algn="l">
              <a:defRPr sz="4000" b="1" i="0" baseline="0">
                <a:latin typeface="arial" charset="0"/>
              </a:defRPr>
            </a:lvl1pPr>
          </a:lstStyle>
          <a:p>
            <a:r>
              <a:rPr lang="en-US"/>
              <a:t>Title of slide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21365" y="1373052"/>
            <a:ext cx="11536018" cy="401765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aseline="0">
                <a:solidFill>
                  <a:schemeClr val="tx1"/>
                </a:solidFill>
                <a:latin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Name of person/subtitle</a:t>
            </a:r>
          </a:p>
        </p:txBody>
      </p:sp>
    </p:spTree>
    <p:extLst>
      <p:ext uri="{BB962C8B-B14F-4D97-AF65-F5344CB8AC3E}">
        <p14:creationId xmlns:p14="http://schemas.microsoft.com/office/powerpoint/2010/main" val="13405579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545450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778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211571"/>
            <a:ext cx="9144000" cy="1298391"/>
          </a:xfrm>
          <a:prstGeom prst="rect">
            <a:avLst/>
          </a:prstGeom>
        </p:spPr>
        <p:txBody>
          <a:bodyPr anchor="b"/>
          <a:lstStyle>
            <a:lvl1pPr algn="ctr">
              <a:defRPr sz="6000" b="1" i="0" baseline="0">
                <a:latin typeface="arial" charset="0"/>
              </a:defRPr>
            </a:lvl1pPr>
          </a:lstStyle>
          <a:p>
            <a:r>
              <a:rPr lang="en-US"/>
              <a:t>Title of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6935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rgbClr val="F67F21"/>
                </a:solidFill>
                <a:latin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Name of person/subtitle</a:t>
            </a:r>
          </a:p>
        </p:txBody>
      </p:sp>
    </p:spTree>
    <p:extLst>
      <p:ext uri="{BB962C8B-B14F-4D97-AF65-F5344CB8AC3E}">
        <p14:creationId xmlns:p14="http://schemas.microsoft.com/office/powerpoint/2010/main" val="3122511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.png"/><Relationship Id="rId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83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90" r:id="rId2"/>
    <p:sldLayoutId id="214748369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065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38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4E783-D9E0-6241-AC66-828FC1F710CA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A31489-7C9A-BF4C-BA3F-E1A925B61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531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86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181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5" Type="http://schemas.openxmlformats.org/officeDocument/2006/relationships/image" Target="../media/image17.tiff"/><Relationship Id="rId4" Type="http://schemas.openxmlformats.org/officeDocument/2006/relationships/image" Target="../media/image16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 preferRelativeResize="0">
            <a:picLocks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866796" y="613636"/>
            <a:ext cx="6982047" cy="762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Student Life</a:t>
            </a:r>
            <a:endParaRPr lang="en-GB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31385" y="5983732"/>
            <a:ext cx="2465603" cy="551074"/>
          </a:xfrm>
          <a:solidFill>
            <a:srgbClr val="FBB372">
              <a:alpha val="70000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l">
              <a:lnSpc>
                <a:spcPct val="120000"/>
              </a:lnSpc>
              <a:spcBef>
                <a:spcPct val="0"/>
              </a:spcBef>
            </a:pPr>
            <a:r>
              <a:rPr lang="en-GB" altLang="en-US" b="1" dirty="0">
                <a:solidFill>
                  <a:schemeClr val="bg1"/>
                </a:solidFill>
              </a:rPr>
              <a:t>December 2020</a:t>
            </a:r>
          </a:p>
          <a:p>
            <a:pPr algn="l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595426" y="3513272"/>
            <a:ext cx="4469218" cy="117198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 baseline="0">
                <a:solidFill>
                  <a:srgbClr val="F67F21"/>
                </a:solidFill>
                <a:latin typeface="arial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</a:pPr>
            <a:endParaRPr lang="en-GB" altLang="en-US" b="1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385" y="146245"/>
            <a:ext cx="2192255" cy="2228661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9804" y="5772806"/>
            <a:ext cx="1981200" cy="762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5432968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4"/>
          <p:cNvSpPr txBox="1">
            <a:spLocks/>
          </p:cNvSpPr>
          <p:nvPr/>
        </p:nvSpPr>
        <p:spPr>
          <a:xfrm>
            <a:off x="595426" y="3513272"/>
            <a:ext cx="4469218" cy="117198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 baseline="0">
                <a:solidFill>
                  <a:srgbClr val="F67F21"/>
                </a:solidFill>
                <a:latin typeface="arial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</a:pPr>
            <a:endParaRPr lang="en-GB" altLang="en-US" b="1">
              <a:solidFill>
                <a:schemeClr val="bg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35E8098-F4D7-F74F-BF6A-96FBEFF33B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1385" y="204395"/>
            <a:ext cx="9694742" cy="3905025"/>
          </a:xfrm>
        </p:spPr>
        <p:txBody>
          <a:bodyPr/>
          <a:lstStyle/>
          <a:p>
            <a:pPr algn="l"/>
            <a:r>
              <a:rPr lang="en-US" sz="4000" dirty="0"/>
              <a:t>Disclaimer: Please don’t be alarmed by the lack of Covid-secure measures, such as protective screening, social distancing or PPE.</a:t>
            </a:r>
            <a:br>
              <a:rPr lang="en-US" sz="4000" dirty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/>
              <a:t>Many of these photos were taken prior to the Covid-19 pandemic.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9E46429-1661-7044-A952-89CB311A38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0168" y="4099262"/>
            <a:ext cx="1250825" cy="1218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366569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/>
              <a:t>What is Student Life?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365" y="1151883"/>
            <a:ext cx="7657223" cy="4607781"/>
          </a:xfrm>
        </p:spPr>
        <p:txBody>
          <a:bodyPr wrap="square" anchor="t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A central campus home for all student-facing services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A “one stop shop” for students to ask any questions they have about their learning and life. Everything students need outside the classroom.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IT/Digital support, Accommodation, Student Futures, Timetabling, Welfare &amp; Finance Advice, Disability &amp; Mental Health, International student advice, Faith &amp; Reflection, Wellbeing, Counselling services all based in the building.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Other services accessible via drop-in appointments or secondary referrals – Student Records, Payments/fees/finance, Admissions, Complaints.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639851-CF54-8F4E-A7C0-C8A94337E7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4093" y="286871"/>
            <a:ext cx="3334871" cy="2501153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1654348569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365" y="1282031"/>
            <a:ext cx="7657223" cy="4477633"/>
          </a:xfrm>
        </p:spPr>
        <p:txBody>
          <a:bodyPr wrap="square" anchor="t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Study spaces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Social learning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Open access PCs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Meeting Pods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Group work facilities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Café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Lounge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Landing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/>
              <a:t>Learning environment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53B62E-2CFA-6C4C-BB94-5B3419A9B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8461" y="268941"/>
            <a:ext cx="9082174" cy="48341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542409-6FFD-C547-9DB0-D0721E69B0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79" y="1508390"/>
            <a:ext cx="11266842" cy="43814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6175B0F-4AD0-AE4C-A659-2CBE056B63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9553" y="587611"/>
            <a:ext cx="10976386" cy="38742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E53361B-CBBD-4A4C-AEFD-0868E664E5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47548" y="268941"/>
            <a:ext cx="8398136" cy="62986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22F2279-D652-DE45-A48F-D87194BDD6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10009" y="484094"/>
            <a:ext cx="4417359" cy="58898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6D849BF-C4B5-874D-865C-702FC157C3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4278" y="395279"/>
            <a:ext cx="8810191" cy="66076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454903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Service model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365" y="1373052"/>
            <a:ext cx="6088760" cy="401765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One-stop shop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Try to answer as many questions as possible at the first time of asking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Supported by Knowledgebase and associated digital tools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Promote self-service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Face to face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Phone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Online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9712AB9-9F8F-CC42-B490-23EBF6EF3915}"/>
              </a:ext>
            </a:extLst>
          </p:cNvPr>
          <p:cNvGrpSpPr/>
          <p:nvPr/>
        </p:nvGrpSpPr>
        <p:grpSpPr>
          <a:xfrm>
            <a:off x="6598122" y="280319"/>
            <a:ext cx="3323293" cy="2373948"/>
            <a:chOff x="5655378" y="493265"/>
            <a:chExt cx="3323293" cy="237394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9C3BF72-D9FD-414D-8A03-F9E9055D11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00" y="493265"/>
              <a:ext cx="2254052" cy="2373948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3023F5D-1D0F-6E4C-BC86-DC38336FFCEA}"/>
                </a:ext>
              </a:extLst>
            </p:cNvPr>
            <p:cNvSpPr/>
            <p:nvPr/>
          </p:nvSpPr>
          <p:spPr>
            <a:xfrm>
              <a:off x="5655378" y="968925"/>
              <a:ext cx="3323293" cy="120032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GB" sz="36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</a:rPr>
                <a:t>Self</a:t>
              </a:r>
            </a:p>
            <a:p>
              <a:pPr algn="ctr"/>
              <a:r>
                <a:rPr lang="en-GB" sz="36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</a:rPr>
                <a:t>service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55EECA-8DB7-A947-927D-48C06AA5E071}"/>
              </a:ext>
            </a:extLst>
          </p:cNvPr>
          <p:cNvGrpSpPr/>
          <p:nvPr/>
        </p:nvGrpSpPr>
        <p:grpSpPr>
          <a:xfrm>
            <a:off x="8868707" y="1568059"/>
            <a:ext cx="3323293" cy="2654085"/>
            <a:chOff x="7981569" y="1731076"/>
            <a:chExt cx="3323293" cy="265408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0B272A9-541E-4843-823D-852ADFCFCB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27067" y="1731076"/>
              <a:ext cx="2496417" cy="2654085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8B42DC-5BF5-C54C-847F-9CA99C37CFFB}"/>
                </a:ext>
              </a:extLst>
            </p:cNvPr>
            <p:cNvSpPr/>
            <p:nvPr/>
          </p:nvSpPr>
          <p:spPr>
            <a:xfrm>
              <a:off x="7981569" y="2558629"/>
              <a:ext cx="3323293" cy="120032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GB" sz="3600" b="1" cap="none" spc="0" dirty="0">
                  <a:ln w="22225">
                    <a:solidFill>
                      <a:schemeClr val="accent1"/>
                    </a:solidFill>
                    <a:prstDash val="solid"/>
                  </a:ln>
                  <a:solidFill>
                    <a:srgbClr val="8AD0E5"/>
                  </a:solidFill>
                  <a:effectLst/>
                </a:rPr>
                <a:t>Assisted</a:t>
              </a:r>
            </a:p>
            <a:p>
              <a:pPr algn="ctr"/>
              <a:r>
                <a:rPr lang="en-GB" sz="3600" b="1" dirty="0">
                  <a:ln w="22225">
                    <a:solidFill>
                      <a:schemeClr val="accent1"/>
                    </a:solidFill>
                    <a:prstDash val="solid"/>
                  </a:ln>
                  <a:solidFill>
                    <a:srgbClr val="8AD0E5"/>
                  </a:solidFill>
                </a:rPr>
                <a:t>service</a:t>
              </a:r>
              <a:endParaRPr lang="en-GB" sz="3600" b="1" cap="none" spc="0" dirty="0">
                <a:ln w="22225">
                  <a:solidFill>
                    <a:schemeClr val="accent1"/>
                  </a:solidFill>
                  <a:prstDash val="solid"/>
                </a:ln>
                <a:solidFill>
                  <a:srgbClr val="8AD0E5"/>
                </a:solidFill>
                <a:effectLst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B89E43D-9A51-FF4B-A06F-0A279938EA3A}"/>
              </a:ext>
            </a:extLst>
          </p:cNvPr>
          <p:cNvGrpSpPr/>
          <p:nvPr/>
        </p:nvGrpSpPr>
        <p:grpSpPr>
          <a:xfrm>
            <a:off x="6119682" y="3037249"/>
            <a:ext cx="3323293" cy="2416125"/>
            <a:chOff x="5232544" y="3200266"/>
            <a:chExt cx="3323293" cy="241612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74FF5DD-B5AF-F044-A489-AD40EC58E9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72960" y="3200266"/>
              <a:ext cx="2477626" cy="2416125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3E143FF-3599-564E-AA5E-146DFF077E16}"/>
                </a:ext>
              </a:extLst>
            </p:cNvPr>
            <p:cNvSpPr/>
            <p:nvPr/>
          </p:nvSpPr>
          <p:spPr>
            <a:xfrm>
              <a:off x="5232544" y="3867832"/>
              <a:ext cx="3323293" cy="120032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GB" sz="3600" b="1" cap="none" spc="0">
                  <a:ln w="22225">
                    <a:solidFill>
                      <a:schemeClr val="accent6"/>
                    </a:solidFill>
                    <a:prstDash val="solid"/>
                  </a:ln>
                  <a:solidFill>
                    <a:srgbClr val="91CD85"/>
                  </a:solidFill>
                  <a:effectLst/>
                </a:rPr>
                <a:t>Attended</a:t>
              </a:r>
            </a:p>
            <a:p>
              <a:pPr algn="ctr"/>
              <a:r>
                <a:rPr lang="en-GB" sz="3600" b="1">
                  <a:ln w="22225">
                    <a:solidFill>
                      <a:schemeClr val="accent6"/>
                    </a:solidFill>
                    <a:prstDash val="solid"/>
                  </a:ln>
                  <a:solidFill>
                    <a:srgbClr val="91CD85"/>
                  </a:solidFill>
                </a:rPr>
                <a:t>service</a:t>
              </a:r>
              <a:endParaRPr lang="en-GB" sz="3600" b="1" cap="none" spc="0">
                <a:ln w="22225">
                  <a:solidFill>
                    <a:schemeClr val="accent6"/>
                  </a:solidFill>
                  <a:prstDash val="solid"/>
                </a:ln>
                <a:solidFill>
                  <a:srgbClr val="91CD85"/>
                </a:solidFill>
                <a:effectLst/>
              </a:endParaRP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6EC83D18-A66C-9A45-9223-EF306CB2C9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0585" y="380277"/>
            <a:ext cx="7744271" cy="58082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72DE5D0-6CC3-CB49-8569-9C4282BADF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15787" y="380277"/>
            <a:ext cx="9407789" cy="62754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880712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Supporting tools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365" y="1373053"/>
            <a:ext cx="4427917" cy="291903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Website, FAQs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Chatbot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Self-logging of enquiries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D67923D-9FEA-A247-9895-92519E82F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059" y="305052"/>
            <a:ext cx="10839659" cy="55328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0DC55D6-BACA-4848-B671-879F10CBEC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0715" y="74645"/>
            <a:ext cx="8710569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1A91AC0-778E-3947-8BB5-EE7EE87C50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1086" y="0"/>
            <a:ext cx="4989828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416E0AF-56C0-D047-B982-60133B3A2D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652" y="2612571"/>
            <a:ext cx="11760696" cy="31091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570984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Student Life Enquiry Team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365" y="1373052"/>
            <a:ext cx="11536018" cy="401765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Welcome / “Front of House” services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First point of contact for all Student Life services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Responsible for students getting a great first impression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Building custodians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Events coordination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Liaison between all service providers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6214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Covid-19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365" y="1373052"/>
            <a:ext cx="11536018" cy="401765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Switch to remote service entirely from March to September.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Wellbeing services provided specific support to staff and students during closedown.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Building reopened in September:-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/>
              <a:t>Protective measures (screens, one-way systems, </a:t>
            </a:r>
            <a:r>
              <a:rPr lang="en-GB" dirty="0"/>
              <a:t>sanitising</a:t>
            </a:r>
            <a:r>
              <a:rPr lang="en-US" dirty="0"/>
              <a:t> stations, PPE)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/>
              <a:t>Reduced capacities in all spaces (removing furniture)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/>
              <a:t>Social distancing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/>
              <a:t>Fewer staff on site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/>
              <a:t>Encourage students to continue to access remote support</a:t>
            </a:r>
          </a:p>
          <a:p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1788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Covid-19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365" y="1373052"/>
            <a:ext cx="11536018" cy="401765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Remote support switched to over 90% calls since March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95% response at first line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Disability/Mental Health &amp; Finance queries very common during lockdown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Remote support now preferred method of contact for most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9456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6988" y="5831219"/>
            <a:ext cx="5618797" cy="686460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GB" altLang="en-US" b="1" dirty="0"/>
              <a:t>Thank you!</a:t>
            </a:r>
          </a:p>
          <a:p>
            <a:pPr>
              <a:lnSpc>
                <a:spcPct val="120000"/>
              </a:lnSpc>
              <a:spcBef>
                <a:spcPct val="0"/>
              </a:spcBef>
            </a:pPr>
            <a:endParaRPr lang="en-GB" alt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623" y="821334"/>
            <a:ext cx="3384501" cy="344126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D7F5281-2485-4A46-A6DC-C770C031117D}"/>
              </a:ext>
            </a:extLst>
          </p:cNvPr>
          <p:cNvSpPr/>
          <p:nvPr/>
        </p:nvSpPr>
        <p:spPr>
          <a:xfrm>
            <a:off x="6030998" y="2080301"/>
            <a:ext cx="20825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Q &amp; A</a:t>
            </a:r>
          </a:p>
        </p:txBody>
      </p:sp>
    </p:spTree>
    <p:extLst>
      <p:ext uri="{BB962C8B-B14F-4D97-AF65-F5344CB8AC3E}">
        <p14:creationId xmlns:p14="http://schemas.microsoft.com/office/powerpoint/2010/main" val="4029517060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Coloured lin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anchor="ctr" anchorCtr="0">
        <a:normAutofit/>
      </a:bodyPr>
      <a:lstStyle>
        <a:defPPr>
          <a:defRPr sz="4000" b="1" dirty="0" smtClean="0">
            <a:latin typeface="Arial" charset="0"/>
            <a:ea typeface="Arial" charset="0"/>
            <a:cs typeface="Arial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rey lin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anchor="ctr" anchorCtr="0">
        <a:normAutofit/>
      </a:bodyPr>
      <a:lstStyle>
        <a:defPPr>
          <a:defRPr sz="4000" b="1" dirty="0" smtClean="0">
            <a:latin typeface="Arial" charset="0"/>
            <a:ea typeface="Arial" charset="0"/>
            <a:cs typeface="Arial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loured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anchor="ctr" anchorCtr="0">
        <a:normAutofit/>
      </a:bodyPr>
      <a:lstStyle>
        <a:defPPr>
          <a:defRPr sz="4000" b="1" dirty="0" smtClean="0">
            <a:latin typeface="Arial" charset="0"/>
            <a:ea typeface="Arial" charset="0"/>
            <a:cs typeface="Arial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Grey lin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anchor="ctr" anchorCtr="0">
        <a:normAutofit/>
      </a:bodyPr>
      <a:lstStyle>
        <a:defPPr>
          <a:defRPr sz="4000" b="1" dirty="0" smtClean="0">
            <a:latin typeface="Arial" charset="0"/>
            <a:ea typeface="Arial" charset="0"/>
            <a:cs typeface="Arial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Coloured lin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anchor="ctr" anchorCtr="0">
        <a:normAutofit/>
      </a:bodyPr>
      <a:lstStyle>
        <a:defPPr>
          <a:defRPr sz="4000" b="1" dirty="0" smtClean="0">
            <a:latin typeface="Arial" charset="0"/>
            <a:ea typeface="Arial" charset="0"/>
            <a:cs typeface="Arial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450DC08B1CBE4B81BFCD7CA083BE68" ma:contentTypeVersion="7" ma:contentTypeDescription="Create a new document." ma:contentTypeScope="" ma:versionID="cae3e59581ea1463cb611f88f4d3867e">
  <xsd:schema xmlns:xsd="http://www.w3.org/2001/XMLSchema" xmlns:xs="http://www.w3.org/2001/XMLSchema" xmlns:p="http://schemas.microsoft.com/office/2006/metadata/properties" xmlns:ns2="95cf76f8-b957-4fd1-b88e-cb5d8d304221" targetNamespace="http://schemas.microsoft.com/office/2006/metadata/properties" ma:root="true" ma:fieldsID="1fcfaa3cfb440b0d913106f042306129" ns2:_="">
    <xsd:import namespace="95cf76f8-b957-4fd1-b88e-cb5d8d3042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cf76f8-b957-4fd1-b88e-cb5d8d30422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D0CB40D-C237-43B4-BF42-05DC05DE8A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5cf76f8-b957-4fd1-b88e-cb5d8d3042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02EB36D-D3BC-47F3-84D0-ED23155F033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427244B-A571-4CC6-BA5A-08571F8799A4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95cf76f8-b957-4fd1-b88e-cb5d8d304221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1430</TotalTime>
  <Words>376</Words>
  <Application>Microsoft Office PowerPoint</Application>
  <PresentationFormat>Widescreen</PresentationFormat>
  <Paragraphs>73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Arial</vt:lpstr>
      <vt:lpstr>Arial</vt:lpstr>
      <vt:lpstr>Calibri</vt:lpstr>
      <vt:lpstr>Calibri Light</vt:lpstr>
      <vt:lpstr>Coloured lines</vt:lpstr>
      <vt:lpstr>Grey lines</vt:lpstr>
      <vt:lpstr>Coloured background</vt:lpstr>
      <vt:lpstr>Blank</vt:lpstr>
      <vt:lpstr>1_Grey lines</vt:lpstr>
      <vt:lpstr>1_Coloured lines</vt:lpstr>
      <vt:lpstr>Student Life</vt:lpstr>
      <vt:lpstr>Disclaimer: Please don’t be alarmed by the lack of Covid-secure measures, such as protective screening, social distancing or PPE.  Many of these photos were taken prior to the Covid-19 pandemic.</vt:lpstr>
      <vt:lpstr>What is Student Life?</vt:lpstr>
      <vt:lpstr>Learning environment</vt:lpstr>
      <vt:lpstr>Service model</vt:lpstr>
      <vt:lpstr>Supporting tools</vt:lpstr>
      <vt:lpstr>Student Life Enquiry Team</vt:lpstr>
      <vt:lpstr>Covid-19</vt:lpstr>
      <vt:lpstr>Covid-19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Porritt, Fran</cp:lastModifiedBy>
  <cp:revision>22</cp:revision>
  <cp:lastPrinted>2019-11-11T10:30:09Z</cp:lastPrinted>
  <dcterms:created xsi:type="dcterms:W3CDTF">2017-07-13T14:47:43Z</dcterms:created>
  <dcterms:modified xsi:type="dcterms:W3CDTF">2020-12-07T10:42:25Z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0x010100C4450DC08B1CBE4B81BFCD7CA083BE68</vt:lpwstr>
  </property>
</Properties>
</file>