
<file path=[Content_Types].xml><?xml version="1.0" encoding="utf-8"?>
<Types xmlns="http://schemas.openxmlformats.org/package/2006/content-types">
  <Default Extension="png" ContentType="image/png"/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customXml/itemProps1.xml" ContentType="application/vnd.openxmlformats-officedocument.customXmlProperties+xml"/>
  <Override PartName="/customXml/itemProps2.xml" ContentType="application/vnd.openxmlformats-officedocument.customXmlProperties+xml"/>
  <Override PartName="/customXml/itemProps3.xml" ContentType="application/vnd.openxmlformats-officedocument.customXmlProperties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diagrams/data1.xml" ContentType="application/vnd.openxmlformats-officedocument.drawingml.diagramData+xml"/>
  <Override PartName="/ppt/diagrams/layout1.xml" ContentType="application/vnd.openxmlformats-officedocument.drawingml.diagramLayout+xml"/>
  <Override PartName="/ppt/diagrams/quickStyle1.xml" ContentType="application/vnd.openxmlformats-officedocument.drawingml.diagramStyle+xml"/>
  <Override PartName="/ppt/diagrams/colors1.xml" ContentType="application/vnd.openxmlformats-officedocument.drawingml.diagramColors+xml"/>
  <Override PartName="/ppt/diagrams/drawing1.xml" ContentType="application/vnd.ms-office.drawingml.diagramDrawing+xml"/>
  <Override PartName="/docProps/core.xml" ContentType="application/vnd.openxmlformats-package.core-properties+xml"/>
  <Override PartName="/docProps/app.xml" ContentType="application/vnd.openxmlformats-officedocument.extended-properties+xml"/>
  <Override PartName="/docProps/custom.xml" ContentType="application/vnd.openxmlformats-officedocument.custom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5" Type="http://schemas.openxmlformats.org/officeDocument/2006/relationships/custom-properties" Target="docProps/custom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4"/>
  </p:sldMasterIdLst>
  <p:sldIdLst>
    <p:sldId id="256" r:id="rId5"/>
    <p:sldId id="261" r:id="rId6"/>
    <p:sldId id="262" r:id="rId7"/>
    <p:sldId id="263" r:id="rId8"/>
    <p:sldId id="264" r:id="rId9"/>
    <p:sldId id="259" r:id="rId10"/>
    <p:sldId id="257" r:id="rId11"/>
    <p:sldId id="258" r:id="rId12"/>
    <p:sldId id="272" r:id="rId13"/>
    <p:sldId id="260" r:id="rId14"/>
    <p:sldId id="266" r:id="rId15"/>
    <p:sldId id="265" r:id="rId16"/>
    <p:sldId id="268" r:id="rId17"/>
    <p:sldId id="267" r:id="rId18"/>
    <p:sldId id="269" r:id="rId19"/>
    <p:sldId id="270" r:id="rId20"/>
    <p:sldId id="271" r:id="rId21"/>
  </p:sldIdLst>
  <p:sldSz cx="12192000" cy="6858000"/>
  <p:notesSz cx="6858000" cy="9144000"/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clrMru>
    <a:srgbClr val="FF0000"/>
    <a:srgbClr val="FF6600"/>
    <a:srgbClr val="FF0066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 horzBarState="maximized">
    <p:restoredLeft sz="14995" autoAdjust="0"/>
    <p:restoredTop sz="94660"/>
  </p:normalViewPr>
  <p:slideViewPr>
    <p:cSldViewPr snapToGrid="0">
      <p:cViewPr varScale="1">
        <p:scale>
          <a:sx n="69" d="100"/>
          <a:sy n="69" d="100"/>
        </p:scale>
        <p:origin x="564" y="44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4.xml"/><Relationship Id="rId13" Type="http://schemas.openxmlformats.org/officeDocument/2006/relationships/slide" Target="slides/slide9.xml"/><Relationship Id="rId18" Type="http://schemas.openxmlformats.org/officeDocument/2006/relationships/slide" Target="slides/slide14.xml"/><Relationship Id="rId3" Type="http://schemas.openxmlformats.org/officeDocument/2006/relationships/customXml" Target="../customXml/item3.xml"/><Relationship Id="rId21" Type="http://schemas.openxmlformats.org/officeDocument/2006/relationships/slide" Target="slides/slide17.xml"/><Relationship Id="rId7" Type="http://schemas.openxmlformats.org/officeDocument/2006/relationships/slide" Target="slides/slide3.xml"/><Relationship Id="rId12" Type="http://schemas.openxmlformats.org/officeDocument/2006/relationships/slide" Target="slides/slide8.xml"/><Relationship Id="rId17" Type="http://schemas.openxmlformats.org/officeDocument/2006/relationships/slide" Target="slides/slide13.xml"/><Relationship Id="rId25" Type="http://schemas.openxmlformats.org/officeDocument/2006/relationships/tableStyles" Target="tableStyles.xml"/><Relationship Id="rId2" Type="http://schemas.openxmlformats.org/officeDocument/2006/relationships/customXml" Target="../customXml/item2.xml"/><Relationship Id="rId16" Type="http://schemas.openxmlformats.org/officeDocument/2006/relationships/slide" Target="slides/slide12.xml"/><Relationship Id="rId20" Type="http://schemas.openxmlformats.org/officeDocument/2006/relationships/slide" Target="slides/slide16.xml"/><Relationship Id="rId1" Type="http://schemas.openxmlformats.org/officeDocument/2006/relationships/customXml" Target="../customXml/item1.xml"/><Relationship Id="rId6" Type="http://schemas.openxmlformats.org/officeDocument/2006/relationships/slide" Target="slides/slide2.xml"/><Relationship Id="rId11" Type="http://schemas.openxmlformats.org/officeDocument/2006/relationships/slide" Target="slides/slide7.xml"/><Relationship Id="rId24" Type="http://schemas.openxmlformats.org/officeDocument/2006/relationships/theme" Target="theme/theme1.xml"/><Relationship Id="rId5" Type="http://schemas.openxmlformats.org/officeDocument/2006/relationships/slide" Target="slides/slide1.xml"/><Relationship Id="rId15" Type="http://schemas.openxmlformats.org/officeDocument/2006/relationships/slide" Target="slides/slide11.xml"/><Relationship Id="rId23" Type="http://schemas.openxmlformats.org/officeDocument/2006/relationships/viewProps" Target="viewProps.xml"/><Relationship Id="rId10" Type="http://schemas.openxmlformats.org/officeDocument/2006/relationships/slide" Target="slides/slide6.xml"/><Relationship Id="rId19" Type="http://schemas.openxmlformats.org/officeDocument/2006/relationships/slide" Target="slides/slide15.xml"/><Relationship Id="rId4" Type="http://schemas.openxmlformats.org/officeDocument/2006/relationships/slideMaster" Target="slideMasters/slideMaster1.xml"/><Relationship Id="rId9" Type="http://schemas.openxmlformats.org/officeDocument/2006/relationships/slide" Target="slides/slide5.xml"/><Relationship Id="rId14" Type="http://schemas.openxmlformats.org/officeDocument/2006/relationships/slide" Target="slides/slide10.xml"/><Relationship Id="rId22" Type="http://schemas.openxmlformats.org/officeDocument/2006/relationships/presProps" Target="presProps.xml"/></Relationships>
</file>

<file path=ppt/diagrams/colors1.xml><?xml version="1.0" encoding="utf-8"?>
<dgm:colorsDef xmlns:dgm="http://schemas.openxmlformats.org/drawingml/2006/diagram" xmlns:a="http://schemas.openxmlformats.org/drawingml/2006/main" uniqueId="urn:microsoft.com/office/officeart/2005/8/colors/accent0_1">
  <dgm:title val=""/>
  <dgm:desc val=""/>
  <dgm:catLst>
    <dgm:cat type="mainScheme" pri="10100"/>
  </dgm:catLst>
  <dgm:styleLbl name="node0">
    <dgm:fillClrLst meth="repeat">
      <a:schemeClr val="lt1"/>
    </dgm:fillClrLst>
    <dgm:linClrLst meth="repeat">
      <a:schemeClr val="dk1">
        <a:shade val="80000"/>
      </a:schemeClr>
    </dgm:linClrLst>
    <dgm:effectClrLst/>
    <dgm:txLinClrLst/>
    <dgm:txFillClrLst meth="repeat">
      <a:schemeClr val="dk1"/>
    </dgm:txFillClrLst>
    <dgm:txEffectClrLst/>
  </dgm:styleLbl>
  <dgm:styleLbl name="node1">
    <dgm:fillClrLst meth="repeat">
      <a:schemeClr val="lt1"/>
    </dgm:fillClrLst>
    <dgm:linClrLst meth="repeat">
      <a:schemeClr val="dk1">
        <a:shade val="80000"/>
      </a:schemeClr>
    </dgm:linClrLst>
    <dgm:effectClrLst/>
    <dgm:txLinClrLst/>
    <dgm:txFillClrLst meth="repeat">
      <a:schemeClr val="dk1"/>
    </dgm:txFillClrLst>
    <dgm:txEffectClrLst/>
  </dgm:styleLbl>
  <dgm:styleLbl name="alignNode1">
    <dgm:fillClrLst meth="repeat">
      <a:schemeClr val="lt1"/>
    </dgm:fillClrLst>
    <dgm:linClrLst meth="repeat">
      <a:schemeClr val="dk1">
        <a:shade val="80000"/>
      </a:schemeClr>
    </dgm:linClrLst>
    <dgm:effectClrLst/>
    <dgm:txLinClrLst/>
    <dgm:txFillClrLst meth="repeat">
      <a:schemeClr val="dk1"/>
    </dgm:txFillClrLst>
    <dgm:txEffectClrLst/>
  </dgm:styleLbl>
  <dgm:styleLbl name="lnNode1">
    <dgm:fillClrLst meth="repeat">
      <a:schemeClr val="lt1"/>
    </dgm:fillClrLst>
    <dgm:linClrLst meth="repeat">
      <a:schemeClr val="dk1">
        <a:shade val="80000"/>
      </a:schemeClr>
    </dgm:linClrLst>
    <dgm:effectClrLst/>
    <dgm:txLinClrLst/>
    <dgm:txFillClrLst meth="repeat">
      <a:schemeClr val="dk1"/>
    </dgm:txFillClrLst>
    <dgm:txEffectClrLst/>
  </dgm:styleLbl>
  <dgm:styleLbl name="vennNode1">
    <dgm:fillClrLst meth="repeat">
      <a:schemeClr val="lt1">
        <a:alpha val="50000"/>
      </a:schemeClr>
    </dgm:fillClrLst>
    <dgm:linClrLst meth="repeat">
      <a:schemeClr val="dk1">
        <a:shade val="80000"/>
      </a:schemeClr>
    </dgm:linClrLst>
    <dgm:effectClrLst/>
    <dgm:txLinClrLst/>
    <dgm:txFillClrLst/>
    <dgm:txEffectClrLst/>
  </dgm:styleLbl>
  <dgm:styleLbl name="node2">
    <dgm:fillClrLst meth="repeat">
      <a:schemeClr val="lt1"/>
    </dgm:fillClrLst>
    <dgm:linClrLst meth="repeat">
      <a:schemeClr val="dk1">
        <a:shade val="80000"/>
      </a:schemeClr>
    </dgm:linClrLst>
    <dgm:effectClrLst/>
    <dgm:txLinClrLst/>
    <dgm:txFillClrLst meth="repeat">
      <a:schemeClr val="dk1"/>
    </dgm:txFillClrLst>
    <dgm:txEffectClrLst/>
  </dgm:styleLbl>
  <dgm:styleLbl name="node3">
    <dgm:fillClrLst meth="repeat">
      <a:schemeClr val="lt1"/>
    </dgm:fillClrLst>
    <dgm:linClrLst meth="repeat">
      <a:schemeClr val="dk1">
        <a:shade val="80000"/>
      </a:schemeClr>
    </dgm:linClrLst>
    <dgm:effectClrLst/>
    <dgm:txLinClrLst/>
    <dgm:txFillClrLst meth="repeat">
      <a:schemeClr val="dk1"/>
    </dgm:txFillClrLst>
    <dgm:txEffectClrLst/>
  </dgm:styleLbl>
  <dgm:styleLbl name="node4">
    <dgm:fillClrLst meth="repeat">
      <a:schemeClr val="lt1"/>
    </dgm:fillClrLst>
    <dgm:linClrLst meth="repeat">
      <a:schemeClr val="dk1">
        <a:shade val="80000"/>
      </a:schemeClr>
    </dgm:linClrLst>
    <dgm:effectClrLst/>
    <dgm:txLinClrLst/>
    <dgm:txFillClrLst meth="repeat">
      <a:schemeClr val="dk1"/>
    </dgm:txFillClrLst>
    <dgm:txEffectClrLst/>
  </dgm:styleLbl>
  <dgm:styleLbl name="fgImgPlace1">
    <dgm:fillClrLst meth="repeat">
      <a:schemeClr val="dk1">
        <a:tint val="40000"/>
      </a:schemeClr>
    </dgm:fillClrLst>
    <dgm:linClrLst meth="repeat">
      <a:schemeClr val="dk1">
        <a:shade val="80000"/>
      </a:schemeClr>
    </dgm:linClrLst>
    <dgm:effectClrLst/>
    <dgm:txLinClrLst/>
    <dgm:txFillClrLst meth="repeat">
      <a:schemeClr val="lt1"/>
    </dgm:txFillClrLst>
    <dgm:txEffectClrLst/>
  </dgm:styleLbl>
  <dgm:styleLbl name="alignImgPlace1">
    <dgm:fillClrLst meth="repeat">
      <a:schemeClr val="dk1">
        <a:tint val="40000"/>
      </a:schemeClr>
    </dgm:fillClrLst>
    <dgm:linClrLst meth="repeat">
      <a:schemeClr val="dk1">
        <a:shade val="80000"/>
      </a:schemeClr>
    </dgm:linClrLst>
    <dgm:effectClrLst/>
    <dgm:txLinClrLst/>
    <dgm:txFillClrLst meth="repeat">
      <a:schemeClr val="lt1"/>
    </dgm:txFillClrLst>
    <dgm:txEffectClrLst/>
  </dgm:styleLbl>
  <dgm:styleLbl name="bgImgPlace1">
    <dgm:fillClrLst meth="repeat">
      <a:schemeClr val="dk1">
        <a:tint val="40000"/>
      </a:schemeClr>
    </dgm:fillClrLst>
    <dgm:linClrLst meth="repeat">
      <a:schemeClr val="dk1">
        <a:shade val="80000"/>
      </a:schemeClr>
    </dgm:linClrLst>
    <dgm:effectClrLst/>
    <dgm:txLinClrLst/>
    <dgm:txFillClrLst meth="repeat">
      <a:schemeClr val="lt1"/>
    </dgm:txFillClrLst>
    <dgm:txEffectClrLst/>
  </dgm:styleLbl>
  <dgm:styleLbl name="sibTrans2D1">
    <dgm:fillClrLst meth="repeat">
      <a:schemeClr val="dk1">
        <a:tint val="60000"/>
      </a:schemeClr>
    </dgm:fillClrLst>
    <dgm:linClrLst meth="repeat">
      <a:schemeClr val="dk1">
        <a:tint val="60000"/>
      </a:schemeClr>
    </dgm:linClrLst>
    <dgm:effectClrLst/>
    <dgm:txLinClrLst/>
    <dgm:txFillClrLst meth="repeat">
      <a:schemeClr val="dk1"/>
    </dgm:txFillClrLst>
    <dgm:txEffectClrLst/>
  </dgm:styleLbl>
  <dgm:styleLbl name="fgSibTrans2D1">
    <dgm:fillClrLst meth="repeat">
      <a:schemeClr val="dk1">
        <a:tint val="60000"/>
      </a:schemeClr>
    </dgm:fillClrLst>
    <dgm:linClrLst meth="repeat">
      <a:schemeClr val="dk1">
        <a:tint val="60000"/>
      </a:schemeClr>
    </dgm:linClrLst>
    <dgm:effectClrLst/>
    <dgm:txLinClrLst/>
    <dgm:txFillClrLst meth="repeat">
      <a:schemeClr val="dk1"/>
    </dgm:txFillClrLst>
    <dgm:txEffectClrLst/>
  </dgm:styleLbl>
  <dgm:styleLbl name="bgSibTrans2D1">
    <dgm:fillClrLst meth="repeat">
      <a:schemeClr val="dk1">
        <a:tint val="60000"/>
      </a:schemeClr>
    </dgm:fillClrLst>
    <dgm:linClrLst meth="repeat">
      <a:schemeClr val="dk1">
        <a:tint val="60000"/>
      </a:schemeClr>
    </dgm:linClrLst>
    <dgm:effectClrLst/>
    <dgm:txLinClrLst/>
    <dgm:txFillClrLst meth="repeat">
      <a:schemeClr val="dk1"/>
    </dgm:txFillClrLst>
    <dgm:txEffectClrLst/>
  </dgm:styleLbl>
  <dgm:styleLbl name="sibTrans1D1">
    <dgm:fillClrLst meth="repeat">
      <a:schemeClr val="dk1"/>
    </dgm:fillClrLst>
    <dgm:linClrLst meth="repeat">
      <a:schemeClr val="dk1"/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dk1"/>
    </dgm:fillClrLst>
    <dgm:linClrLst meth="repeat">
      <a:schemeClr val="dk1"/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lt1"/>
    </dgm:fillClrLst>
    <dgm:linClrLst meth="repeat">
      <a:schemeClr val="dk1">
        <a:shade val="80000"/>
      </a:schemeClr>
    </dgm:linClrLst>
    <dgm:effectClrLst/>
    <dgm:txLinClrLst/>
    <dgm:txFillClrLst meth="repeat">
      <a:schemeClr val="dk1"/>
    </dgm:txFillClrLst>
    <dgm:txEffectClrLst/>
  </dgm:styleLbl>
  <dgm:styleLbl name="asst1">
    <dgm:fillClrLst meth="repeat">
      <a:schemeClr val="lt1"/>
    </dgm:fillClrLst>
    <dgm:linClrLst meth="repeat">
      <a:schemeClr val="dk1">
        <a:shade val="80000"/>
      </a:schemeClr>
    </dgm:linClrLst>
    <dgm:effectClrLst/>
    <dgm:txLinClrLst/>
    <dgm:txFillClrLst meth="repeat">
      <a:schemeClr val="dk1"/>
    </dgm:txFillClrLst>
    <dgm:txEffectClrLst/>
  </dgm:styleLbl>
  <dgm:styleLbl name="asst2">
    <dgm:fillClrLst meth="repeat">
      <a:schemeClr val="lt1"/>
    </dgm:fillClrLst>
    <dgm:linClrLst meth="repeat">
      <a:schemeClr val="dk1">
        <a:shade val="80000"/>
      </a:schemeClr>
    </dgm:linClrLst>
    <dgm:effectClrLst/>
    <dgm:txLinClrLst/>
    <dgm:txFillClrLst meth="repeat">
      <a:schemeClr val="dk1"/>
    </dgm:txFillClrLst>
    <dgm:txEffectClrLst/>
  </dgm:styleLbl>
  <dgm:styleLbl name="asst3">
    <dgm:fillClrLst meth="repeat">
      <a:schemeClr val="lt1"/>
    </dgm:fillClrLst>
    <dgm:linClrLst meth="repeat">
      <a:schemeClr val="dk1">
        <a:shade val="80000"/>
      </a:schemeClr>
    </dgm:linClrLst>
    <dgm:effectClrLst/>
    <dgm:txLinClrLst/>
    <dgm:txFillClrLst meth="repeat">
      <a:schemeClr val="dk1"/>
    </dgm:txFillClrLst>
    <dgm:txEffectClrLst/>
  </dgm:styleLbl>
  <dgm:styleLbl name="asst4">
    <dgm:fillClrLst meth="repeat">
      <a:schemeClr val="lt1"/>
    </dgm:fillClrLst>
    <dgm:linClrLst meth="repeat">
      <a:schemeClr val="dk1">
        <a:shade val="80000"/>
      </a:schemeClr>
    </dgm:linClrLst>
    <dgm:effectClrLst/>
    <dgm:txLinClrLst/>
    <dgm:txFillClrLst meth="repeat">
      <a:schemeClr val="dk1"/>
    </dgm:txFillClrLst>
    <dgm:txEffectClrLst/>
  </dgm:styleLbl>
  <dgm:styleLbl name="parChTrans2D1">
    <dgm:fillClrLst meth="repeat">
      <a:schemeClr val="dk1">
        <a:tint val="60000"/>
      </a:schemeClr>
    </dgm:fillClrLst>
    <dgm:linClrLst meth="repeat">
      <a:schemeClr val="dk1">
        <a:tint val="60000"/>
      </a:schemeClr>
    </dgm:linClrLst>
    <dgm:effectClrLst/>
    <dgm:txLinClrLst/>
    <dgm:txFillClrLst/>
    <dgm:txEffectClrLst/>
  </dgm:styleLbl>
  <dgm:styleLbl name="parChTrans2D2">
    <dgm:fillClrLst meth="repeat">
      <a:schemeClr val="dk1"/>
    </dgm:fillClrLst>
    <dgm:linClrLst meth="repeat">
      <a:schemeClr val="dk1"/>
    </dgm:linClrLst>
    <dgm:effectClrLst/>
    <dgm:txLinClrLst/>
    <dgm:txFillClrLst/>
    <dgm:txEffectClrLst/>
  </dgm:styleLbl>
  <dgm:styleLbl name="parChTrans2D3">
    <dgm:fillClrLst meth="repeat">
      <a:schemeClr val="dk1"/>
    </dgm:fillClrLst>
    <dgm:linClrLst meth="repeat">
      <a:schemeClr val="dk1"/>
    </dgm:linClrLst>
    <dgm:effectClrLst/>
    <dgm:txLinClrLst/>
    <dgm:txFillClrLst/>
    <dgm:txEffectClrLst/>
  </dgm:styleLbl>
  <dgm:styleLbl name="parChTrans2D4">
    <dgm:fillClrLst meth="repeat">
      <a:schemeClr val="dk1"/>
    </dgm:fillClrLst>
    <dgm:linClrLst meth="repeat">
      <a:schemeClr val="dk1"/>
    </dgm:linClrLst>
    <dgm:effectClrLst/>
    <dgm:txLinClrLst/>
    <dgm:txFillClrLst meth="repeat">
      <a:schemeClr val="lt1"/>
    </dgm:txFillClrLst>
    <dgm:txEffectClrLst/>
  </dgm:styleLbl>
  <dgm:styleLbl name="parChTrans1D1">
    <dgm:fillClrLst meth="repeat">
      <a:schemeClr val="dk1"/>
    </dgm:fillClrLst>
    <dgm:linClrLst meth="repeat">
      <a:schemeClr val="dk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dk1"/>
    </dgm:fillClrLst>
    <dgm:linClrLst meth="repeat">
      <a:schemeClr val="dk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dk1"/>
    </dgm:fillClrLst>
    <dgm:linClrLst meth="repeat">
      <a:schemeClr val="dk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dk1"/>
    </dgm:fillClrLst>
    <dgm:linClrLst meth="repeat">
      <a:schemeClr val="dk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dk1">
        <a:alpha val="90000"/>
        <a:tint val="40000"/>
      </a:schemeClr>
    </dgm:fillClrLst>
    <dgm:linClrLst meth="repeat">
      <a:schemeClr val="dk1"/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dk1">
        <a:alpha val="90000"/>
        <a:tint val="40000"/>
      </a:schemeClr>
    </dgm:fillClrLst>
    <dgm:linClrLst meth="repeat">
      <a:schemeClr val="dk1"/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dk1">
        <a:alpha val="90000"/>
        <a:tint val="40000"/>
      </a:schemeClr>
    </dgm:fillClrLst>
    <dgm:linClrLst meth="repeat">
      <a:schemeClr val="dk1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dk1">
        <a:alpha val="40000"/>
        <a:tint val="40000"/>
      </a:schemeClr>
    </dgm:fillClrLst>
    <dgm:linClrLst meth="repeat">
      <a:schemeClr val="dk1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dk1">
        <a:alpha val="90000"/>
        <a:tint val="40000"/>
      </a:schemeClr>
    </dgm:fillClrLst>
    <dgm:linClrLst meth="repeat">
      <a:schemeClr val="dk1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 meth="repeat">
      <a:schemeClr val="dk1"/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 meth="repeat">
      <a:schemeClr val="dk1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 meth="repeat">
      <a:schemeClr val="dk1"/>
    </dgm:linClrLst>
    <dgm:effectClrLst/>
    <dgm:txLinClrLst/>
    <dgm:txFillClrLst meth="repeat">
      <a:schemeClr val="dk1"/>
    </dgm:txFillClrLst>
    <dgm:txEffectClrLst/>
  </dgm:styleLbl>
  <dgm:styleLbl name="fgAccFollowNode1">
    <dgm:fillClrLst meth="repeat">
      <a:schemeClr val="lt1">
        <a:alpha val="90000"/>
        <a:tint val="40000"/>
      </a:schemeClr>
    </dgm:fillClrLst>
    <dgm:linClrLst meth="repeat">
      <a:schemeClr val="dk1"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 meth="repeat">
      <a:schemeClr val="lt1">
        <a:alpha val="90000"/>
        <a:tint val="40000"/>
      </a:schemeClr>
    </dgm:fillClrLst>
    <dgm:linClrLst meth="repeat">
      <a:schemeClr val="dk1"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 meth="repeat">
      <a:schemeClr val="lt1">
        <a:alpha val="90000"/>
        <a:tint val="40000"/>
      </a:schemeClr>
    </dgm:fillClrLst>
    <dgm:linClrLst meth="repeat">
      <a:schemeClr val="dk1"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dk1">
        <a:alpha val="90000"/>
        <a:tint val="40000"/>
      </a:schemeClr>
    </dgm:fillClrLst>
    <dgm:linClrLst meth="repeat">
      <a:schemeClr val="dk1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dk1">
        <a:alpha val="90000"/>
        <a:tint val="40000"/>
      </a:schemeClr>
    </dgm:fillClrLst>
    <dgm:linClrLst meth="repeat">
      <a:schemeClr val="dk1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dk1">
        <a:alpha val="90000"/>
        <a:tint val="40000"/>
      </a:schemeClr>
    </dgm:fillClrLst>
    <dgm:linClrLst meth="repeat">
      <a:schemeClr val="dk1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dk1">
        <a:alpha val="90000"/>
        <a:tint val="40000"/>
      </a:schemeClr>
    </dgm:fillClrLst>
    <dgm:linClrLst meth="repeat">
      <a:schemeClr val="dk1"/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dk1">
        <a:tint val="40000"/>
      </a:schemeClr>
    </dgm:fillClrLst>
    <dgm:linClrLst meth="repeat">
      <a:schemeClr val="dk1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dk1">
        <a:shade val="80000"/>
      </a:schemeClr>
    </dgm:fillClrLst>
    <dgm:linClrLst meth="repeat">
      <a:schemeClr val="dk1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dk1">
        <a:tint val="50000"/>
        <a:alpha val="40000"/>
      </a:schemeClr>
    </dgm:fillClrLst>
    <dgm:linClrLst meth="repeat">
      <a:schemeClr val="dk1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dk1">
        <a:tint val="6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data1.xml><?xml version="1.0" encoding="utf-8"?>
<dgm:dataModel xmlns:dgm="http://schemas.openxmlformats.org/drawingml/2006/diagram" xmlns:a="http://schemas.openxmlformats.org/drawingml/2006/main">
  <dgm:ptLst>
    <dgm:pt modelId="{F3E7141A-7717-48F0-94D3-11A79E1AD99E}" type="doc">
      <dgm:prSet loTypeId="urn:microsoft.com/office/officeart/2011/layout/HexagonRadial" loCatId="cycle" qsTypeId="urn:microsoft.com/office/officeart/2005/8/quickstyle/simple1" qsCatId="simple" csTypeId="urn:microsoft.com/office/officeart/2005/8/colors/accent0_1" csCatId="mainScheme" phldr="1"/>
      <dgm:spPr/>
      <dgm:t>
        <a:bodyPr/>
        <a:lstStyle/>
        <a:p>
          <a:endParaRPr lang="en-US"/>
        </a:p>
      </dgm:t>
    </dgm:pt>
    <dgm:pt modelId="{09AFA30A-92E1-4C28-8313-D05770D6DB6E}">
      <dgm:prSet phldrT="[Text]" custT="1"/>
      <dgm:spPr>
        <a:solidFill>
          <a:schemeClr val="bg1"/>
        </a:solidFill>
      </dgm:spPr>
      <dgm:t>
        <a:bodyPr/>
        <a:lstStyle/>
        <a:p>
          <a:pPr algn="ctr"/>
          <a:r>
            <a:rPr lang="en-US" sz="2000" b="1" dirty="0" smtClean="0">
              <a:solidFill>
                <a:schemeClr val="accent1">
                  <a:lumMod val="50000"/>
                </a:schemeClr>
              </a:solidFill>
              <a:latin typeface="Arial" panose="020B0604020202020204" pitchFamily="34" charset="0"/>
              <a:cs typeface="Arial" panose="020B0604020202020204" pitchFamily="34" charset="0"/>
            </a:rPr>
            <a:t>The Great Library Takeaway!</a:t>
          </a:r>
          <a:endParaRPr lang="en-US" sz="2000" b="1" dirty="0">
            <a:solidFill>
              <a:schemeClr val="accent1">
                <a:lumMod val="50000"/>
              </a:schemeClr>
            </a:solidFill>
            <a:latin typeface="Arial" panose="020B0604020202020204" pitchFamily="34" charset="0"/>
            <a:cs typeface="Arial" panose="020B0604020202020204" pitchFamily="34" charset="0"/>
          </a:endParaRPr>
        </a:p>
      </dgm:t>
    </dgm:pt>
    <dgm:pt modelId="{90E9FB5E-9E63-47FA-9C20-B3D013FD9F56}" type="parTrans" cxnId="{E1E6E34E-99FD-4535-B503-46BC3ABB33DA}">
      <dgm:prSet/>
      <dgm:spPr/>
      <dgm:t>
        <a:bodyPr/>
        <a:lstStyle/>
        <a:p>
          <a:endParaRPr lang="en-US"/>
        </a:p>
      </dgm:t>
    </dgm:pt>
    <dgm:pt modelId="{DC4777B1-94FB-4F0C-837E-5CE509ACB916}" type="sibTrans" cxnId="{E1E6E34E-99FD-4535-B503-46BC3ABB33DA}">
      <dgm:prSet/>
      <dgm:spPr/>
      <dgm:t>
        <a:bodyPr/>
        <a:lstStyle/>
        <a:p>
          <a:endParaRPr lang="en-US"/>
        </a:p>
      </dgm:t>
    </dgm:pt>
    <dgm:pt modelId="{F8C919DB-FD63-4683-A72A-26B7288F8506}">
      <dgm:prSet phldrT="[Text]" custT="1"/>
      <dgm:spPr>
        <a:solidFill>
          <a:schemeClr val="bg1"/>
        </a:solidFill>
      </dgm:spPr>
      <dgm:t>
        <a:bodyPr/>
        <a:lstStyle/>
        <a:p>
          <a:pPr algn="l"/>
          <a:r>
            <a:rPr lang="en-GB" sz="1600" b="1" dirty="0" smtClean="0">
              <a:solidFill>
                <a:schemeClr val="accent1">
                  <a:lumMod val="50000"/>
                </a:schemeClr>
              </a:solidFill>
              <a:latin typeface="Arial" panose="020B0604020202020204" pitchFamily="34" charset="0"/>
              <a:cs typeface="Arial" panose="020B0604020202020204" pitchFamily="34" charset="0"/>
            </a:rPr>
            <a:t>Customer Services – statistics and </a:t>
          </a:r>
          <a:r>
            <a:rPr lang="en-GB" sz="1600" b="1" i="1" dirty="0" smtClean="0">
              <a:solidFill>
                <a:schemeClr val="accent1">
                  <a:lumMod val="50000"/>
                </a:schemeClr>
              </a:solidFill>
              <a:latin typeface="Arial" panose="020B0604020202020204" pitchFamily="34" charset="0"/>
              <a:cs typeface="Arial" panose="020B0604020202020204" pitchFamily="34" charset="0"/>
            </a:rPr>
            <a:t>How to </a:t>
          </a:r>
          <a:endParaRPr lang="en-US" sz="1600" b="1" i="1" dirty="0">
            <a:solidFill>
              <a:schemeClr val="accent1">
                <a:lumMod val="50000"/>
              </a:schemeClr>
            </a:solidFill>
            <a:latin typeface="Arial" panose="020B0604020202020204" pitchFamily="34" charset="0"/>
            <a:cs typeface="Arial" panose="020B0604020202020204" pitchFamily="34" charset="0"/>
          </a:endParaRPr>
        </a:p>
      </dgm:t>
    </dgm:pt>
    <dgm:pt modelId="{78FFEEB9-A512-45AC-A82B-E70B0C105A9A}" type="parTrans" cxnId="{44A5AB06-C1ED-449C-960B-95FF96A85445}">
      <dgm:prSet/>
      <dgm:spPr/>
      <dgm:t>
        <a:bodyPr/>
        <a:lstStyle/>
        <a:p>
          <a:endParaRPr lang="en-US"/>
        </a:p>
      </dgm:t>
    </dgm:pt>
    <dgm:pt modelId="{CA099A10-5BC2-490E-A7F2-FF54DE9D269E}" type="sibTrans" cxnId="{44A5AB06-C1ED-449C-960B-95FF96A85445}">
      <dgm:prSet/>
      <dgm:spPr/>
      <dgm:t>
        <a:bodyPr/>
        <a:lstStyle/>
        <a:p>
          <a:endParaRPr lang="en-US"/>
        </a:p>
      </dgm:t>
    </dgm:pt>
    <dgm:pt modelId="{0388F66F-AEA8-4393-B6F5-AFDAD870ADF3}">
      <dgm:prSet custT="1"/>
      <dgm:spPr>
        <a:solidFill>
          <a:schemeClr val="bg1"/>
        </a:solidFill>
      </dgm:spPr>
      <dgm:t>
        <a:bodyPr/>
        <a:lstStyle/>
        <a:p>
          <a:pPr algn="l"/>
          <a:r>
            <a:rPr lang="en-GB" sz="1600" b="1" dirty="0" smtClean="0">
              <a:solidFill>
                <a:schemeClr val="accent1">
                  <a:lumMod val="50000"/>
                </a:schemeClr>
              </a:solidFill>
              <a:latin typeface="Arial" panose="020B0604020202020204" pitchFamily="34" charset="0"/>
              <a:cs typeface="Arial" panose="020B0604020202020204" pitchFamily="34" charset="0"/>
            </a:rPr>
            <a:t>Front of house support – online </a:t>
          </a:r>
          <a:r>
            <a:rPr lang="en-GB" sz="1600" b="1" i="1" dirty="0" smtClean="0">
              <a:solidFill>
                <a:schemeClr val="accent1">
                  <a:lumMod val="50000"/>
                </a:schemeClr>
              </a:solidFill>
              <a:latin typeface="Arial" panose="020B0604020202020204" pitchFamily="34" charset="0"/>
              <a:cs typeface="Arial" panose="020B0604020202020204" pitchFamily="34" charset="0"/>
            </a:rPr>
            <a:t>Chat</a:t>
          </a:r>
          <a:endParaRPr lang="en-GB" sz="1600" b="1" dirty="0">
            <a:solidFill>
              <a:schemeClr val="accent1">
                <a:lumMod val="50000"/>
              </a:schemeClr>
            </a:solidFill>
            <a:latin typeface="Arial" panose="020B0604020202020204" pitchFamily="34" charset="0"/>
            <a:cs typeface="Arial" panose="020B0604020202020204" pitchFamily="34" charset="0"/>
          </a:endParaRPr>
        </a:p>
      </dgm:t>
    </dgm:pt>
    <dgm:pt modelId="{34F502DD-D768-4DF9-8337-8B0C930AD92B}" type="parTrans" cxnId="{0D7E724B-572F-4553-BA31-B6A13DCA0665}">
      <dgm:prSet/>
      <dgm:spPr/>
      <dgm:t>
        <a:bodyPr/>
        <a:lstStyle/>
        <a:p>
          <a:endParaRPr lang="en-US"/>
        </a:p>
      </dgm:t>
    </dgm:pt>
    <dgm:pt modelId="{1791AB87-A19F-4BFF-A369-8F0ABE42AD71}" type="sibTrans" cxnId="{0D7E724B-572F-4553-BA31-B6A13DCA0665}">
      <dgm:prSet/>
      <dgm:spPr/>
      <dgm:t>
        <a:bodyPr/>
        <a:lstStyle/>
        <a:p>
          <a:endParaRPr lang="en-US"/>
        </a:p>
      </dgm:t>
    </dgm:pt>
    <dgm:pt modelId="{ED973A49-6B23-4C0B-B06F-28804422C862}">
      <dgm:prSet custT="1"/>
      <dgm:spPr>
        <a:solidFill>
          <a:schemeClr val="bg1"/>
        </a:solidFill>
      </dgm:spPr>
      <dgm:t>
        <a:bodyPr/>
        <a:lstStyle/>
        <a:p>
          <a:pPr algn="l"/>
          <a:r>
            <a:rPr lang="en-GB" sz="1400" b="1" dirty="0" smtClean="0">
              <a:solidFill>
                <a:schemeClr val="accent1">
                  <a:lumMod val="50000"/>
                </a:schemeClr>
              </a:solidFill>
              <a:latin typeface="Arial" panose="020B0604020202020204" pitchFamily="34" charset="0"/>
              <a:cs typeface="Arial" panose="020B0604020202020204" pitchFamily="34" charset="0"/>
            </a:rPr>
            <a:t>Library space management</a:t>
          </a:r>
          <a:endParaRPr lang="en-GB" sz="1400" b="1" dirty="0">
            <a:solidFill>
              <a:schemeClr val="accent1">
                <a:lumMod val="50000"/>
              </a:schemeClr>
            </a:solidFill>
            <a:latin typeface="Arial" panose="020B0604020202020204" pitchFamily="34" charset="0"/>
            <a:cs typeface="Arial" panose="020B0604020202020204" pitchFamily="34" charset="0"/>
          </a:endParaRPr>
        </a:p>
      </dgm:t>
    </dgm:pt>
    <dgm:pt modelId="{D6583E2F-708E-4BBB-811E-3D1D141B9A87}" type="parTrans" cxnId="{9C68B7C8-E73D-43C7-838B-EDFEFFF603EC}">
      <dgm:prSet/>
      <dgm:spPr/>
      <dgm:t>
        <a:bodyPr/>
        <a:lstStyle/>
        <a:p>
          <a:endParaRPr lang="en-US"/>
        </a:p>
      </dgm:t>
    </dgm:pt>
    <dgm:pt modelId="{144AAA9F-B3D1-4518-904B-3EEEF38F14E3}" type="sibTrans" cxnId="{9C68B7C8-E73D-43C7-838B-EDFEFFF603EC}">
      <dgm:prSet/>
      <dgm:spPr/>
      <dgm:t>
        <a:bodyPr/>
        <a:lstStyle/>
        <a:p>
          <a:endParaRPr lang="en-US"/>
        </a:p>
      </dgm:t>
    </dgm:pt>
    <dgm:pt modelId="{54730564-B624-4D61-B090-83C8977F7385}">
      <dgm:prSet custT="1"/>
      <dgm:spPr>
        <a:solidFill>
          <a:schemeClr val="bg1"/>
        </a:solidFill>
      </dgm:spPr>
      <dgm:t>
        <a:bodyPr/>
        <a:lstStyle/>
        <a:p>
          <a:pPr algn="l"/>
          <a:r>
            <a:rPr lang="en-GB" sz="1400" b="1" dirty="0" smtClean="0">
              <a:solidFill>
                <a:schemeClr val="accent1">
                  <a:lumMod val="50000"/>
                </a:schemeClr>
              </a:solidFill>
              <a:latin typeface="Arial" panose="020B0604020202020204" pitchFamily="34" charset="0"/>
              <a:cs typeface="Arial" panose="020B0604020202020204" pitchFamily="34" charset="0"/>
            </a:rPr>
            <a:t>Digitalisation service and publishing deals</a:t>
          </a:r>
          <a:endParaRPr lang="en-GB" sz="1400" b="1" dirty="0">
            <a:solidFill>
              <a:schemeClr val="accent1">
                <a:lumMod val="50000"/>
              </a:schemeClr>
            </a:solidFill>
            <a:latin typeface="Arial" panose="020B0604020202020204" pitchFamily="34" charset="0"/>
            <a:cs typeface="Arial" panose="020B0604020202020204" pitchFamily="34" charset="0"/>
          </a:endParaRPr>
        </a:p>
      </dgm:t>
    </dgm:pt>
    <dgm:pt modelId="{12A2E8D3-1FF7-42A3-B42C-2AABFE07FED3}" type="parTrans" cxnId="{9C1AE1D0-4EDA-4A7C-B62E-991E9954EAB2}">
      <dgm:prSet/>
      <dgm:spPr/>
      <dgm:t>
        <a:bodyPr/>
        <a:lstStyle/>
        <a:p>
          <a:endParaRPr lang="en-US"/>
        </a:p>
      </dgm:t>
    </dgm:pt>
    <dgm:pt modelId="{3B43DFD8-0399-4F11-AE1D-7A5000FCED64}" type="sibTrans" cxnId="{9C1AE1D0-4EDA-4A7C-B62E-991E9954EAB2}">
      <dgm:prSet/>
      <dgm:spPr/>
      <dgm:t>
        <a:bodyPr/>
        <a:lstStyle/>
        <a:p>
          <a:endParaRPr lang="en-US"/>
        </a:p>
      </dgm:t>
    </dgm:pt>
    <dgm:pt modelId="{D24944CD-F36F-41F6-B20C-5EB52E4857FB}">
      <dgm:prSet custT="1"/>
      <dgm:spPr>
        <a:solidFill>
          <a:schemeClr val="bg1"/>
        </a:solidFill>
      </dgm:spPr>
      <dgm:t>
        <a:bodyPr/>
        <a:lstStyle/>
        <a:p>
          <a:pPr algn="l"/>
          <a:r>
            <a:rPr lang="en-GB" sz="1400" b="1" dirty="0" smtClean="0">
              <a:solidFill>
                <a:schemeClr val="accent1">
                  <a:lumMod val="50000"/>
                </a:schemeClr>
              </a:solidFill>
              <a:latin typeface="Arial" panose="020B0604020202020204" pitchFamily="34" charset="0"/>
              <a:cs typeface="Arial" panose="020B0604020202020204" pitchFamily="34" charset="0"/>
            </a:rPr>
            <a:t>Academic engagement</a:t>
          </a:r>
          <a:endParaRPr lang="en-GB" sz="1400" b="1" dirty="0">
            <a:solidFill>
              <a:schemeClr val="accent1">
                <a:lumMod val="50000"/>
              </a:schemeClr>
            </a:solidFill>
            <a:latin typeface="Arial" panose="020B0604020202020204" pitchFamily="34" charset="0"/>
            <a:cs typeface="Arial" panose="020B0604020202020204" pitchFamily="34" charset="0"/>
          </a:endParaRPr>
        </a:p>
      </dgm:t>
    </dgm:pt>
    <dgm:pt modelId="{70D4599F-43D8-438C-988B-7DF535D04C82}" type="parTrans" cxnId="{4DDC1EEF-2D0A-403B-B100-CFA2513F582C}">
      <dgm:prSet/>
      <dgm:spPr/>
      <dgm:t>
        <a:bodyPr/>
        <a:lstStyle/>
        <a:p>
          <a:endParaRPr lang="en-US"/>
        </a:p>
      </dgm:t>
    </dgm:pt>
    <dgm:pt modelId="{0BD35BC0-FC5A-4C29-BDE6-A9CF4AFCFF1A}" type="sibTrans" cxnId="{4DDC1EEF-2D0A-403B-B100-CFA2513F582C}">
      <dgm:prSet/>
      <dgm:spPr/>
      <dgm:t>
        <a:bodyPr/>
        <a:lstStyle/>
        <a:p>
          <a:endParaRPr lang="en-US"/>
        </a:p>
      </dgm:t>
    </dgm:pt>
    <dgm:pt modelId="{A2B0E115-EB0F-402C-B8D3-FB32A1450ABC}">
      <dgm:prSet custT="1"/>
      <dgm:spPr>
        <a:solidFill>
          <a:schemeClr val="bg1"/>
        </a:solidFill>
      </dgm:spPr>
      <dgm:t>
        <a:bodyPr/>
        <a:lstStyle/>
        <a:p>
          <a:r>
            <a:rPr lang="en-GB" sz="1600" b="1" dirty="0" smtClean="0">
              <a:solidFill>
                <a:schemeClr val="accent1">
                  <a:lumMod val="50000"/>
                </a:schemeClr>
              </a:solidFill>
              <a:latin typeface="Arial" panose="020B0604020202020204" pitchFamily="34" charset="0"/>
              <a:cs typeface="Arial" panose="020B0604020202020204" pitchFamily="34" charset="0"/>
            </a:rPr>
            <a:t>etc….</a:t>
          </a:r>
          <a:endParaRPr lang="en-GB" sz="1600" b="1" dirty="0">
            <a:solidFill>
              <a:schemeClr val="accent1">
                <a:lumMod val="50000"/>
              </a:schemeClr>
            </a:solidFill>
            <a:latin typeface="Arial" panose="020B0604020202020204" pitchFamily="34" charset="0"/>
            <a:cs typeface="Arial" panose="020B0604020202020204" pitchFamily="34" charset="0"/>
          </a:endParaRPr>
        </a:p>
      </dgm:t>
    </dgm:pt>
    <dgm:pt modelId="{6A2152CF-46B6-4E95-B080-46984E9C85C0}" type="parTrans" cxnId="{5C8DFDB0-FDEA-4992-9F00-8DB49358AA72}">
      <dgm:prSet/>
      <dgm:spPr/>
      <dgm:t>
        <a:bodyPr/>
        <a:lstStyle/>
        <a:p>
          <a:endParaRPr lang="en-US"/>
        </a:p>
      </dgm:t>
    </dgm:pt>
    <dgm:pt modelId="{0A6F7130-5DD3-490B-996E-3083A850DE43}" type="sibTrans" cxnId="{5C8DFDB0-FDEA-4992-9F00-8DB49358AA72}">
      <dgm:prSet/>
      <dgm:spPr/>
      <dgm:t>
        <a:bodyPr/>
        <a:lstStyle/>
        <a:p>
          <a:endParaRPr lang="en-US"/>
        </a:p>
      </dgm:t>
    </dgm:pt>
    <dgm:pt modelId="{011A42D4-140D-49BB-80EB-C27E7AEC52A1}" type="pres">
      <dgm:prSet presAssocID="{F3E7141A-7717-48F0-94D3-11A79E1AD99E}" presName="Name0" presStyleCnt="0">
        <dgm:presLayoutVars>
          <dgm:chMax val="1"/>
          <dgm:chPref val="1"/>
          <dgm:dir/>
          <dgm:animOne val="branch"/>
          <dgm:animLvl val="lvl"/>
        </dgm:presLayoutVars>
      </dgm:prSet>
      <dgm:spPr/>
      <dgm:t>
        <a:bodyPr/>
        <a:lstStyle/>
        <a:p>
          <a:endParaRPr lang="en-US"/>
        </a:p>
      </dgm:t>
    </dgm:pt>
    <dgm:pt modelId="{947FE228-6C64-4B21-8388-DCBFD8C6F371}" type="pres">
      <dgm:prSet presAssocID="{09AFA30A-92E1-4C28-8313-D05770D6DB6E}" presName="Parent" presStyleLbl="node0" presStyleIdx="0" presStyleCnt="1">
        <dgm:presLayoutVars>
          <dgm:chMax val="6"/>
          <dgm:chPref val="6"/>
        </dgm:presLayoutVars>
      </dgm:prSet>
      <dgm:spPr/>
      <dgm:t>
        <a:bodyPr/>
        <a:lstStyle/>
        <a:p>
          <a:endParaRPr lang="en-US"/>
        </a:p>
      </dgm:t>
    </dgm:pt>
    <dgm:pt modelId="{B2CD2C01-6BC0-4C1B-AD07-5D129128F1E6}" type="pres">
      <dgm:prSet presAssocID="{F8C919DB-FD63-4683-A72A-26B7288F8506}" presName="Accent1" presStyleCnt="0"/>
      <dgm:spPr/>
    </dgm:pt>
    <dgm:pt modelId="{60CF124C-C755-4E07-B81D-EDC4EB563EC4}" type="pres">
      <dgm:prSet presAssocID="{F8C919DB-FD63-4683-A72A-26B7288F8506}" presName="Accent" presStyleLbl="bgShp" presStyleIdx="0" presStyleCnt="6"/>
      <dgm:spPr/>
    </dgm:pt>
    <dgm:pt modelId="{0FA632A0-E7F2-468D-861D-8F15E0331ECF}" type="pres">
      <dgm:prSet presAssocID="{F8C919DB-FD63-4683-A72A-26B7288F8506}" presName="Child1" presStyleLbl="node1" presStyleIdx="0" presStyleCnt="6">
        <dgm:presLayoutVars>
          <dgm:chMax val="0"/>
          <dgm:chPref val="0"/>
          <dgm:bulletEnabled val="1"/>
        </dgm:presLayoutVars>
      </dgm:prSet>
      <dgm:spPr/>
      <dgm:t>
        <a:bodyPr/>
        <a:lstStyle/>
        <a:p>
          <a:endParaRPr lang="en-US"/>
        </a:p>
      </dgm:t>
    </dgm:pt>
    <dgm:pt modelId="{7E14B61E-E51C-481C-8965-21266725C023}" type="pres">
      <dgm:prSet presAssocID="{0388F66F-AEA8-4393-B6F5-AFDAD870ADF3}" presName="Accent2" presStyleCnt="0"/>
      <dgm:spPr/>
    </dgm:pt>
    <dgm:pt modelId="{76C009F0-E361-461F-8060-E3B200230DDB}" type="pres">
      <dgm:prSet presAssocID="{0388F66F-AEA8-4393-B6F5-AFDAD870ADF3}" presName="Accent" presStyleLbl="bgShp" presStyleIdx="1" presStyleCnt="6"/>
      <dgm:spPr/>
    </dgm:pt>
    <dgm:pt modelId="{24145BB0-C860-4649-B883-E0AD3A003783}" type="pres">
      <dgm:prSet presAssocID="{0388F66F-AEA8-4393-B6F5-AFDAD870ADF3}" presName="Child2" presStyleLbl="node1" presStyleIdx="1" presStyleCnt="6">
        <dgm:presLayoutVars>
          <dgm:chMax val="0"/>
          <dgm:chPref val="0"/>
          <dgm:bulletEnabled val="1"/>
        </dgm:presLayoutVars>
      </dgm:prSet>
      <dgm:spPr/>
      <dgm:t>
        <a:bodyPr/>
        <a:lstStyle/>
        <a:p>
          <a:endParaRPr lang="en-US"/>
        </a:p>
      </dgm:t>
    </dgm:pt>
    <dgm:pt modelId="{855DD514-C6FE-4D9E-8278-2FF3012C48B0}" type="pres">
      <dgm:prSet presAssocID="{ED973A49-6B23-4C0B-B06F-28804422C862}" presName="Accent3" presStyleCnt="0"/>
      <dgm:spPr/>
    </dgm:pt>
    <dgm:pt modelId="{4D99C923-93C2-4EC0-899B-6A64A2E639D4}" type="pres">
      <dgm:prSet presAssocID="{ED973A49-6B23-4C0B-B06F-28804422C862}" presName="Accent" presStyleLbl="bgShp" presStyleIdx="2" presStyleCnt="6"/>
      <dgm:spPr/>
    </dgm:pt>
    <dgm:pt modelId="{4D988BBC-E44E-4C47-9361-65C779B395C2}" type="pres">
      <dgm:prSet presAssocID="{ED973A49-6B23-4C0B-B06F-28804422C862}" presName="Child3" presStyleLbl="node1" presStyleIdx="2" presStyleCnt="6">
        <dgm:presLayoutVars>
          <dgm:chMax val="0"/>
          <dgm:chPref val="0"/>
          <dgm:bulletEnabled val="1"/>
        </dgm:presLayoutVars>
      </dgm:prSet>
      <dgm:spPr/>
      <dgm:t>
        <a:bodyPr/>
        <a:lstStyle/>
        <a:p>
          <a:endParaRPr lang="en-US"/>
        </a:p>
      </dgm:t>
    </dgm:pt>
    <dgm:pt modelId="{5B2AF507-112A-4F64-A90C-6A45E1D7689F}" type="pres">
      <dgm:prSet presAssocID="{54730564-B624-4D61-B090-83C8977F7385}" presName="Accent4" presStyleCnt="0"/>
      <dgm:spPr/>
    </dgm:pt>
    <dgm:pt modelId="{8F8999ED-2756-43E8-B9F6-D3547BF6513A}" type="pres">
      <dgm:prSet presAssocID="{54730564-B624-4D61-B090-83C8977F7385}" presName="Accent" presStyleLbl="bgShp" presStyleIdx="3" presStyleCnt="6"/>
      <dgm:spPr/>
    </dgm:pt>
    <dgm:pt modelId="{858C588E-6A83-4849-B095-7776BD9CE78B}" type="pres">
      <dgm:prSet presAssocID="{54730564-B624-4D61-B090-83C8977F7385}" presName="Child4" presStyleLbl="node1" presStyleIdx="3" presStyleCnt="6">
        <dgm:presLayoutVars>
          <dgm:chMax val="0"/>
          <dgm:chPref val="0"/>
          <dgm:bulletEnabled val="1"/>
        </dgm:presLayoutVars>
      </dgm:prSet>
      <dgm:spPr/>
      <dgm:t>
        <a:bodyPr/>
        <a:lstStyle/>
        <a:p>
          <a:endParaRPr lang="en-US"/>
        </a:p>
      </dgm:t>
    </dgm:pt>
    <dgm:pt modelId="{F554BEF9-6C0F-4390-AFD5-D194AAC12E3F}" type="pres">
      <dgm:prSet presAssocID="{D24944CD-F36F-41F6-B20C-5EB52E4857FB}" presName="Accent5" presStyleCnt="0"/>
      <dgm:spPr/>
    </dgm:pt>
    <dgm:pt modelId="{65ED31EB-6D3C-4897-8272-51542FA5E57C}" type="pres">
      <dgm:prSet presAssocID="{D24944CD-F36F-41F6-B20C-5EB52E4857FB}" presName="Accent" presStyleLbl="bgShp" presStyleIdx="4" presStyleCnt="6"/>
      <dgm:spPr/>
    </dgm:pt>
    <dgm:pt modelId="{E6D4C972-084D-40A3-B79E-2BD331D01C85}" type="pres">
      <dgm:prSet presAssocID="{D24944CD-F36F-41F6-B20C-5EB52E4857FB}" presName="Child5" presStyleLbl="node1" presStyleIdx="4" presStyleCnt="6">
        <dgm:presLayoutVars>
          <dgm:chMax val="0"/>
          <dgm:chPref val="0"/>
          <dgm:bulletEnabled val="1"/>
        </dgm:presLayoutVars>
      </dgm:prSet>
      <dgm:spPr/>
      <dgm:t>
        <a:bodyPr/>
        <a:lstStyle/>
        <a:p>
          <a:endParaRPr lang="en-US"/>
        </a:p>
      </dgm:t>
    </dgm:pt>
    <dgm:pt modelId="{68B3BF91-34DF-43BD-AA14-D88E09020025}" type="pres">
      <dgm:prSet presAssocID="{A2B0E115-EB0F-402C-B8D3-FB32A1450ABC}" presName="Accent6" presStyleCnt="0"/>
      <dgm:spPr/>
    </dgm:pt>
    <dgm:pt modelId="{CEA12B3F-D662-45F3-B343-B7FC017118D8}" type="pres">
      <dgm:prSet presAssocID="{A2B0E115-EB0F-402C-B8D3-FB32A1450ABC}" presName="Accent" presStyleLbl="bgShp" presStyleIdx="5" presStyleCnt="6"/>
      <dgm:spPr/>
    </dgm:pt>
    <dgm:pt modelId="{07D6F7EA-FF09-4CDA-B52C-B908B3DDE90A}" type="pres">
      <dgm:prSet presAssocID="{A2B0E115-EB0F-402C-B8D3-FB32A1450ABC}" presName="Child6" presStyleLbl="node1" presStyleIdx="5" presStyleCnt="6">
        <dgm:presLayoutVars>
          <dgm:chMax val="0"/>
          <dgm:chPref val="0"/>
          <dgm:bulletEnabled val="1"/>
        </dgm:presLayoutVars>
      </dgm:prSet>
      <dgm:spPr/>
      <dgm:t>
        <a:bodyPr/>
        <a:lstStyle/>
        <a:p>
          <a:endParaRPr lang="en-US"/>
        </a:p>
      </dgm:t>
    </dgm:pt>
  </dgm:ptLst>
  <dgm:cxnLst>
    <dgm:cxn modelId="{43810756-8A2B-4216-9010-ACE2D1D9F322}" type="presOf" srcId="{09AFA30A-92E1-4C28-8313-D05770D6DB6E}" destId="{947FE228-6C64-4B21-8388-DCBFD8C6F371}" srcOrd="0" destOrd="0" presId="urn:microsoft.com/office/officeart/2011/layout/HexagonRadial"/>
    <dgm:cxn modelId="{DA497D7C-7F05-425C-BD53-71A5EACE4A1F}" type="presOf" srcId="{ED973A49-6B23-4C0B-B06F-28804422C862}" destId="{4D988BBC-E44E-4C47-9361-65C779B395C2}" srcOrd="0" destOrd="0" presId="urn:microsoft.com/office/officeart/2011/layout/HexagonRadial"/>
    <dgm:cxn modelId="{4DDC1EEF-2D0A-403B-B100-CFA2513F582C}" srcId="{09AFA30A-92E1-4C28-8313-D05770D6DB6E}" destId="{D24944CD-F36F-41F6-B20C-5EB52E4857FB}" srcOrd="4" destOrd="0" parTransId="{70D4599F-43D8-438C-988B-7DF535D04C82}" sibTransId="{0BD35BC0-FC5A-4C29-BDE6-A9CF4AFCFF1A}"/>
    <dgm:cxn modelId="{5C8DFDB0-FDEA-4992-9F00-8DB49358AA72}" srcId="{09AFA30A-92E1-4C28-8313-D05770D6DB6E}" destId="{A2B0E115-EB0F-402C-B8D3-FB32A1450ABC}" srcOrd="5" destOrd="0" parTransId="{6A2152CF-46B6-4E95-B080-46984E9C85C0}" sibTransId="{0A6F7130-5DD3-490B-996E-3083A850DE43}"/>
    <dgm:cxn modelId="{F9F21C96-143F-4E6F-A1A0-54F87E73A3FF}" type="presOf" srcId="{0388F66F-AEA8-4393-B6F5-AFDAD870ADF3}" destId="{24145BB0-C860-4649-B883-E0AD3A003783}" srcOrd="0" destOrd="0" presId="urn:microsoft.com/office/officeart/2011/layout/HexagonRadial"/>
    <dgm:cxn modelId="{14442599-FA07-401D-8181-3FC59DCD3480}" type="presOf" srcId="{A2B0E115-EB0F-402C-B8D3-FB32A1450ABC}" destId="{07D6F7EA-FF09-4CDA-B52C-B908B3DDE90A}" srcOrd="0" destOrd="0" presId="urn:microsoft.com/office/officeart/2011/layout/HexagonRadial"/>
    <dgm:cxn modelId="{C2C1E60E-D383-4977-B14A-9F0FD45030C4}" type="presOf" srcId="{F3E7141A-7717-48F0-94D3-11A79E1AD99E}" destId="{011A42D4-140D-49BB-80EB-C27E7AEC52A1}" srcOrd="0" destOrd="0" presId="urn:microsoft.com/office/officeart/2011/layout/HexagonRadial"/>
    <dgm:cxn modelId="{194AF9A8-10B9-455B-8DEB-FAFFF92974EB}" type="presOf" srcId="{D24944CD-F36F-41F6-B20C-5EB52E4857FB}" destId="{E6D4C972-084D-40A3-B79E-2BD331D01C85}" srcOrd="0" destOrd="0" presId="urn:microsoft.com/office/officeart/2011/layout/HexagonRadial"/>
    <dgm:cxn modelId="{0D7E724B-572F-4553-BA31-B6A13DCA0665}" srcId="{09AFA30A-92E1-4C28-8313-D05770D6DB6E}" destId="{0388F66F-AEA8-4393-B6F5-AFDAD870ADF3}" srcOrd="1" destOrd="0" parTransId="{34F502DD-D768-4DF9-8337-8B0C930AD92B}" sibTransId="{1791AB87-A19F-4BFF-A369-8F0ABE42AD71}"/>
    <dgm:cxn modelId="{9C1AE1D0-4EDA-4A7C-B62E-991E9954EAB2}" srcId="{09AFA30A-92E1-4C28-8313-D05770D6DB6E}" destId="{54730564-B624-4D61-B090-83C8977F7385}" srcOrd="3" destOrd="0" parTransId="{12A2E8D3-1FF7-42A3-B42C-2AABFE07FED3}" sibTransId="{3B43DFD8-0399-4F11-AE1D-7A5000FCED64}"/>
    <dgm:cxn modelId="{E1E6E34E-99FD-4535-B503-46BC3ABB33DA}" srcId="{F3E7141A-7717-48F0-94D3-11A79E1AD99E}" destId="{09AFA30A-92E1-4C28-8313-D05770D6DB6E}" srcOrd="0" destOrd="0" parTransId="{90E9FB5E-9E63-47FA-9C20-B3D013FD9F56}" sibTransId="{DC4777B1-94FB-4F0C-837E-5CE509ACB916}"/>
    <dgm:cxn modelId="{9C68B7C8-E73D-43C7-838B-EDFEFFF603EC}" srcId="{09AFA30A-92E1-4C28-8313-D05770D6DB6E}" destId="{ED973A49-6B23-4C0B-B06F-28804422C862}" srcOrd="2" destOrd="0" parTransId="{D6583E2F-708E-4BBB-811E-3D1D141B9A87}" sibTransId="{144AAA9F-B3D1-4518-904B-3EEEF38F14E3}"/>
    <dgm:cxn modelId="{54E3D537-71EE-478C-A9A0-B2FA98DD3E88}" type="presOf" srcId="{54730564-B624-4D61-B090-83C8977F7385}" destId="{858C588E-6A83-4849-B095-7776BD9CE78B}" srcOrd="0" destOrd="0" presId="urn:microsoft.com/office/officeart/2011/layout/HexagonRadial"/>
    <dgm:cxn modelId="{44A5AB06-C1ED-449C-960B-95FF96A85445}" srcId="{09AFA30A-92E1-4C28-8313-D05770D6DB6E}" destId="{F8C919DB-FD63-4683-A72A-26B7288F8506}" srcOrd="0" destOrd="0" parTransId="{78FFEEB9-A512-45AC-A82B-E70B0C105A9A}" sibTransId="{CA099A10-5BC2-490E-A7F2-FF54DE9D269E}"/>
    <dgm:cxn modelId="{200B1EB8-55C5-4673-896B-63BEB14BB837}" type="presOf" srcId="{F8C919DB-FD63-4683-A72A-26B7288F8506}" destId="{0FA632A0-E7F2-468D-861D-8F15E0331ECF}" srcOrd="0" destOrd="0" presId="urn:microsoft.com/office/officeart/2011/layout/HexagonRadial"/>
    <dgm:cxn modelId="{2338FFEB-3315-4548-A97B-F52D057380A2}" type="presParOf" srcId="{011A42D4-140D-49BB-80EB-C27E7AEC52A1}" destId="{947FE228-6C64-4B21-8388-DCBFD8C6F371}" srcOrd="0" destOrd="0" presId="urn:microsoft.com/office/officeart/2011/layout/HexagonRadial"/>
    <dgm:cxn modelId="{07A3978F-03D2-4907-8546-CCF9A111635B}" type="presParOf" srcId="{011A42D4-140D-49BB-80EB-C27E7AEC52A1}" destId="{B2CD2C01-6BC0-4C1B-AD07-5D129128F1E6}" srcOrd="1" destOrd="0" presId="urn:microsoft.com/office/officeart/2011/layout/HexagonRadial"/>
    <dgm:cxn modelId="{E5DB675F-17E7-43FD-A716-B5384012BCAB}" type="presParOf" srcId="{B2CD2C01-6BC0-4C1B-AD07-5D129128F1E6}" destId="{60CF124C-C755-4E07-B81D-EDC4EB563EC4}" srcOrd="0" destOrd="0" presId="urn:microsoft.com/office/officeart/2011/layout/HexagonRadial"/>
    <dgm:cxn modelId="{377DC58E-5995-4793-BFA8-C9D68B7D8D76}" type="presParOf" srcId="{011A42D4-140D-49BB-80EB-C27E7AEC52A1}" destId="{0FA632A0-E7F2-468D-861D-8F15E0331ECF}" srcOrd="2" destOrd="0" presId="urn:microsoft.com/office/officeart/2011/layout/HexagonRadial"/>
    <dgm:cxn modelId="{CD93380C-C91A-46F6-B51A-3E89A1309689}" type="presParOf" srcId="{011A42D4-140D-49BB-80EB-C27E7AEC52A1}" destId="{7E14B61E-E51C-481C-8965-21266725C023}" srcOrd="3" destOrd="0" presId="urn:microsoft.com/office/officeart/2011/layout/HexagonRadial"/>
    <dgm:cxn modelId="{E22E5583-4B12-42B8-99E5-A166D260001B}" type="presParOf" srcId="{7E14B61E-E51C-481C-8965-21266725C023}" destId="{76C009F0-E361-461F-8060-E3B200230DDB}" srcOrd="0" destOrd="0" presId="urn:microsoft.com/office/officeart/2011/layout/HexagonRadial"/>
    <dgm:cxn modelId="{D0277A62-DDB0-4988-A9F6-5ECA6A1B0104}" type="presParOf" srcId="{011A42D4-140D-49BB-80EB-C27E7AEC52A1}" destId="{24145BB0-C860-4649-B883-E0AD3A003783}" srcOrd="4" destOrd="0" presId="urn:microsoft.com/office/officeart/2011/layout/HexagonRadial"/>
    <dgm:cxn modelId="{961EE67E-E50B-48EC-A2F4-ED9EAF0EFFF2}" type="presParOf" srcId="{011A42D4-140D-49BB-80EB-C27E7AEC52A1}" destId="{855DD514-C6FE-4D9E-8278-2FF3012C48B0}" srcOrd="5" destOrd="0" presId="urn:microsoft.com/office/officeart/2011/layout/HexagonRadial"/>
    <dgm:cxn modelId="{EFB16716-4855-4BAE-B355-8466F15F2837}" type="presParOf" srcId="{855DD514-C6FE-4D9E-8278-2FF3012C48B0}" destId="{4D99C923-93C2-4EC0-899B-6A64A2E639D4}" srcOrd="0" destOrd="0" presId="urn:microsoft.com/office/officeart/2011/layout/HexagonRadial"/>
    <dgm:cxn modelId="{510D4601-3BBC-49CC-8245-5FE2141C988A}" type="presParOf" srcId="{011A42D4-140D-49BB-80EB-C27E7AEC52A1}" destId="{4D988BBC-E44E-4C47-9361-65C779B395C2}" srcOrd="6" destOrd="0" presId="urn:microsoft.com/office/officeart/2011/layout/HexagonRadial"/>
    <dgm:cxn modelId="{1719F5EC-E34D-46E5-BC82-DD9656083F26}" type="presParOf" srcId="{011A42D4-140D-49BB-80EB-C27E7AEC52A1}" destId="{5B2AF507-112A-4F64-A90C-6A45E1D7689F}" srcOrd="7" destOrd="0" presId="urn:microsoft.com/office/officeart/2011/layout/HexagonRadial"/>
    <dgm:cxn modelId="{8B49B9EA-AF95-416E-AFD6-CC364372B376}" type="presParOf" srcId="{5B2AF507-112A-4F64-A90C-6A45E1D7689F}" destId="{8F8999ED-2756-43E8-B9F6-D3547BF6513A}" srcOrd="0" destOrd="0" presId="urn:microsoft.com/office/officeart/2011/layout/HexagonRadial"/>
    <dgm:cxn modelId="{B2AACC3A-A924-4E4A-B16C-2C7467C3DA79}" type="presParOf" srcId="{011A42D4-140D-49BB-80EB-C27E7AEC52A1}" destId="{858C588E-6A83-4849-B095-7776BD9CE78B}" srcOrd="8" destOrd="0" presId="urn:microsoft.com/office/officeart/2011/layout/HexagonRadial"/>
    <dgm:cxn modelId="{27656A51-8315-436F-B3D7-DAC81944BDA0}" type="presParOf" srcId="{011A42D4-140D-49BB-80EB-C27E7AEC52A1}" destId="{F554BEF9-6C0F-4390-AFD5-D194AAC12E3F}" srcOrd="9" destOrd="0" presId="urn:microsoft.com/office/officeart/2011/layout/HexagonRadial"/>
    <dgm:cxn modelId="{194A72C0-F7D7-4D68-BC55-F2B1B6095BB7}" type="presParOf" srcId="{F554BEF9-6C0F-4390-AFD5-D194AAC12E3F}" destId="{65ED31EB-6D3C-4897-8272-51542FA5E57C}" srcOrd="0" destOrd="0" presId="urn:microsoft.com/office/officeart/2011/layout/HexagonRadial"/>
    <dgm:cxn modelId="{3E187ABB-8FA3-47A7-A2CC-65202CAF06F6}" type="presParOf" srcId="{011A42D4-140D-49BB-80EB-C27E7AEC52A1}" destId="{E6D4C972-084D-40A3-B79E-2BD331D01C85}" srcOrd="10" destOrd="0" presId="urn:microsoft.com/office/officeart/2011/layout/HexagonRadial"/>
    <dgm:cxn modelId="{BBA9594B-7428-4046-AA7D-B0FFACCAF8FF}" type="presParOf" srcId="{011A42D4-140D-49BB-80EB-C27E7AEC52A1}" destId="{68B3BF91-34DF-43BD-AA14-D88E09020025}" srcOrd="11" destOrd="0" presId="urn:microsoft.com/office/officeart/2011/layout/HexagonRadial"/>
    <dgm:cxn modelId="{48C3F6CB-08D3-4B0E-81B9-CEDC257EED92}" type="presParOf" srcId="{68B3BF91-34DF-43BD-AA14-D88E09020025}" destId="{CEA12B3F-D662-45F3-B343-B7FC017118D8}" srcOrd="0" destOrd="0" presId="urn:microsoft.com/office/officeart/2011/layout/HexagonRadial"/>
    <dgm:cxn modelId="{EA1C9311-1FDC-4D30-9ECE-FB53BD84195C}" type="presParOf" srcId="{011A42D4-140D-49BB-80EB-C27E7AEC52A1}" destId="{07D6F7EA-FF09-4CDA-B52C-B908B3DDE90A}" srcOrd="12" destOrd="0" presId="urn:microsoft.com/office/officeart/2011/layout/HexagonRadial"/>
  </dgm:cxnLst>
  <dgm:bg/>
  <dgm:whole/>
  <dgm:extLst>
    <a:ext uri="http://schemas.microsoft.com/office/drawing/2008/diagram">
      <dsp:dataModelExt xmlns:dsp="http://schemas.microsoft.com/office/drawing/2008/diagram" relId="rId6" minVer="http://schemas.openxmlformats.org/drawingml/2006/diagram"/>
    </a:ext>
  </dgm:extLst>
</dgm:dataModel>
</file>

<file path=ppt/diagrams/drawing1.xml><?xml version="1.0" encoding="utf-8"?>
<dsp:drawing xmlns:dgm="http://schemas.openxmlformats.org/drawingml/2006/diagram" xmlns:dsp="http://schemas.microsoft.com/office/drawing/2008/diagram" xmlns:a="http://schemas.openxmlformats.org/drawingml/2006/main">
  <dsp:spTree>
    <dsp:nvGrpSpPr>
      <dsp:cNvPr id="0" name=""/>
      <dsp:cNvGrpSpPr/>
    </dsp:nvGrpSpPr>
    <dsp:grpSpPr/>
    <dsp:sp modelId="{947FE228-6C64-4B21-8388-DCBFD8C6F371}">
      <dsp:nvSpPr>
        <dsp:cNvPr id="0" name=""/>
        <dsp:cNvSpPr/>
      </dsp:nvSpPr>
      <dsp:spPr>
        <a:xfrm>
          <a:off x="2952810" y="1748061"/>
          <a:ext cx="2221862" cy="1922001"/>
        </a:xfrm>
        <a:prstGeom prst="hexagon">
          <a:avLst>
            <a:gd name="adj" fmla="val 28570"/>
            <a:gd name="vf" fmla="val 115470"/>
          </a:avLst>
        </a:prstGeom>
        <a:solidFill>
          <a:schemeClr val="bg1"/>
        </a:solidFill>
        <a:ln w="12700" cap="flat" cmpd="sng" algn="ctr">
          <a:solidFill>
            <a:schemeClr val="dk1">
              <a:shade val="80000"/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25400" tIns="25400" rIns="25400" bIns="25400" numCol="1" spcCol="1270" anchor="ctr" anchorCtr="0">
          <a:noAutofit/>
        </a:bodyPr>
        <a:lstStyle/>
        <a:p>
          <a:pPr lvl="0" algn="ctr" defTabSz="8890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en-US" sz="2000" b="1" kern="1200" dirty="0" smtClean="0">
              <a:solidFill>
                <a:schemeClr val="accent1">
                  <a:lumMod val="50000"/>
                </a:schemeClr>
              </a:solidFill>
              <a:latin typeface="Arial" panose="020B0604020202020204" pitchFamily="34" charset="0"/>
              <a:cs typeface="Arial" panose="020B0604020202020204" pitchFamily="34" charset="0"/>
            </a:rPr>
            <a:t>The Great Library Takeaway!</a:t>
          </a:r>
          <a:endParaRPr lang="en-US" sz="2000" b="1" kern="1200" dirty="0">
            <a:solidFill>
              <a:schemeClr val="accent1">
                <a:lumMod val="50000"/>
              </a:schemeClr>
            </a:solidFill>
            <a:latin typeface="Arial" panose="020B0604020202020204" pitchFamily="34" charset="0"/>
            <a:cs typeface="Arial" panose="020B0604020202020204" pitchFamily="34" charset="0"/>
          </a:endParaRPr>
        </a:p>
      </dsp:txBody>
      <dsp:txXfrm>
        <a:off x="3321004" y="2066564"/>
        <a:ext cx="1485474" cy="1284995"/>
      </dsp:txXfrm>
    </dsp:sp>
    <dsp:sp modelId="{76C009F0-E361-461F-8060-E3B200230DDB}">
      <dsp:nvSpPr>
        <dsp:cNvPr id="0" name=""/>
        <dsp:cNvSpPr/>
      </dsp:nvSpPr>
      <dsp:spPr>
        <a:xfrm>
          <a:off x="4344123" y="828514"/>
          <a:ext cx="838302" cy="722308"/>
        </a:xfrm>
        <a:prstGeom prst="hexagon">
          <a:avLst>
            <a:gd name="adj" fmla="val 28900"/>
            <a:gd name="vf" fmla="val 115470"/>
          </a:avLst>
        </a:prstGeom>
        <a:solidFill>
          <a:schemeClr val="dk1">
            <a:tint val="40000"/>
            <a:hueOff val="0"/>
            <a:satOff val="0"/>
            <a:lumOff val="0"/>
            <a:alphaOff val="0"/>
          </a:schemeClr>
        </a:solidFill>
        <a:ln>
          <a:noFill/>
        </a:ln>
        <a:effectLst/>
      </dsp:spPr>
      <dsp:style>
        <a:lnRef idx="0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</dsp:sp>
    <dsp:sp modelId="{0FA632A0-E7F2-468D-861D-8F15E0331ECF}">
      <dsp:nvSpPr>
        <dsp:cNvPr id="0" name=""/>
        <dsp:cNvSpPr/>
      </dsp:nvSpPr>
      <dsp:spPr>
        <a:xfrm>
          <a:off x="3157475" y="0"/>
          <a:ext cx="1820800" cy="1575206"/>
        </a:xfrm>
        <a:prstGeom prst="hexagon">
          <a:avLst>
            <a:gd name="adj" fmla="val 28570"/>
            <a:gd name="vf" fmla="val 115470"/>
          </a:avLst>
        </a:prstGeom>
        <a:solidFill>
          <a:schemeClr val="bg1"/>
        </a:solidFill>
        <a:ln w="12700" cap="flat" cmpd="sng" algn="ctr">
          <a:solidFill>
            <a:schemeClr val="dk1">
              <a:shade val="80000"/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20320" tIns="20320" rIns="20320" bIns="20320" numCol="1" spcCol="1270" anchor="ctr" anchorCtr="0">
          <a:noAutofit/>
        </a:bodyPr>
        <a:lstStyle/>
        <a:p>
          <a:pPr lvl="0" algn="l" defTabSz="7112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en-GB" sz="1600" b="1" kern="1200" dirty="0" smtClean="0">
              <a:solidFill>
                <a:schemeClr val="accent1">
                  <a:lumMod val="50000"/>
                </a:schemeClr>
              </a:solidFill>
              <a:latin typeface="Arial" panose="020B0604020202020204" pitchFamily="34" charset="0"/>
              <a:cs typeface="Arial" panose="020B0604020202020204" pitchFamily="34" charset="0"/>
            </a:rPr>
            <a:t>Customer Services – statistics and </a:t>
          </a:r>
          <a:r>
            <a:rPr lang="en-GB" sz="1600" b="1" i="1" kern="1200" dirty="0" smtClean="0">
              <a:solidFill>
                <a:schemeClr val="accent1">
                  <a:lumMod val="50000"/>
                </a:schemeClr>
              </a:solidFill>
              <a:latin typeface="Arial" panose="020B0604020202020204" pitchFamily="34" charset="0"/>
              <a:cs typeface="Arial" panose="020B0604020202020204" pitchFamily="34" charset="0"/>
            </a:rPr>
            <a:t>How to </a:t>
          </a:r>
          <a:endParaRPr lang="en-US" sz="1600" b="1" i="1" kern="1200" dirty="0">
            <a:solidFill>
              <a:schemeClr val="accent1">
                <a:lumMod val="50000"/>
              </a:schemeClr>
            </a:solidFill>
            <a:latin typeface="Arial" panose="020B0604020202020204" pitchFamily="34" charset="0"/>
            <a:cs typeface="Arial" panose="020B0604020202020204" pitchFamily="34" charset="0"/>
          </a:endParaRPr>
        </a:p>
      </dsp:txBody>
      <dsp:txXfrm>
        <a:off x="3459220" y="261045"/>
        <a:ext cx="1217310" cy="1053116"/>
      </dsp:txXfrm>
    </dsp:sp>
    <dsp:sp modelId="{4D99C923-93C2-4EC0-899B-6A64A2E639D4}">
      <dsp:nvSpPr>
        <dsp:cNvPr id="0" name=""/>
        <dsp:cNvSpPr/>
      </dsp:nvSpPr>
      <dsp:spPr>
        <a:xfrm>
          <a:off x="5322487" y="2178846"/>
          <a:ext cx="838302" cy="722308"/>
        </a:xfrm>
        <a:prstGeom prst="hexagon">
          <a:avLst>
            <a:gd name="adj" fmla="val 28900"/>
            <a:gd name="vf" fmla="val 115470"/>
          </a:avLst>
        </a:prstGeom>
        <a:solidFill>
          <a:schemeClr val="dk1">
            <a:tint val="40000"/>
            <a:hueOff val="0"/>
            <a:satOff val="0"/>
            <a:lumOff val="0"/>
            <a:alphaOff val="0"/>
          </a:schemeClr>
        </a:solidFill>
        <a:ln>
          <a:noFill/>
        </a:ln>
        <a:effectLst/>
      </dsp:spPr>
      <dsp:style>
        <a:lnRef idx="0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</dsp:sp>
    <dsp:sp modelId="{24145BB0-C860-4649-B883-E0AD3A003783}">
      <dsp:nvSpPr>
        <dsp:cNvPr id="0" name=""/>
        <dsp:cNvSpPr/>
      </dsp:nvSpPr>
      <dsp:spPr>
        <a:xfrm>
          <a:off x="4827361" y="968857"/>
          <a:ext cx="1820800" cy="1575206"/>
        </a:xfrm>
        <a:prstGeom prst="hexagon">
          <a:avLst>
            <a:gd name="adj" fmla="val 28570"/>
            <a:gd name="vf" fmla="val 115470"/>
          </a:avLst>
        </a:prstGeom>
        <a:solidFill>
          <a:schemeClr val="bg1"/>
        </a:solidFill>
        <a:ln w="12700" cap="flat" cmpd="sng" algn="ctr">
          <a:solidFill>
            <a:schemeClr val="dk1">
              <a:shade val="80000"/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20320" tIns="20320" rIns="20320" bIns="20320" numCol="1" spcCol="1270" anchor="ctr" anchorCtr="0">
          <a:noAutofit/>
        </a:bodyPr>
        <a:lstStyle/>
        <a:p>
          <a:pPr lvl="0" algn="l" defTabSz="7112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en-GB" sz="1600" b="1" kern="1200" dirty="0" smtClean="0">
              <a:solidFill>
                <a:schemeClr val="accent1">
                  <a:lumMod val="50000"/>
                </a:schemeClr>
              </a:solidFill>
              <a:latin typeface="Arial" panose="020B0604020202020204" pitchFamily="34" charset="0"/>
              <a:cs typeface="Arial" panose="020B0604020202020204" pitchFamily="34" charset="0"/>
            </a:rPr>
            <a:t>Front of house support – online </a:t>
          </a:r>
          <a:r>
            <a:rPr lang="en-GB" sz="1600" b="1" i="1" kern="1200" dirty="0" smtClean="0">
              <a:solidFill>
                <a:schemeClr val="accent1">
                  <a:lumMod val="50000"/>
                </a:schemeClr>
              </a:solidFill>
              <a:latin typeface="Arial" panose="020B0604020202020204" pitchFamily="34" charset="0"/>
              <a:cs typeface="Arial" panose="020B0604020202020204" pitchFamily="34" charset="0"/>
            </a:rPr>
            <a:t>Chat</a:t>
          </a:r>
          <a:endParaRPr lang="en-GB" sz="1600" b="1" kern="1200" dirty="0">
            <a:solidFill>
              <a:schemeClr val="accent1">
                <a:lumMod val="50000"/>
              </a:schemeClr>
            </a:solidFill>
            <a:latin typeface="Arial" panose="020B0604020202020204" pitchFamily="34" charset="0"/>
            <a:cs typeface="Arial" panose="020B0604020202020204" pitchFamily="34" charset="0"/>
          </a:endParaRPr>
        </a:p>
      </dsp:txBody>
      <dsp:txXfrm>
        <a:off x="5129106" y="1229902"/>
        <a:ext cx="1217310" cy="1053116"/>
      </dsp:txXfrm>
    </dsp:sp>
    <dsp:sp modelId="{8F8999ED-2756-43E8-B9F6-D3547BF6513A}">
      <dsp:nvSpPr>
        <dsp:cNvPr id="0" name=""/>
        <dsp:cNvSpPr/>
      </dsp:nvSpPr>
      <dsp:spPr>
        <a:xfrm>
          <a:off x="4642852" y="3703117"/>
          <a:ext cx="838302" cy="722308"/>
        </a:xfrm>
        <a:prstGeom prst="hexagon">
          <a:avLst>
            <a:gd name="adj" fmla="val 28900"/>
            <a:gd name="vf" fmla="val 115470"/>
          </a:avLst>
        </a:prstGeom>
        <a:solidFill>
          <a:schemeClr val="dk1">
            <a:tint val="40000"/>
            <a:hueOff val="0"/>
            <a:satOff val="0"/>
            <a:lumOff val="0"/>
            <a:alphaOff val="0"/>
          </a:schemeClr>
        </a:solidFill>
        <a:ln>
          <a:noFill/>
        </a:ln>
        <a:effectLst/>
      </dsp:spPr>
      <dsp:style>
        <a:lnRef idx="0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</dsp:sp>
    <dsp:sp modelId="{4D988BBC-E44E-4C47-9361-65C779B395C2}">
      <dsp:nvSpPr>
        <dsp:cNvPr id="0" name=""/>
        <dsp:cNvSpPr/>
      </dsp:nvSpPr>
      <dsp:spPr>
        <a:xfrm>
          <a:off x="4827361" y="2873519"/>
          <a:ext cx="1820800" cy="1575206"/>
        </a:xfrm>
        <a:prstGeom prst="hexagon">
          <a:avLst>
            <a:gd name="adj" fmla="val 28570"/>
            <a:gd name="vf" fmla="val 115470"/>
          </a:avLst>
        </a:prstGeom>
        <a:solidFill>
          <a:schemeClr val="bg1"/>
        </a:solidFill>
        <a:ln w="12700" cap="flat" cmpd="sng" algn="ctr">
          <a:solidFill>
            <a:schemeClr val="dk1">
              <a:shade val="80000"/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17780" tIns="17780" rIns="17780" bIns="17780" numCol="1" spcCol="1270" anchor="ctr" anchorCtr="0">
          <a:noAutofit/>
        </a:bodyPr>
        <a:lstStyle/>
        <a:p>
          <a:pPr lvl="0" algn="l" defTabSz="6223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en-GB" sz="1400" b="1" kern="1200" dirty="0" smtClean="0">
              <a:solidFill>
                <a:schemeClr val="accent1">
                  <a:lumMod val="50000"/>
                </a:schemeClr>
              </a:solidFill>
              <a:latin typeface="Arial" panose="020B0604020202020204" pitchFamily="34" charset="0"/>
              <a:cs typeface="Arial" panose="020B0604020202020204" pitchFamily="34" charset="0"/>
            </a:rPr>
            <a:t>Library space management</a:t>
          </a:r>
          <a:endParaRPr lang="en-GB" sz="1400" b="1" kern="1200" dirty="0">
            <a:solidFill>
              <a:schemeClr val="accent1">
                <a:lumMod val="50000"/>
              </a:schemeClr>
            </a:solidFill>
            <a:latin typeface="Arial" panose="020B0604020202020204" pitchFamily="34" charset="0"/>
            <a:cs typeface="Arial" panose="020B0604020202020204" pitchFamily="34" charset="0"/>
          </a:endParaRPr>
        </a:p>
      </dsp:txBody>
      <dsp:txXfrm>
        <a:off x="5129106" y="3134564"/>
        <a:ext cx="1217310" cy="1053116"/>
      </dsp:txXfrm>
    </dsp:sp>
    <dsp:sp modelId="{65ED31EB-6D3C-4897-8272-51542FA5E57C}">
      <dsp:nvSpPr>
        <dsp:cNvPr id="0" name=""/>
        <dsp:cNvSpPr/>
      </dsp:nvSpPr>
      <dsp:spPr>
        <a:xfrm>
          <a:off x="2956944" y="3861342"/>
          <a:ext cx="838302" cy="722308"/>
        </a:xfrm>
        <a:prstGeom prst="hexagon">
          <a:avLst>
            <a:gd name="adj" fmla="val 28900"/>
            <a:gd name="vf" fmla="val 115470"/>
          </a:avLst>
        </a:prstGeom>
        <a:solidFill>
          <a:schemeClr val="dk1">
            <a:tint val="40000"/>
            <a:hueOff val="0"/>
            <a:satOff val="0"/>
            <a:lumOff val="0"/>
            <a:alphaOff val="0"/>
          </a:schemeClr>
        </a:solidFill>
        <a:ln>
          <a:noFill/>
        </a:ln>
        <a:effectLst/>
      </dsp:spPr>
      <dsp:style>
        <a:lnRef idx="0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</dsp:sp>
    <dsp:sp modelId="{858C588E-6A83-4849-B095-7776BD9CE78B}">
      <dsp:nvSpPr>
        <dsp:cNvPr id="0" name=""/>
        <dsp:cNvSpPr/>
      </dsp:nvSpPr>
      <dsp:spPr>
        <a:xfrm>
          <a:off x="3157475" y="3843460"/>
          <a:ext cx="1820800" cy="1575206"/>
        </a:xfrm>
        <a:prstGeom prst="hexagon">
          <a:avLst>
            <a:gd name="adj" fmla="val 28570"/>
            <a:gd name="vf" fmla="val 115470"/>
          </a:avLst>
        </a:prstGeom>
        <a:solidFill>
          <a:schemeClr val="bg1"/>
        </a:solidFill>
        <a:ln w="12700" cap="flat" cmpd="sng" algn="ctr">
          <a:solidFill>
            <a:schemeClr val="dk1">
              <a:shade val="80000"/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17780" tIns="17780" rIns="17780" bIns="17780" numCol="1" spcCol="1270" anchor="ctr" anchorCtr="0">
          <a:noAutofit/>
        </a:bodyPr>
        <a:lstStyle/>
        <a:p>
          <a:pPr lvl="0" algn="l" defTabSz="6223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en-GB" sz="1400" b="1" kern="1200" dirty="0" smtClean="0">
              <a:solidFill>
                <a:schemeClr val="accent1">
                  <a:lumMod val="50000"/>
                </a:schemeClr>
              </a:solidFill>
              <a:latin typeface="Arial" panose="020B0604020202020204" pitchFamily="34" charset="0"/>
              <a:cs typeface="Arial" panose="020B0604020202020204" pitchFamily="34" charset="0"/>
            </a:rPr>
            <a:t>Digitalisation service and publishing deals</a:t>
          </a:r>
          <a:endParaRPr lang="en-GB" sz="1400" b="1" kern="1200" dirty="0">
            <a:solidFill>
              <a:schemeClr val="accent1">
                <a:lumMod val="50000"/>
              </a:schemeClr>
            </a:solidFill>
            <a:latin typeface="Arial" panose="020B0604020202020204" pitchFamily="34" charset="0"/>
            <a:cs typeface="Arial" panose="020B0604020202020204" pitchFamily="34" charset="0"/>
          </a:endParaRPr>
        </a:p>
      </dsp:txBody>
      <dsp:txXfrm>
        <a:off x="3459220" y="4104505"/>
        <a:ext cx="1217310" cy="1053116"/>
      </dsp:txXfrm>
    </dsp:sp>
    <dsp:sp modelId="{CEA12B3F-D662-45F3-B343-B7FC017118D8}">
      <dsp:nvSpPr>
        <dsp:cNvPr id="0" name=""/>
        <dsp:cNvSpPr/>
      </dsp:nvSpPr>
      <dsp:spPr>
        <a:xfrm>
          <a:off x="1962559" y="2511552"/>
          <a:ext cx="838302" cy="722308"/>
        </a:xfrm>
        <a:prstGeom prst="hexagon">
          <a:avLst>
            <a:gd name="adj" fmla="val 28900"/>
            <a:gd name="vf" fmla="val 115470"/>
          </a:avLst>
        </a:prstGeom>
        <a:solidFill>
          <a:schemeClr val="dk1">
            <a:tint val="40000"/>
            <a:hueOff val="0"/>
            <a:satOff val="0"/>
            <a:lumOff val="0"/>
            <a:alphaOff val="0"/>
          </a:schemeClr>
        </a:solidFill>
        <a:ln>
          <a:noFill/>
        </a:ln>
        <a:effectLst/>
      </dsp:spPr>
      <dsp:style>
        <a:lnRef idx="0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</dsp:sp>
    <dsp:sp modelId="{E6D4C972-084D-40A3-B79E-2BD331D01C85}">
      <dsp:nvSpPr>
        <dsp:cNvPr id="0" name=""/>
        <dsp:cNvSpPr/>
      </dsp:nvSpPr>
      <dsp:spPr>
        <a:xfrm>
          <a:off x="1479837" y="2874602"/>
          <a:ext cx="1820800" cy="1575206"/>
        </a:xfrm>
        <a:prstGeom prst="hexagon">
          <a:avLst>
            <a:gd name="adj" fmla="val 28570"/>
            <a:gd name="vf" fmla="val 115470"/>
          </a:avLst>
        </a:prstGeom>
        <a:solidFill>
          <a:schemeClr val="bg1"/>
        </a:solidFill>
        <a:ln w="12700" cap="flat" cmpd="sng" algn="ctr">
          <a:solidFill>
            <a:schemeClr val="dk1">
              <a:shade val="80000"/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17780" tIns="17780" rIns="17780" bIns="17780" numCol="1" spcCol="1270" anchor="ctr" anchorCtr="0">
          <a:noAutofit/>
        </a:bodyPr>
        <a:lstStyle/>
        <a:p>
          <a:pPr lvl="0" algn="l" defTabSz="6223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en-GB" sz="1400" b="1" kern="1200" dirty="0" smtClean="0">
              <a:solidFill>
                <a:schemeClr val="accent1">
                  <a:lumMod val="50000"/>
                </a:schemeClr>
              </a:solidFill>
              <a:latin typeface="Arial" panose="020B0604020202020204" pitchFamily="34" charset="0"/>
              <a:cs typeface="Arial" panose="020B0604020202020204" pitchFamily="34" charset="0"/>
            </a:rPr>
            <a:t>Academic engagement</a:t>
          </a:r>
          <a:endParaRPr lang="en-GB" sz="1400" b="1" kern="1200" dirty="0">
            <a:solidFill>
              <a:schemeClr val="accent1">
                <a:lumMod val="50000"/>
              </a:schemeClr>
            </a:solidFill>
            <a:latin typeface="Arial" panose="020B0604020202020204" pitchFamily="34" charset="0"/>
            <a:cs typeface="Arial" panose="020B0604020202020204" pitchFamily="34" charset="0"/>
          </a:endParaRPr>
        </a:p>
      </dsp:txBody>
      <dsp:txXfrm>
        <a:off x="1781582" y="3135647"/>
        <a:ext cx="1217310" cy="1053116"/>
      </dsp:txXfrm>
    </dsp:sp>
    <dsp:sp modelId="{07D6F7EA-FF09-4CDA-B52C-B908B3DDE90A}">
      <dsp:nvSpPr>
        <dsp:cNvPr id="0" name=""/>
        <dsp:cNvSpPr/>
      </dsp:nvSpPr>
      <dsp:spPr>
        <a:xfrm>
          <a:off x="1479837" y="966690"/>
          <a:ext cx="1820800" cy="1575206"/>
        </a:xfrm>
        <a:prstGeom prst="hexagon">
          <a:avLst>
            <a:gd name="adj" fmla="val 28570"/>
            <a:gd name="vf" fmla="val 115470"/>
          </a:avLst>
        </a:prstGeom>
        <a:solidFill>
          <a:schemeClr val="bg1"/>
        </a:solidFill>
        <a:ln w="12700" cap="flat" cmpd="sng" algn="ctr">
          <a:solidFill>
            <a:schemeClr val="dk1">
              <a:shade val="80000"/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20320" tIns="20320" rIns="20320" bIns="20320" numCol="1" spcCol="1270" anchor="ctr" anchorCtr="0">
          <a:noAutofit/>
        </a:bodyPr>
        <a:lstStyle/>
        <a:p>
          <a:pPr lvl="0" algn="ctr" defTabSz="7112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en-GB" sz="1600" b="1" kern="1200" dirty="0" smtClean="0">
              <a:solidFill>
                <a:schemeClr val="accent1">
                  <a:lumMod val="50000"/>
                </a:schemeClr>
              </a:solidFill>
              <a:latin typeface="Arial" panose="020B0604020202020204" pitchFamily="34" charset="0"/>
              <a:cs typeface="Arial" panose="020B0604020202020204" pitchFamily="34" charset="0"/>
            </a:rPr>
            <a:t>etc….</a:t>
          </a:r>
          <a:endParaRPr lang="en-GB" sz="1600" b="1" kern="1200" dirty="0">
            <a:solidFill>
              <a:schemeClr val="accent1">
                <a:lumMod val="50000"/>
              </a:schemeClr>
            </a:solidFill>
            <a:latin typeface="Arial" panose="020B0604020202020204" pitchFamily="34" charset="0"/>
            <a:cs typeface="Arial" panose="020B0604020202020204" pitchFamily="34" charset="0"/>
          </a:endParaRPr>
        </a:p>
      </dsp:txBody>
      <dsp:txXfrm>
        <a:off x="1781582" y="1227735"/>
        <a:ext cx="1217310" cy="1053116"/>
      </dsp:txXfrm>
    </dsp:sp>
  </dsp:spTree>
</dsp:drawing>
</file>

<file path=ppt/diagrams/layout1.xml><?xml version="1.0" encoding="utf-8"?>
<dgm:layoutDef xmlns:dgm="http://schemas.openxmlformats.org/drawingml/2006/diagram" xmlns:a="http://schemas.openxmlformats.org/drawingml/2006/main" uniqueId="urn:microsoft.com/office/officeart/2011/layout/HexagonRadial">
  <dgm:title val="Hexagon Radial"/>
  <dgm:desc val="Use to show a sequential process that relates to a central idea or theme. Limited to six Level 2 shapes. Works best with small amounts of text. Unused text does not appear, but remains available if you switch layouts."/>
  <dgm:catLst>
    <dgm:cat type="cycle" pri="8500"/>
    <dgm:cat type="officeonline" pri="9000"/>
  </dgm:catLst>
  <dgm:sampData>
    <dgm:dataModel>
      <dgm:ptLst>
        <dgm:pt modelId="0" type="doc"/>
        <dgm:pt modelId="10">
          <dgm:prSet phldr="1"/>
        </dgm:pt>
        <dgm:pt modelId="11">
          <dgm:prSet phldr="1"/>
        </dgm:pt>
        <dgm:pt modelId="12">
          <dgm:prSet phldr="1"/>
        </dgm:pt>
        <dgm:pt modelId="13">
          <dgm:prSet phldr="1"/>
        </dgm:pt>
        <dgm:pt modelId="14">
          <dgm:prSet phldr="1"/>
        </dgm:pt>
        <dgm:pt modelId="15">
          <dgm:prSet phldr="1"/>
        </dgm:pt>
        <dgm:pt modelId="16">
          <dgm:prSet phldr="1"/>
        </dgm:pt>
      </dgm:ptLst>
      <dgm:cxnLst>
        <dgm:cxn modelId="40" srcId="0" destId="10" srcOrd="0" destOrd="0"/>
        <dgm:cxn modelId="50" srcId="10" destId="11" srcOrd="0" destOrd="0"/>
        <dgm:cxn modelId="60" srcId="10" destId="12" srcOrd="0" destOrd="0"/>
        <dgm:cxn modelId="70" srcId="10" destId="13" srcOrd="0" destOrd="0"/>
        <dgm:cxn modelId="80" srcId="10" destId="14" srcOrd="0" destOrd="0"/>
        <dgm:cxn modelId="90" srcId="10" destId="15" srcOrd="0" destOrd="0"/>
        <dgm:cxn modelId="100" srcId="10" destId="16" srcOrd="0" destOrd="0"/>
      </dgm:cxnLst>
      <dgm:bg/>
      <dgm:whole/>
    </dgm:dataModel>
  </dgm:sampData>
  <dgm:styleData>
    <dgm:dataModel>
      <dgm:ptLst>
        <dgm:pt modelId="0" type="doc"/>
        <dgm:pt modelId="10">
          <dgm:prSet phldr="1"/>
        </dgm:pt>
        <dgm:pt modelId="11">
          <dgm:prSet phldr="1"/>
        </dgm:pt>
        <dgm:pt modelId="12">
          <dgm:prSet phldr="1"/>
        </dgm:pt>
        <dgm:pt modelId="13">
          <dgm:prSet phldr="1"/>
        </dgm:pt>
      </dgm:ptLst>
      <dgm:cxnLst>
        <dgm:cxn modelId="40" srcId="0" destId="10" srcOrd="0" destOrd="0"/>
        <dgm:cxn modelId="50" srcId="10" destId="11" srcOrd="0" destOrd="0"/>
        <dgm:cxn modelId="60" srcId="10" destId="12" srcOrd="0" destOrd="0"/>
        <dgm:cxn modelId="70" srcId="10" destId="13" srcOrd="0" destOrd="0"/>
      </dgm:cxnLst>
      <dgm:bg/>
      <dgm:whole/>
    </dgm:dataModel>
  </dgm:styleData>
  <dgm:clrData>
    <dgm:dataModel>
      <dgm:ptLst>
        <dgm:pt modelId="0" type="doc"/>
        <dgm:pt modelId="10">
          <dgm:prSet phldr="1"/>
        </dgm:pt>
        <dgm:pt modelId="11">
          <dgm:prSet phldr="1"/>
        </dgm:pt>
        <dgm:pt modelId="12">
          <dgm:prSet phldr="1"/>
        </dgm:pt>
        <dgm:pt modelId="13">
          <dgm:prSet phldr="1"/>
        </dgm:pt>
        <dgm:pt modelId="14">
          <dgm:prSet phldr="1"/>
        </dgm:pt>
        <dgm:pt modelId="15">
          <dgm:prSet phldr="1"/>
        </dgm:pt>
        <dgm:pt modelId="16">
          <dgm:prSet phldr="1"/>
        </dgm:pt>
      </dgm:ptLst>
      <dgm:cxnLst>
        <dgm:cxn modelId="40" srcId="0" destId="10" srcOrd="0" destOrd="0"/>
        <dgm:cxn modelId="50" srcId="10" destId="11" srcOrd="0" destOrd="0"/>
        <dgm:cxn modelId="60" srcId="10" destId="12" srcOrd="0" destOrd="0"/>
        <dgm:cxn modelId="70" srcId="10" destId="13" srcOrd="0" destOrd="0"/>
        <dgm:cxn modelId="80" srcId="10" destId="14" srcOrd="0" destOrd="0"/>
        <dgm:cxn modelId="90" srcId="10" destId="15" srcOrd="0" destOrd="0"/>
        <dgm:cxn modelId="100" srcId="10" destId="16" srcOrd="0" destOrd="0"/>
      </dgm:cxnLst>
      <dgm:bg/>
      <dgm:whole/>
    </dgm:dataModel>
  </dgm:clrData>
  <dgm:layoutNode name="Name0">
    <dgm:varLst>
      <dgm:chMax val="1"/>
      <dgm:chPref val="1"/>
      <dgm:dir/>
      <dgm:animOne val="branch"/>
      <dgm:animLvl val="lvl"/>
    </dgm:varLst>
    <dgm:shape xmlns:r="http://schemas.openxmlformats.org/officeDocument/2006/relationships" r:blip="">
      <dgm:adjLst/>
    </dgm:shape>
    <dgm:choose name="Name1">
      <dgm:if name="Name2" func="var" arg="dir" op="equ" val="norm">
        <dgm:choose name="Name3">
          <dgm:if name="Name4" axis="ch ch" ptType="node node" st="1 1" cnt="1 0" func="cnt" op="equ" val="0">
            <dgm:alg type="composite">
              <dgm:param type="ar" val="1.1561"/>
            </dgm:alg>
            <dgm:constrLst>
              <dgm:constr type="primFontSz" for="des" forName="Parent" val="65"/>
              <dgm:constr type="l" for="ch" forName="Parent" refType="w" fact="0"/>
              <dgm:constr type="t" for="ch" forName="Parent" refType="h" fact="0"/>
              <dgm:constr type="w" for="ch" forName="Parent" refType="w"/>
              <dgm:constr type="h" for="ch" forName="Parent" refType="h"/>
            </dgm:constrLst>
          </dgm:if>
          <dgm:if name="Name5" axis="ch ch" ptType="node node" st="1 1" cnt="1 0" func="cnt" op="lte" val="1">
            <dgm:alg type="composite">
              <dgm:param type="ar" val="1.368"/>
            </dgm:alg>
            <dgm:constrLst>
              <dgm:constr type="primFontSz" for="des" forName="Parent" val="65"/>
              <dgm:constr type="primFontSz" for="des" forName="Child1" val="65"/>
              <dgm:constr type="primFontSz" for="des" forName="Child1" refType="primFontSz" refFor="des" refForName="Parent" op="lte"/>
              <dgm:constr type="l" for="ch" forName="Accent1" refType="w" fact="0.1685"/>
              <dgm:constr type="t" for="ch" forName="Accent1" refType="h" fact="0.2946"/>
              <dgm:constr type="w" for="ch" forName="Accent1" refType="w" fact="0.462"/>
              <dgm:constr type="h" for="ch" forName="Accent1" refType="h" fact="0.5472"/>
              <dgm:constr type="l" for="ch" forName="Parent" refType="w" fact="0"/>
              <dgm:constr type="t" for="ch" forName="Parent" refType="h" fact="0.2885"/>
              <dgm:constr type="w" for="ch" forName="Parent" refType="w" fact="0.6013"/>
              <dgm:constr type="h" for="ch" forName="Parent" refType="h" fact="0.7115"/>
              <dgm:constr type="l" for="ch" forName="Child1" refType="w" fact="0.5073"/>
              <dgm:constr type="t" for="ch" forName="Child1" refType="h" fact="0"/>
              <dgm:constr type="w" for="ch" forName="Child1" refType="w" fact="0.4927"/>
              <dgm:constr type="h" for="ch" forName="Child1" refType="h" fact="0.5831"/>
            </dgm:constrLst>
          </dgm:if>
          <dgm:if name="Name6" axis="ch ch" ptType="node node" st="1 1" cnt="1 0" func="cnt" op="equ" val="2">
            <dgm:alg type="composite">
              <dgm:param type="ar" val="1.0619"/>
            </dgm:alg>
            <dgm:constrLst>
              <dgm:constr type="primFontSz" for="des" forName="Parent" val="65"/>
              <dgm:constr type="primFontSz" for="des" forName="Child1" val="65"/>
              <dgm:constr type="primFontSz" for="des" forName="Child1" refType="primFontSz" refFor="des" refForName="Parent" op="lte"/>
              <dgm:constr type="primFontSz" for="des" forName="Child2" refType="primFontSz" refFor="des" refForName="Parent" op="lte"/>
              <dgm:constr type="primFontSz" for="des" forName="Child2" refType="primFontSz" refFor="des" refForName="Child1" op="equ"/>
              <dgm:constr type="l" for="ch" forName="Accent2" refType="w" fact="0.6413"/>
              <dgm:constr type="t" for="ch" forName="Accent2" refType="h" fact="0.3477"/>
              <dgm:constr type="w" for="ch" forName="Accent2" refType="w" fact="0.2269"/>
              <dgm:constr type="h" for="ch" forName="Accent2" refType="h" fact="0.2076"/>
              <dgm:constr type="l" for="ch" forName="Accent1" refType="w" fact="0"/>
              <dgm:constr type="t" for="ch" forName="Accent1" refType="h" fact="0"/>
              <dgm:constr type="w" for="ch" forName="Accent1" refType="w" fact="0"/>
              <dgm:constr type="h" for="ch" forName="Accent1" refType="h" fact="0"/>
              <dgm:constr type="l" for="ch" forName="Parent" refType="w" fact="0"/>
              <dgm:constr type="t" for="ch" forName="Parent" refType="h" fact="0.2239"/>
              <dgm:constr type="w" for="ch" forName="Parent" refType="w" fact="0.6013"/>
              <dgm:constr type="h" for="ch" forName="Parent" refType="h" fact="0.5523"/>
              <dgm:constr type="l" for="ch" forName="Child1" refType="w" fact="0.5073"/>
              <dgm:constr type="t" for="ch" forName="Child1" refType="h" fact="0"/>
              <dgm:constr type="w" for="ch" forName="Child1" refType="w" fact="0.4927"/>
              <dgm:constr type="h" for="ch" forName="Child1" refType="h" fact="0.4527"/>
              <dgm:constr type="l" for="ch" forName="Child2" refType="w" fact="0.5073"/>
              <dgm:constr type="t" for="ch" forName="Child2" refType="h" fact="0.5473"/>
              <dgm:constr type="w" for="ch" forName="Child2" refType="w" fact="0.4927"/>
              <dgm:constr type="h" for="ch" forName="Child2" refType="h" fact="0.4527"/>
            </dgm:constrLst>
          </dgm:if>
          <dgm:if name="Name7" axis="ch ch" ptType="node node" st="1 1" cnt="1 0" func="cnt" op="equ" val="3">
            <dgm:alg type="composite">
              <dgm:param type="ar" val="0.8305"/>
            </dgm:alg>
            <dgm:constrLst>
              <dgm:constr type="primFontSz" for="des" forName="Parent" val="65"/>
              <dgm:constr type="primFontSz" for="des" forName="Child1" val="65"/>
              <dgm:constr type="primFontSz" for="des" forName="Child1" refType="primFontSz" refFor="des" refForName="Parent" op="lte"/>
              <dgm:constr type="primFontSz" for="des" forName="Child2" refType="primFontSz" refFor="des" refForName="Parent" op="lte"/>
              <dgm:constr type="primFontSz" for="des" forName="Child3" refType="primFontSz" refFor="des" refForName="Parent" op="lte"/>
              <dgm:constr type="primFontSz" for="des" forName="Child2" refType="primFontSz" refFor="des" refForName="Child1" op="equ"/>
              <dgm:constr type="primFontSz" for="des" forName="Child3" refType="primFontSz" refFor="des" refForName="Child1" op="equ"/>
              <dgm:constr type="l" for="ch" forName="Accent3" refType="w" fact="0.4573"/>
              <dgm:constr type="t" for="ch" forName="Accent3" refType="h" fact="0.6145"/>
              <dgm:constr type="w" for="ch" forName="Accent3" refType="w" fact="0.2269"/>
              <dgm:constr type="h" for="ch" forName="Accent3" refType="h" fact="0.1623"/>
              <dgm:constr type="l" for="ch" forName="Accent2" refType="w" fact="0.6413"/>
              <dgm:constr type="t" for="ch" forName="Accent2" refType="h" fact="0.2719"/>
              <dgm:constr type="w" for="ch" forName="Accent2" refType="w" fact="0.2269"/>
              <dgm:constr type="h" for="ch" forName="Accent2" refType="h" fact="0.1623"/>
              <dgm:constr type="l" for="ch" forName="Accent1" refType="w" fact="0"/>
              <dgm:constr type="t" for="ch" forName="Accent1" refType="h" fact="0"/>
              <dgm:constr type="w" for="ch" forName="Accent1" refType="w" fact="0"/>
              <dgm:constr type="h" for="ch" forName="Accent1" refType="h" fact="0"/>
              <dgm:constr type="l" for="ch" forName="Child3" refType="w" fact="0.0554"/>
              <dgm:constr type="t" for="ch" forName="Child3" refType="h" fact="0.646"/>
              <dgm:constr type="w" for="ch" forName="Child3" refType="w" fact="0.4927"/>
              <dgm:constr type="h" for="ch" forName="Child3" refType="h" fact="0.354"/>
              <dgm:constr type="l" for="ch" forName="Parent" refType="w" fact="0"/>
              <dgm:constr type="t" for="ch" forName="Parent" refType="h" fact="0.1751"/>
              <dgm:constr type="w" for="ch" forName="Parent" refType="w" fact="0.6013"/>
              <dgm:constr type="h" for="ch" forName="Parent" refType="h" fact="0.4319"/>
              <dgm:constr type="l" for="ch" forName="Child1" refType="w" fact="0.5073"/>
              <dgm:constr type="t" for="ch" forName="Child1" refType="h" fact="0"/>
              <dgm:constr type="w" for="ch" forName="Child1" refType="w" fact="0.4927"/>
              <dgm:constr type="h" for="ch" forName="Child1" refType="h" fact="0.354"/>
              <dgm:constr type="l" for="ch" forName="Child2" refType="w" fact="0.5073"/>
              <dgm:constr type="t" for="ch" forName="Child2" refType="h" fact="0.428"/>
              <dgm:constr type="w" for="ch" forName="Child2" refType="w" fact="0.4927"/>
              <dgm:constr type="h" for="ch" forName="Child2" refType="h" fact="0.354"/>
            </dgm:constrLst>
          </dgm:if>
          <dgm:if name="Name8" axis="ch ch" ptType="node node" st="1 1" cnt="1 0" func="cnt" op="equ" val="4">
            <dgm:alg type="composite">
              <dgm:param type="ar" val="0.682"/>
            </dgm:alg>
            <dgm:constrLst>
              <dgm:constr type="primFontSz" for="des" forName="Parent" val="65"/>
              <dgm:constr type="primFontSz" for="des" forName="Child1" val="65"/>
              <dgm:constr type="primFontSz" for="des" forName="Child1" refType="primFontSz" refFor="des" refForName="Parent" op="lte"/>
              <dgm:constr type="primFontSz" for="des" forName="Child2" refType="primFontSz" refFor="des" refForName="Parent" op="lte"/>
              <dgm:constr type="primFontSz" for="des" forName="Child3" refType="primFontSz" refFor="des" refForName="Parent" op="lte"/>
              <dgm:constr type="primFontSz" for="des" forName="Child4" refType="primFontSz" refFor="des" refForName="Parent" op="lte"/>
              <dgm:constr type="primFontSz" for="des" forName="Child2" refType="primFontSz" refFor="des" refForName="Child1" op="equ"/>
              <dgm:constr type="primFontSz" for="des" forName="Child3" refType="primFontSz" refFor="des" refForName="Child1" op="equ"/>
              <dgm:constr type="primFontSz" for="des" forName="Child4" refType="primFontSz" refFor="des" refForName="Child1" op="equ"/>
              <dgm:constr type="l" for="ch" forName="Accent4" refType="w" fact="0.4573"/>
              <dgm:constr type="t" for="ch" forName="Accent4" refType="h" fact="0.6834"/>
              <dgm:constr type="w" for="ch" forName="Accent4" refType="w" fact="0.2269"/>
              <dgm:constr type="h" for="ch" forName="Accent4" refType="h" fact="0.1333"/>
              <dgm:constr type="l" for="ch" forName="Accent3" refType="w" fact="0.6413"/>
              <dgm:constr type="t" for="ch" forName="Accent3" refType="h" fact="0.4021"/>
              <dgm:constr type="w" for="ch" forName="Accent3" refType="w" fact="0.2269"/>
              <dgm:constr type="h" for="ch" forName="Accent3" refType="h" fact="0.1333"/>
              <dgm:constr type="l" for="ch" forName="Accent2" refType="w" fact="0.3765"/>
              <dgm:constr type="t" for="ch" forName="Accent2" refType="h" fact="0.1529"/>
              <dgm:constr type="w" for="ch" forName="Accent2" refType="w" fact="0.2269"/>
              <dgm:constr type="h" for="ch" forName="Accent2" refType="h" fact="0.1333"/>
              <dgm:constr type="l" for="ch" forName="Accent1" refType="w" fact="0"/>
              <dgm:constr type="t" for="ch" forName="Accent1" refType="h" fact="0"/>
              <dgm:constr type="w" for="ch" forName="Accent1" refType="w" fact="0"/>
              <dgm:constr type="h" for="ch" forName="Accent1" refType="h" fact="0"/>
              <dgm:constr type="l" for="ch" forName="Child4" refType="w" fact="0.0554"/>
              <dgm:constr type="t" for="ch" forName="Child4" refType="h" fact="0.7093"/>
              <dgm:constr type="w" for="ch" forName="Child4" refType="w" fact="0.4927"/>
              <dgm:constr type="h" for="ch" forName="Child4" refType="h" fact="0.2907"/>
              <dgm:constr type="l" for="ch" forName="Parent" refType="w" fact="0"/>
              <dgm:constr type="t" for="ch" forName="Parent" refType="h" fact="0.3226"/>
              <dgm:constr type="w" for="ch" forName="Parent" refType="w" fact="0.6013"/>
              <dgm:constr type="h" for="ch" forName="Parent" refType="h" fact="0.3547"/>
              <dgm:constr type="l" for="ch" forName="Child2" refType="w" fact="0.5073"/>
              <dgm:constr type="t" for="ch" forName="Child2" refType="h" fact="0.1788"/>
              <dgm:constr type="w" for="ch" forName="Child2" refType="w" fact="0.4927"/>
              <dgm:constr type="h" for="ch" forName="Child2" refType="h" fact="0.2907"/>
              <dgm:constr type="l" for="ch" forName="Child3" refType="w" fact="0.5073"/>
              <dgm:constr type="t" for="ch" forName="Child3" refType="h" fact="0.5303"/>
              <dgm:constr type="w" for="ch" forName="Child3" refType="w" fact="0.4927"/>
              <dgm:constr type="h" for="ch" forName="Child3" refType="h" fact="0.2907"/>
              <dgm:constr type="l" for="ch" forName="Child1" refType="w" fact="0.0554"/>
              <dgm:constr type="t" for="ch" forName="Child1" refType="h" fact="0"/>
              <dgm:constr type="w" for="ch" forName="Child1" refType="w" fact="0.4927"/>
              <dgm:constr type="h" for="ch" forName="Child1" refType="h" fact="0.2907"/>
            </dgm:constrLst>
          </dgm:if>
          <dgm:if name="Name9" axis="ch ch" ptType="node node" st="1 1" cnt="1 0" func="cnt" op="equ" val="5">
            <dgm:alg type="composite">
              <dgm:param type="ar" val="0.9538"/>
            </dgm:alg>
            <dgm:constrLst>
              <dgm:constr type="primFontSz" for="des" forName="Parent" val="65"/>
              <dgm:constr type="primFontSz" for="des" forName="Child1" val="65"/>
              <dgm:constr type="primFontSz" for="des" forName="Child1" refType="primFontSz" refFor="des" refForName="Parent" op="lte"/>
              <dgm:constr type="primFontSz" for="des" forName="Child2" refType="primFontSz" refFor="des" refForName="Parent" op="lte"/>
              <dgm:constr type="primFontSz" for="des" forName="Child3" refType="primFontSz" refFor="des" refForName="Parent" op="lte"/>
              <dgm:constr type="primFontSz" for="des" forName="Child4" refType="primFontSz" refFor="des" refForName="Parent" op="lte"/>
              <dgm:constr type="primFontSz" for="des" forName="Child5" refType="primFontSz" refFor="des" refForName="Parent" op="lte"/>
              <dgm:constr type="primFontSz" for="des" forName="Child2" refType="primFontSz" refFor="des" refForName="Child1" op="equ"/>
              <dgm:constr type="primFontSz" for="des" forName="Child3" refType="primFontSz" refFor="des" refForName="Child1" op="equ"/>
              <dgm:constr type="primFontSz" for="des" forName="Child4" refType="primFontSz" refFor="des" refForName="Child1" op="equ"/>
              <dgm:constr type="primFontSz" for="des" forName="Child5" refType="primFontSz" refFor="des" refForName="Child1" op="equ"/>
              <dgm:constr type="l" for="ch" forName="Accent5" refType="w" fact="0.2858"/>
              <dgm:constr type="t" for="ch" forName="Accent5" refType="h" fact="0.7126"/>
              <dgm:constr type="w" for="ch" forName="Accent5" refType="w" fact="0.1622"/>
              <dgm:constr type="h" for="ch" forName="Accent5" refType="h" fact="0.1333"/>
              <dgm:constr type="l" for="ch" forName="Accent4" refType="w" fact="0.612"/>
              <dgm:constr type="t" for="ch" forName="Accent4" refType="h" fact="0.6834"/>
              <dgm:constr type="w" for="ch" forName="Accent4" refType="w" fact="0.1622"/>
              <dgm:constr type="h" for="ch" forName="Accent4" refType="h" fact="0.1333"/>
              <dgm:constr type="l" for="ch" forName="Accent3" refType="w" fact="0.7435"/>
              <dgm:constr type="t" for="ch" forName="Accent3" refType="h" fact="0.4021"/>
              <dgm:constr type="w" for="ch" forName="Accent3" refType="w" fact="0.1622"/>
              <dgm:constr type="h" for="ch" forName="Accent3" refType="h" fact="0.1333"/>
              <dgm:constr type="l" for="ch" forName="Accent2" refType="w" fact="0.5542"/>
              <dgm:constr type="t" for="ch" forName="Accent2" refType="h" fact="0.1529"/>
              <dgm:constr type="w" for="ch" forName="Accent2" refType="w" fact="0.1622"/>
              <dgm:constr type="h" for="ch" forName="Accent2" refType="h" fact="0.1333"/>
              <dgm:constr type="l" for="ch" forName="Accent1" refType="w" fact="0"/>
              <dgm:constr type="t" for="ch" forName="Accent1" refType="h" fact="0"/>
              <dgm:constr type="w" for="ch" forName="Accent1" refType="w" fact="0"/>
              <dgm:constr type="h" for="ch" forName="Accent1" refType="h" fact="0"/>
              <dgm:constr type="l" for="ch" forName="Child4" refType="w" fact="0.3246"/>
              <dgm:constr type="t" for="ch" forName="Child4" refType="h" fact="0.7093"/>
              <dgm:constr type="w" for="ch" forName="Child4" refType="w" fact="0.3523"/>
              <dgm:constr type="h" for="ch" forName="Child4" refType="h" fact="0.2907"/>
              <dgm:constr type="l" for="ch" forName="Parent" refType="w" fact="0.285"/>
              <dgm:constr type="t" for="ch" forName="Parent" refType="h" fact="0.3226"/>
              <dgm:constr type="w" for="ch" forName="Parent" refType="w" fact="0.4299"/>
              <dgm:constr type="h" for="ch" forName="Parent" refType="h" fact="0.3547"/>
              <dgm:constr type="l" for="ch" forName="Child2" refType="w" fact="0.6477"/>
              <dgm:constr type="t" for="ch" forName="Child2" refType="h" fact="0.1788"/>
              <dgm:constr type="w" for="ch" forName="Child2" refType="w" fact="0.3523"/>
              <dgm:constr type="h" for="ch" forName="Child2" refType="h" fact="0.2907"/>
              <dgm:constr type="l" for="ch" forName="Child3" refType="w" fact="0.6477"/>
              <dgm:constr type="t" for="ch" forName="Child3" refType="h" fact="0.5303"/>
              <dgm:constr type="w" for="ch" forName="Child3" refType="w" fact="0.3523"/>
              <dgm:constr type="h" for="ch" forName="Child3" refType="h" fact="0.2907"/>
              <dgm:constr type="l" for="ch" forName="Child5" refType="w" fact="0"/>
              <dgm:constr type="t" for="ch" forName="Child5" refType="h" fact="0.5305"/>
              <dgm:constr type="w" for="ch" forName="Child5" refType="w" fact="0.3523"/>
              <dgm:constr type="h" for="ch" forName="Child5" refType="h" fact="0.2907"/>
              <dgm:constr type="l" for="ch" forName="Child1" refType="w" fact="0.3246"/>
              <dgm:constr type="t" for="ch" forName="Child1" refType="h" fact="0"/>
              <dgm:constr type="w" for="ch" forName="Child1" refType="w" fact="0.3523"/>
              <dgm:constr type="h" for="ch" forName="Child1" refType="h" fact="0.2907"/>
            </dgm:constrLst>
          </dgm:if>
          <dgm:else name="Name10">
            <dgm:alg type="composite">
              <dgm:param type="ar" val="0.9538"/>
            </dgm:alg>
            <dgm:constrLst>
              <dgm:constr type="primFontSz" for="des" forName="Parent" val="65"/>
              <dgm:constr type="primFontSz" for="des" forName="Child1" val="65"/>
              <dgm:constr type="primFontSz" for="des" forName="Child1" refType="primFontSz" refFor="des" refForName="Parent" op="lte"/>
              <dgm:constr type="primFontSz" for="des" forName="Child2" refType="primFontSz" refFor="des" refForName="Parent" op="lte"/>
              <dgm:constr type="primFontSz" for="des" forName="Child3" refType="primFontSz" refFor="des" refForName="Parent" op="lte"/>
              <dgm:constr type="primFontSz" for="des" forName="Child4" refType="primFontSz" refFor="des" refForName="Parent" op="lte"/>
              <dgm:constr type="primFontSz" for="des" forName="Child5" refType="primFontSz" refFor="des" refForName="Parent" op="lte"/>
              <dgm:constr type="primFontSz" for="des" forName="Child6" refType="primFontSz" refFor="des" refForName="Parent" op="lte"/>
              <dgm:constr type="primFontSz" for="des" forName="Child7" refType="primFontSz" refFor="des" refForName="Parent" op="lte"/>
              <dgm:constr type="primFontSz" for="des" forName="Child2" refType="primFontSz" refFor="des" refForName="Child1" op="equ"/>
              <dgm:constr type="primFontSz" for="des" forName="Child3" refType="primFontSz" refFor="des" refForName="Child1" op="equ"/>
              <dgm:constr type="primFontSz" for="des" forName="Child4" refType="primFontSz" refFor="des" refForName="Child1" op="equ"/>
              <dgm:constr type="primFontSz" for="des" forName="Child5" refType="primFontSz" refFor="des" refForName="Child1" op="equ"/>
              <dgm:constr type="primFontSz" for="des" forName="Child6" refType="primFontSz" refFor="des" refForName="Child1" op="equ"/>
              <dgm:constr type="primFontSz" for="des" forName="Child7" refType="primFontSz" refFor="des" refForName="Child1" op="equ"/>
              <dgm:constr type="primFontSz" for="des" ptType="node" op="equ" val="65"/>
              <dgm:constr type="l" for="ch" forName="Accent6" refType="w" fact="0.0934"/>
              <dgm:constr type="t" for="ch" forName="Accent6" refType="h" fact="0.4635"/>
              <dgm:constr type="w" for="ch" forName="Accent6" refType="w" fact="0.1622"/>
              <dgm:constr type="h" for="ch" forName="Accent6" refType="h" fact="0.1333"/>
              <dgm:constr type="l" for="ch" forName="Accent5" refType="w" fact="0.2858"/>
              <dgm:constr type="t" for="ch" forName="Accent5" refType="h" fact="0.7126"/>
              <dgm:constr type="w" for="ch" forName="Accent5" refType="w" fact="0.1622"/>
              <dgm:constr type="h" for="ch" forName="Accent5" refType="h" fact="0.1333"/>
              <dgm:constr type="l" for="ch" forName="Accent4" refType="w" fact="0.612"/>
              <dgm:constr type="t" for="ch" forName="Accent4" refType="h" fact="0.6834"/>
              <dgm:constr type="w" for="ch" forName="Accent4" refType="w" fact="0.1622"/>
              <dgm:constr type="h" for="ch" forName="Accent4" refType="h" fact="0.1333"/>
              <dgm:constr type="l" for="ch" forName="Accent3" refType="w" fact="0.7435"/>
              <dgm:constr type="t" for="ch" forName="Accent3" refType="h" fact="0.4021"/>
              <dgm:constr type="w" for="ch" forName="Accent3" refType="w" fact="0.1622"/>
              <dgm:constr type="h" for="ch" forName="Accent3" refType="h" fact="0.1333"/>
              <dgm:constr type="l" for="ch" forName="Accent2" refType="w" fact="0.5542"/>
              <dgm:constr type="t" for="ch" forName="Accent2" refType="h" fact="0.1529"/>
              <dgm:constr type="w" for="ch" forName="Accent2" refType="w" fact="0.1622"/>
              <dgm:constr type="h" for="ch" forName="Accent2" refType="h" fact="0.1333"/>
              <dgm:constr type="l" for="ch" forName="Accent1" refType="w" fact="0"/>
              <dgm:constr type="t" for="ch" forName="Accent1" refType="h" fact="0"/>
              <dgm:constr type="w" for="ch" forName="Accent1" refType="w" fact="0"/>
              <dgm:constr type="h" for="ch" forName="Accent1" refType="h" fact="0"/>
              <dgm:constr type="l" for="ch" forName="Child4" refType="w" fact="0.3246"/>
              <dgm:constr type="t" for="ch" forName="Child4" refType="h" fact="0.7093"/>
              <dgm:constr type="w" for="ch" forName="Child4" refType="w" fact="0.3523"/>
              <dgm:constr type="h" for="ch" forName="Child4" refType="h" fact="0.2907"/>
              <dgm:constr type="l" for="ch" forName="Parent" refType="w" fact="0.285"/>
              <dgm:constr type="t" for="ch" forName="Parent" refType="h" fact="0.3226"/>
              <dgm:constr type="w" for="ch" forName="Parent" refType="w" fact="0.4299"/>
              <dgm:constr type="h" for="ch" forName="Parent" refType="h" fact="0.3547"/>
              <dgm:constr type="l" for="ch" forName="Child2" refType="w" fact="0.6477"/>
              <dgm:constr type="t" for="ch" forName="Child2" refType="h" fact="0.1788"/>
              <dgm:constr type="w" for="ch" forName="Child2" refType="w" fact="0.3523"/>
              <dgm:constr type="h" for="ch" forName="Child2" refType="h" fact="0.2907"/>
              <dgm:constr type="l" for="ch" forName="Child3" refType="w" fact="0.6477"/>
              <dgm:constr type="t" for="ch" forName="Child3" refType="h" fact="0.5303"/>
              <dgm:constr type="w" for="ch" forName="Child3" refType="w" fact="0.3523"/>
              <dgm:constr type="h" for="ch" forName="Child3" refType="h" fact="0.2907"/>
              <dgm:constr type="l" for="ch" forName="Child5" refType="w" fact="0"/>
              <dgm:constr type="t" for="ch" forName="Child5" refType="h" fact="0.5305"/>
              <dgm:constr type="w" for="ch" forName="Child5" refType="w" fact="0.3523"/>
              <dgm:constr type="h" for="ch" forName="Child5" refType="h" fact="0.2907"/>
              <dgm:constr type="l" for="ch" forName="Child6" refType="w" fact="0"/>
              <dgm:constr type="t" for="ch" forName="Child6" refType="h" fact="0.1784"/>
              <dgm:constr type="w" for="ch" forName="Child6" refType="w" fact="0.3523"/>
              <dgm:constr type="h" for="ch" forName="Child6" refType="h" fact="0.2907"/>
              <dgm:constr type="l" for="ch" forName="Child1" refType="w" fact="0.3246"/>
              <dgm:constr type="t" for="ch" forName="Child1" refType="h" fact="0"/>
              <dgm:constr type="w" for="ch" forName="Child1" refType="w" fact="0.3523"/>
              <dgm:constr type="h" for="ch" forName="Child1" refType="h" fact="0.2907"/>
            </dgm:constrLst>
          </dgm:else>
        </dgm:choose>
      </dgm:if>
      <dgm:else name="Name11">
        <dgm:choose name="Name12">
          <dgm:if name="Name13" axis="ch ch" ptType="node node" st="1 1" cnt="1 0" func="cnt" op="equ" val="0">
            <dgm:alg type="composite">
              <dgm:param type="ar" val="1.1561"/>
            </dgm:alg>
            <dgm:constrLst>
              <dgm:constr type="primFontSz" for="des" forName="Parent" val="65"/>
              <dgm:constr type="l" for="ch" forName="Parent" refType="w" fact="0"/>
              <dgm:constr type="t" for="ch" forName="Parent" refType="h" fact="0"/>
              <dgm:constr type="w" for="ch" forName="Parent" refType="w"/>
              <dgm:constr type="h" for="ch" forName="Parent" refType="h"/>
            </dgm:constrLst>
          </dgm:if>
          <dgm:if name="Name14" axis="ch ch" ptType="node node" st="1 1" cnt="1 0" func="cnt" op="lte" val="1">
            <dgm:alg type="composite">
              <dgm:param type="ar" val="1.368"/>
            </dgm:alg>
            <dgm:constrLst>
              <dgm:constr type="primFontSz" for="des" forName="Parent" val="65"/>
              <dgm:constr type="primFontSz" for="des" forName="Child1" val="65"/>
              <dgm:constr type="primFontSz" for="des" forName="Child1" refType="primFontSz" refFor="des" refForName="Parent" op="lte"/>
              <dgm:constr type="r" for="ch" forName="Accent1" refType="w" fact="0.8315"/>
              <dgm:constr type="t" for="ch" forName="Accent1" refType="h" fact="0.2946"/>
              <dgm:constr type="w" for="ch" forName="Accent1" refType="w" fact="0.462"/>
              <dgm:constr type="h" for="ch" forName="Accent1" refType="h" fact="0.5472"/>
              <dgm:constr type="r" for="ch" forName="Parent" refType="w"/>
              <dgm:constr type="t" for="ch" forName="Parent" refType="h" fact="0.2885"/>
              <dgm:constr type="w" for="ch" forName="Parent" refType="w" fact="0.6013"/>
              <dgm:constr type="h" for="ch" forName="Parent" refType="h" fact="0.7115"/>
              <dgm:constr type="r" for="ch" forName="Child1" refType="w" fact="0.4927"/>
              <dgm:constr type="t" for="ch" forName="Child1" refType="h" fact="0"/>
              <dgm:constr type="w" for="ch" forName="Child1" refType="w" fact="0.4927"/>
              <dgm:constr type="h" for="ch" forName="Child1" refType="h" fact="0.5831"/>
            </dgm:constrLst>
          </dgm:if>
          <dgm:if name="Name15" axis="ch ch" ptType="node node" st="1 1" cnt="1 0" func="cnt" op="equ" val="2">
            <dgm:alg type="composite">
              <dgm:param type="ar" val="1.0619"/>
            </dgm:alg>
            <dgm:constrLst>
              <dgm:constr type="primFontSz" for="des" forName="Parent" val="65"/>
              <dgm:constr type="primFontSz" for="des" forName="Child1" val="65"/>
              <dgm:constr type="primFontSz" for="des" forName="Child1" refType="primFontSz" refFor="des" refForName="Parent" op="lte"/>
              <dgm:constr type="primFontSz" for="des" forName="Child2" refType="primFontSz" refFor="des" refForName="Parent" op="lte"/>
              <dgm:constr type="primFontSz" for="des" forName="Child2" refType="primFontSz" refFor="des" refForName="Child1" op="equ"/>
              <dgm:constr type="r" for="ch" forName="Accent2" refType="w" fact="0.3587"/>
              <dgm:constr type="t" for="ch" forName="Accent2" refType="h" fact="0.3477"/>
              <dgm:constr type="w" for="ch" forName="Accent2" refType="w" fact="0.2269"/>
              <dgm:constr type="h" for="ch" forName="Accent2" refType="h" fact="0.2076"/>
              <dgm:constr type="r" for="ch" forName="Accent1" refType="w" fact="0"/>
              <dgm:constr type="t" for="ch" forName="Accent1" refType="h" fact="0"/>
              <dgm:constr type="w" for="ch" forName="Accent1" refType="w" fact="0"/>
              <dgm:constr type="h" for="ch" forName="Accent1" refType="h" fact="0"/>
              <dgm:constr type="r" for="ch" forName="Parent" refType="w"/>
              <dgm:constr type="t" for="ch" forName="Parent" refType="h" fact="0.2239"/>
              <dgm:constr type="w" for="ch" forName="Parent" refType="w" fact="0.6013"/>
              <dgm:constr type="h" for="ch" forName="Parent" refType="h" fact="0.5523"/>
              <dgm:constr type="r" for="ch" forName="Child1" refType="w" fact="0.4927"/>
              <dgm:constr type="t" for="ch" forName="Child1" refType="h" fact="0"/>
              <dgm:constr type="w" for="ch" forName="Child1" refType="w" fact="0.4927"/>
              <dgm:constr type="h" for="ch" forName="Child1" refType="h" fact="0.4527"/>
              <dgm:constr type="r" for="ch" forName="Child2" refType="w" fact="0.5073"/>
              <dgm:constr type="t" for="ch" forName="Child2" refType="h" fact="0.5473"/>
              <dgm:constr type="w" for="ch" forName="Child2" refType="w" fact="0.4927"/>
              <dgm:constr type="h" for="ch" forName="Child2" refType="h" fact="0.4527"/>
            </dgm:constrLst>
          </dgm:if>
          <dgm:if name="Name16" axis="ch ch" ptType="node node" st="1 1" cnt="1 0" func="cnt" op="equ" val="3">
            <dgm:alg type="composite">
              <dgm:param type="ar" val="0.8305"/>
            </dgm:alg>
            <dgm:constrLst>
              <dgm:constr type="primFontSz" for="des" forName="Parent" val="65"/>
              <dgm:constr type="primFontSz" for="des" forName="Child1" val="65"/>
              <dgm:constr type="primFontSz" for="des" forName="Child1" refType="primFontSz" refFor="des" refForName="Parent" op="lte"/>
              <dgm:constr type="primFontSz" for="des" forName="Child2" refType="primFontSz" refFor="des" refForName="Parent" op="lte"/>
              <dgm:constr type="primFontSz" for="des" forName="Child3" refType="primFontSz" refFor="des" refForName="Parent" op="lte"/>
              <dgm:constr type="primFontSz" for="des" forName="Child2" refType="primFontSz" refFor="des" refForName="Child1" op="equ"/>
              <dgm:constr type="primFontSz" for="des" forName="Child3" refType="primFontSz" refFor="des" refForName="Child1" op="equ"/>
              <dgm:constr type="r" for="ch" forName="Accent3" refType="w" fact="0.5427"/>
              <dgm:constr type="t" for="ch" forName="Accent3" refType="h" fact="0.6145"/>
              <dgm:constr type="w" for="ch" forName="Accent3" refType="w" fact="0.2269"/>
              <dgm:constr type="h" for="ch" forName="Accent3" refType="h" fact="0.1623"/>
              <dgm:constr type="r" for="ch" forName="Accent2" refType="w" fact="0.3587"/>
              <dgm:constr type="t" for="ch" forName="Accent2" refType="h" fact="0.2719"/>
              <dgm:constr type="w" for="ch" forName="Accent2" refType="w" fact="0.2269"/>
              <dgm:constr type="h" for="ch" forName="Accent2" refType="h" fact="0.1623"/>
              <dgm:constr type="r" for="ch" forName="Accent1" refType="w" fact="0"/>
              <dgm:constr type="t" for="ch" forName="Accent1" refType="h" fact="0"/>
              <dgm:constr type="w" for="ch" forName="Accent1" refType="w" fact="0"/>
              <dgm:constr type="h" for="ch" forName="Accent1" refType="h" fact="0"/>
              <dgm:constr type="r" for="ch" forName="Child3" refType="w" fact="0.9446"/>
              <dgm:constr type="t" for="ch" forName="Child3" refType="h" fact="0.646"/>
              <dgm:constr type="w" for="ch" forName="Child3" refType="w" fact="0.4927"/>
              <dgm:constr type="h" for="ch" forName="Child3" refType="h" fact="0.354"/>
              <dgm:constr type="r" for="ch" forName="Parent" refType="w"/>
              <dgm:constr type="t" for="ch" forName="Parent" refType="h" fact="0.1751"/>
              <dgm:constr type="w" for="ch" forName="Parent" refType="w" fact="0.6013"/>
              <dgm:constr type="h" for="ch" forName="Parent" refType="h" fact="0.4319"/>
              <dgm:constr type="r" for="ch" forName="Child1" refType="w" fact="0.4927"/>
              <dgm:constr type="t" for="ch" forName="Child1" refType="h" fact="0"/>
              <dgm:constr type="w" for="ch" forName="Child1" refType="w" fact="0.4927"/>
              <dgm:constr type="h" for="ch" forName="Child1" refType="h" fact="0.354"/>
              <dgm:constr type="r" for="ch" forName="Child2" refType="w" fact="0.4927"/>
              <dgm:constr type="t" for="ch" forName="Child2" refType="h" fact="0.428"/>
              <dgm:constr type="w" for="ch" forName="Child2" refType="w" fact="0.4927"/>
              <dgm:constr type="h" for="ch" forName="Child2" refType="h" fact="0.354"/>
            </dgm:constrLst>
          </dgm:if>
          <dgm:if name="Name17" axis="ch ch" ptType="node node" st="1 1" cnt="1 0" func="cnt" op="equ" val="4">
            <dgm:alg type="composite">
              <dgm:param type="ar" val="0.682"/>
            </dgm:alg>
            <dgm:constrLst>
              <dgm:constr type="primFontSz" for="des" forName="Parent" val="65"/>
              <dgm:constr type="primFontSz" for="des" forName="Child1" val="65"/>
              <dgm:constr type="primFontSz" for="des" forName="Child1" refType="primFontSz" refFor="des" refForName="Parent" op="lte"/>
              <dgm:constr type="primFontSz" for="des" forName="Child2" refType="primFontSz" refFor="des" refForName="Parent" op="lte"/>
              <dgm:constr type="primFontSz" for="des" forName="Child3" refType="primFontSz" refFor="des" refForName="Parent" op="lte"/>
              <dgm:constr type="primFontSz" for="des" forName="Child4" refType="primFontSz" refFor="des" refForName="Parent" op="lte"/>
              <dgm:constr type="primFontSz" for="des" forName="Child2" refType="primFontSz" refFor="des" refForName="Child1" op="equ"/>
              <dgm:constr type="primFontSz" for="des" forName="Child3" refType="primFontSz" refFor="des" refForName="Child1" op="equ"/>
              <dgm:constr type="primFontSz" for="des" forName="Child4" refType="primFontSz" refFor="des" refForName="Child1" op="equ"/>
              <dgm:constr type="r" for="ch" forName="Accent4" refType="w" fact="0.5427"/>
              <dgm:constr type="t" for="ch" forName="Accent4" refType="h" fact="0.6834"/>
              <dgm:constr type="w" for="ch" forName="Accent4" refType="w" fact="0.2269"/>
              <dgm:constr type="h" for="ch" forName="Accent4" refType="h" fact="0.1333"/>
              <dgm:constr type="r" for="ch" forName="Accent3" refType="w" fact="0.3587"/>
              <dgm:constr type="t" for="ch" forName="Accent3" refType="h" fact="0.4021"/>
              <dgm:constr type="w" for="ch" forName="Accent3" refType="w" fact="0.2269"/>
              <dgm:constr type="h" for="ch" forName="Accent3" refType="h" fact="0.1333"/>
              <dgm:constr type="r" for="ch" forName="Accent2" refType="w" fact="0.6235"/>
              <dgm:constr type="t" for="ch" forName="Accent2" refType="h" fact="0.1529"/>
              <dgm:constr type="w" for="ch" forName="Accent2" refType="w" fact="0.2269"/>
              <dgm:constr type="h" for="ch" forName="Accent2" refType="h" fact="0.1333"/>
              <dgm:constr type="r" for="ch" forName="Accent1" refType="w" fact="0"/>
              <dgm:constr type="t" for="ch" forName="Accent1" refType="h" fact="0"/>
              <dgm:constr type="w" for="ch" forName="Accent1" refType="w" fact="0"/>
              <dgm:constr type="h" for="ch" forName="Accent1" refType="h" fact="0"/>
              <dgm:constr type="r" for="ch" forName="Child4" refType="w" fact="0.9446"/>
              <dgm:constr type="t" for="ch" forName="Child4" refType="h" fact="0.7093"/>
              <dgm:constr type="w" for="ch" forName="Child4" refType="w" fact="0.4927"/>
              <dgm:constr type="h" for="ch" forName="Child4" refType="h" fact="0.2907"/>
              <dgm:constr type="r" for="ch" forName="Parent" refType="w"/>
              <dgm:constr type="t" for="ch" forName="Parent" refType="h" fact="0.3226"/>
              <dgm:constr type="w" for="ch" forName="Parent" refType="w" fact="0.6013"/>
              <dgm:constr type="h" for="ch" forName="Parent" refType="h" fact="0.3547"/>
              <dgm:constr type="r" for="ch" forName="Child2" refType="w" fact="0.4927"/>
              <dgm:constr type="t" for="ch" forName="Child2" refType="h" fact="0.1788"/>
              <dgm:constr type="w" for="ch" forName="Child2" refType="w" fact="0.4927"/>
              <dgm:constr type="h" for="ch" forName="Child2" refType="h" fact="0.2907"/>
              <dgm:constr type="r" for="ch" forName="Child3" refType="w" fact="0.4927"/>
              <dgm:constr type="t" for="ch" forName="Child3" refType="h" fact="0.5303"/>
              <dgm:constr type="w" for="ch" forName="Child3" refType="w" fact="0.4927"/>
              <dgm:constr type="h" for="ch" forName="Child3" refType="h" fact="0.2907"/>
              <dgm:constr type="r" for="ch" forName="Child1" refType="w" fact="0.9446"/>
              <dgm:constr type="t" for="ch" forName="Child1" refType="h" fact="0"/>
              <dgm:constr type="w" for="ch" forName="Child1" refType="w" fact="0.4927"/>
              <dgm:constr type="h" for="ch" forName="Child1" refType="h" fact="0.2907"/>
            </dgm:constrLst>
          </dgm:if>
          <dgm:if name="Name18" axis="ch ch" ptType="node node" st="1 1" cnt="1 0" func="cnt" op="equ" val="5">
            <dgm:alg type="composite">
              <dgm:param type="ar" val="0.9538"/>
            </dgm:alg>
            <dgm:constrLst>
              <dgm:constr type="primFontSz" for="des" forName="Parent" val="65"/>
              <dgm:constr type="primFontSz" for="des" forName="Child1" val="65"/>
              <dgm:constr type="primFontSz" for="des" forName="Child1" refType="primFontSz" refFor="des" refForName="Parent" op="lte"/>
              <dgm:constr type="primFontSz" for="des" forName="Child2" refType="primFontSz" refFor="des" refForName="Parent" op="lte"/>
              <dgm:constr type="primFontSz" for="des" forName="Child3" refType="primFontSz" refFor="des" refForName="Parent" op="lte"/>
              <dgm:constr type="primFontSz" for="des" forName="Child4" refType="primFontSz" refFor="des" refForName="Parent" op="lte"/>
              <dgm:constr type="primFontSz" for="des" forName="Child5" refType="primFontSz" refFor="des" refForName="Parent" op="lte"/>
              <dgm:constr type="primFontSz" for="des" forName="Child2" refType="primFontSz" refFor="des" refForName="Child1" op="equ"/>
              <dgm:constr type="primFontSz" for="des" forName="Child3" refType="primFontSz" refFor="des" refForName="Child1" op="equ"/>
              <dgm:constr type="primFontSz" for="des" forName="Child4" refType="primFontSz" refFor="des" refForName="Child1" op="equ"/>
              <dgm:constr type="primFontSz" for="des" forName="Child5" refType="primFontSz" refFor="des" refForName="Child1" op="equ"/>
              <dgm:constr type="r" for="ch" forName="Accent5" refType="w" fact="0.7142"/>
              <dgm:constr type="t" for="ch" forName="Accent5" refType="h" fact="0.7126"/>
              <dgm:constr type="w" for="ch" forName="Accent5" refType="w" fact="0.1622"/>
              <dgm:constr type="h" for="ch" forName="Accent5" refType="h" fact="0.1333"/>
              <dgm:constr type="r" for="ch" forName="Accent4" refType="w" fact="0.388"/>
              <dgm:constr type="t" for="ch" forName="Accent4" refType="h" fact="0.6834"/>
              <dgm:constr type="w" for="ch" forName="Accent4" refType="w" fact="0.1622"/>
              <dgm:constr type="h" for="ch" forName="Accent4" refType="h" fact="0.1333"/>
              <dgm:constr type="r" for="ch" forName="Accent3" refType="w" fact="0.2565"/>
              <dgm:constr type="t" for="ch" forName="Accent3" refType="h" fact="0.4021"/>
              <dgm:constr type="w" for="ch" forName="Accent3" refType="w" fact="0.1622"/>
              <dgm:constr type="h" for="ch" forName="Accent3" refType="h" fact="0.1333"/>
              <dgm:constr type="r" for="ch" forName="Accent2" refType="w" fact="0.4458"/>
              <dgm:constr type="t" for="ch" forName="Accent2" refType="h" fact="0.1529"/>
              <dgm:constr type="w" for="ch" forName="Accent2" refType="w" fact="0.1622"/>
              <dgm:constr type="h" for="ch" forName="Accent2" refType="h" fact="0.1333"/>
              <dgm:constr type="r" for="ch" forName="Accent1" refType="w" fact="0"/>
              <dgm:constr type="t" for="ch" forName="Accent1" refType="h" fact="0"/>
              <dgm:constr type="w" for="ch" forName="Accent1" refType="w" fact="0"/>
              <dgm:constr type="h" for="ch" forName="Accent1" refType="h" fact="0"/>
              <dgm:constr type="r" for="ch" forName="Child4" refType="w" fact="0.6754"/>
              <dgm:constr type="t" for="ch" forName="Child4" refType="h" fact="0.7093"/>
              <dgm:constr type="w" for="ch" forName="Child4" refType="w" fact="0.3523"/>
              <dgm:constr type="h" for="ch" forName="Child4" refType="h" fact="0.2907"/>
              <dgm:constr type="r" for="ch" forName="Parent" refType="w" fact="0.715"/>
              <dgm:constr type="t" for="ch" forName="Parent" refType="h" fact="0.3226"/>
              <dgm:constr type="w" for="ch" forName="Parent" refType="w" fact="0.4299"/>
              <dgm:constr type="h" for="ch" forName="Parent" refType="h" fact="0.3547"/>
              <dgm:constr type="r" for="ch" forName="Child2" refType="w" fact="0.3523"/>
              <dgm:constr type="t" for="ch" forName="Child2" refType="h" fact="0.1788"/>
              <dgm:constr type="w" for="ch" forName="Child2" refType="w" fact="0.3523"/>
              <dgm:constr type="h" for="ch" forName="Child2" refType="h" fact="0.2907"/>
              <dgm:constr type="r" for="ch" forName="Child3" refType="w" fact="0.3523"/>
              <dgm:constr type="t" for="ch" forName="Child3" refType="h" fact="0.5303"/>
              <dgm:constr type="w" for="ch" forName="Child3" refType="w" fact="0.3523"/>
              <dgm:constr type="h" for="ch" forName="Child3" refType="h" fact="0.2907"/>
              <dgm:constr type="r" for="ch" forName="Child5" refType="w"/>
              <dgm:constr type="t" for="ch" forName="Child5" refType="h" fact="0.5305"/>
              <dgm:constr type="w" for="ch" forName="Child5" refType="w" fact="0.3523"/>
              <dgm:constr type="h" for="ch" forName="Child5" refType="h" fact="0.2907"/>
              <dgm:constr type="r" for="ch" forName="Child1" refType="w" fact="0.6754"/>
              <dgm:constr type="t" for="ch" forName="Child1" refType="h" fact="0"/>
              <dgm:constr type="w" for="ch" forName="Child1" refType="w" fact="0.3523"/>
              <dgm:constr type="h" for="ch" forName="Child1" refType="h" fact="0.2907"/>
            </dgm:constrLst>
          </dgm:if>
          <dgm:else name="Name19">
            <dgm:alg type="composite">
              <dgm:param type="ar" val="0.9538"/>
            </dgm:alg>
            <dgm:constrLst>
              <dgm:constr type="primFontSz" for="des" forName="Parent" val="65"/>
              <dgm:constr type="primFontSz" for="des" forName="Child1" val="65"/>
              <dgm:constr type="primFontSz" for="des" forName="Child1" refType="primFontSz" refFor="des" refForName="Parent" op="lte"/>
              <dgm:constr type="primFontSz" for="des" forName="Child2" refType="primFontSz" refFor="des" refForName="Parent" op="lte"/>
              <dgm:constr type="primFontSz" for="des" forName="Child3" refType="primFontSz" refFor="des" refForName="Parent" op="lte"/>
              <dgm:constr type="primFontSz" for="des" forName="Child4" refType="primFontSz" refFor="des" refForName="Parent" op="lte"/>
              <dgm:constr type="primFontSz" for="des" forName="Child5" refType="primFontSz" refFor="des" refForName="Parent" op="lte"/>
              <dgm:constr type="primFontSz" for="des" forName="Child6" refType="primFontSz" refFor="des" refForName="Parent" op="lte"/>
              <dgm:constr type="primFontSz" for="des" forName="Child7" refType="primFontSz" refFor="des" refForName="Parent" op="lte"/>
              <dgm:constr type="primFontSz" for="des" forName="Child2" refType="primFontSz" refFor="des" refForName="Child1" op="equ"/>
              <dgm:constr type="primFontSz" for="des" forName="Child3" refType="primFontSz" refFor="des" refForName="Child1" op="equ"/>
              <dgm:constr type="primFontSz" for="des" forName="Child4" refType="primFontSz" refFor="des" refForName="Child1" op="equ"/>
              <dgm:constr type="primFontSz" for="des" forName="Child5" refType="primFontSz" refFor="des" refForName="Child1" op="equ"/>
              <dgm:constr type="primFontSz" for="des" forName="Child6" refType="primFontSz" refFor="des" refForName="Child1" op="equ"/>
              <dgm:constr type="primFontSz" for="des" forName="Child7" refType="primFontSz" refFor="des" refForName="Child1" op="equ"/>
              <dgm:constr type="primFontSz" for="des" ptType="node" op="equ" val="65"/>
              <dgm:constr type="r" for="ch" forName="Accent6" refType="w" fact="0.9066"/>
              <dgm:constr type="t" for="ch" forName="Accent6" refType="h" fact="0.4635"/>
              <dgm:constr type="w" for="ch" forName="Accent6" refType="w" fact="0.1622"/>
              <dgm:constr type="h" for="ch" forName="Accent6" refType="h" fact="0.1333"/>
              <dgm:constr type="r" for="ch" forName="Accent5" refType="w" fact="0.7142"/>
              <dgm:constr type="t" for="ch" forName="Accent5" refType="h" fact="0.7126"/>
              <dgm:constr type="w" for="ch" forName="Accent5" refType="w" fact="0.1622"/>
              <dgm:constr type="h" for="ch" forName="Accent5" refType="h" fact="0.1333"/>
              <dgm:constr type="r" for="ch" forName="Accent4" refType="w" fact="0.388"/>
              <dgm:constr type="t" for="ch" forName="Accent4" refType="h" fact="0.6834"/>
              <dgm:constr type="w" for="ch" forName="Accent4" refType="w" fact="0.1622"/>
              <dgm:constr type="h" for="ch" forName="Accent4" refType="h" fact="0.1333"/>
              <dgm:constr type="r" for="ch" forName="Accent3" refType="w" fact="0.2565"/>
              <dgm:constr type="t" for="ch" forName="Accent3" refType="h" fact="0.4021"/>
              <dgm:constr type="w" for="ch" forName="Accent3" refType="w" fact="0.1622"/>
              <dgm:constr type="h" for="ch" forName="Accent3" refType="h" fact="0.1333"/>
              <dgm:constr type="r" for="ch" forName="Accent2" refType="w" fact="0.4458"/>
              <dgm:constr type="t" for="ch" forName="Accent2" refType="h" fact="0.1529"/>
              <dgm:constr type="w" for="ch" forName="Accent2" refType="w" fact="0.1622"/>
              <dgm:constr type="h" for="ch" forName="Accent2" refType="h" fact="0.1333"/>
              <dgm:constr type="r" for="ch" forName="Accent1" refType="w" fact="0"/>
              <dgm:constr type="t" for="ch" forName="Accent1" refType="h" fact="0"/>
              <dgm:constr type="w" for="ch" forName="Accent1" refType="w" fact="0"/>
              <dgm:constr type="h" for="ch" forName="Accent1" refType="h" fact="0"/>
              <dgm:constr type="r" for="ch" forName="Child4" refType="w" fact="0.6754"/>
              <dgm:constr type="t" for="ch" forName="Child4" refType="h" fact="0.7093"/>
              <dgm:constr type="w" for="ch" forName="Child4" refType="w" fact="0.3523"/>
              <dgm:constr type="h" for="ch" forName="Child4" refType="h" fact="0.2907"/>
              <dgm:constr type="r" for="ch" forName="Parent" refType="w" fact="0.715"/>
              <dgm:constr type="t" for="ch" forName="Parent" refType="h" fact="0.3226"/>
              <dgm:constr type="w" for="ch" forName="Parent" refType="w" fact="0.4299"/>
              <dgm:constr type="h" for="ch" forName="Parent" refType="h" fact="0.3547"/>
              <dgm:constr type="r" for="ch" forName="Child2" refType="w" fact="0.3523"/>
              <dgm:constr type="t" for="ch" forName="Child2" refType="h" fact="0.1788"/>
              <dgm:constr type="w" for="ch" forName="Child2" refType="w" fact="0.3523"/>
              <dgm:constr type="h" for="ch" forName="Child2" refType="h" fact="0.2907"/>
              <dgm:constr type="r" for="ch" forName="Child3" refType="w" fact="0.3523"/>
              <dgm:constr type="t" for="ch" forName="Child3" refType="h" fact="0.5303"/>
              <dgm:constr type="w" for="ch" forName="Child3" refType="w" fact="0.3523"/>
              <dgm:constr type="h" for="ch" forName="Child3" refType="h" fact="0.2907"/>
              <dgm:constr type="r" for="ch" forName="Child5" refType="w"/>
              <dgm:constr type="t" for="ch" forName="Child5" refType="h" fact="0.5305"/>
              <dgm:constr type="w" for="ch" forName="Child5" refType="w" fact="0.3523"/>
              <dgm:constr type="h" for="ch" forName="Child5" refType="h" fact="0.2907"/>
              <dgm:constr type="r" for="ch" forName="Child6" refType="w"/>
              <dgm:constr type="t" for="ch" forName="Child6" refType="h" fact="0.1784"/>
              <dgm:constr type="w" for="ch" forName="Child6" refType="w" fact="0.3523"/>
              <dgm:constr type="h" for="ch" forName="Child6" refType="h" fact="0.2907"/>
              <dgm:constr type="r" for="ch" forName="Child1" refType="w" fact="0.6754"/>
              <dgm:constr type="t" for="ch" forName="Child1" refType="h" fact="0"/>
              <dgm:constr type="w" for="ch" forName="Child1" refType="w" fact="0.3523"/>
              <dgm:constr type="h" for="ch" forName="Child1" refType="h" fact="0.2907"/>
            </dgm:constrLst>
          </dgm:else>
        </dgm:choose>
      </dgm:else>
    </dgm:choose>
    <dgm:forEach name="wrapper" axis="self" ptType="parTrans">
      <dgm:forEach name="accentRepeat" axis="self">
        <dgm:layoutNode name="Accent" styleLbl="bgShp">
          <dgm:alg type="sp"/>
          <dgm:shape xmlns:r="http://schemas.openxmlformats.org/officeDocument/2006/relationships" type="hexagon" r:blip="" zOrderOff="-2">
            <dgm:adjLst>
              <dgm:adj idx="1" val="0.289"/>
              <dgm:adj idx="2" val="1.1547"/>
            </dgm:adjLst>
          </dgm:shape>
          <dgm:presOf/>
        </dgm:layoutNode>
      </dgm:forEach>
    </dgm:forEach>
    <dgm:forEach name="Name20" axis="ch" ptType="node" cnt="1">
      <dgm:layoutNode name="Parent" styleLbl="node0">
        <dgm:varLst>
          <dgm:chMax val="6"/>
          <dgm:chPref val="6"/>
        </dgm:varLst>
        <dgm:alg type="tx"/>
        <dgm:shape xmlns:r="http://schemas.openxmlformats.org/officeDocument/2006/relationships" type="hexagon" r:blip="">
          <dgm:adjLst>
            <dgm:adj idx="1" val="0.2857"/>
            <dgm:adj idx="2" val="1.1547"/>
          </dgm:adjLst>
        </dgm:shape>
        <dgm:presOf axis="self"/>
        <dgm:constrLst>
          <dgm:constr type="lMarg" refType="primFontSz" fact="0.1"/>
          <dgm:constr type="rMarg" refType="primFontSz" fact="0.1"/>
          <dgm:constr type="tMarg" refType="primFontSz" fact="0.1"/>
          <dgm:constr type="bMarg" refType="primFontSz" fact="0.1"/>
        </dgm:constrLst>
        <dgm:ruleLst>
          <dgm:rule type="primFontSz" val="5" fact="NaN" max="NaN"/>
        </dgm:ruleLst>
      </dgm:layoutNode>
    </dgm:forEach>
    <dgm:forEach name="Name21" axis="ch ch" ptType="node node" st="1 1" cnt="1 1">
      <dgm:layoutNode name="Accent1">
        <dgm:alg type="sp"/>
        <dgm:shape xmlns:r="http://schemas.openxmlformats.org/officeDocument/2006/relationships" r:blip="" zOrderOff="-2">
          <dgm:adjLst/>
        </dgm:shape>
        <dgm:presOf/>
        <dgm:constrLst/>
        <dgm:forEach name="Name22" ref="accentRepeat"/>
      </dgm:layoutNode>
      <dgm:layoutNode name="Child1" styleLbl="node1">
        <dgm:varLst>
          <dgm:chMax val="0"/>
          <dgm:chPref val="0"/>
          <dgm:bulletEnabled val="1"/>
        </dgm:varLst>
        <dgm:alg type="tx">
          <dgm:param type="shpTxLTRAlignCh" val="ctr"/>
          <dgm:param type="txAnchorVertCh" val="mid"/>
        </dgm:alg>
        <dgm:shape xmlns:r="http://schemas.openxmlformats.org/officeDocument/2006/relationships" type="hexagon" r:blip="">
          <dgm:adjLst>
            <dgm:adj idx="1" val="0.2857"/>
            <dgm:adj idx="2" val="1.1547"/>
          </dgm:adjLst>
        </dgm:shape>
        <dgm:presOf axis="desOrSelf" ptType="node"/>
        <dgm:constrLst>
          <dgm:constr type="lMarg" refType="primFontSz" fact="0.1"/>
          <dgm:constr type="rMarg" refType="primFontSz" fact="0.1"/>
          <dgm:constr type="tMarg" refType="primFontSz" fact="0.1"/>
          <dgm:constr type="bMarg" refType="primFontSz" fact="0.1"/>
        </dgm:constrLst>
        <dgm:ruleLst>
          <dgm:rule type="primFontSz" val="5" fact="NaN" max="NaN"/>
        </dgm:ruleLst>
      </dgm:layoutNode>
    </dgm:forEach>
    <dgm:forEach name="Name23" axis="ch ch" ptType="node node" st="1 2" cnt="1 1">
      <dgm:layoutNode name="Accent2">
        <dgm:alg type="sp"/>
        <dgm:shape xmlns:r="http://schemas.openxmlformats.org/officeDocument/2006/relationships" r:blip="" zOrderOff="-2">
          <dgm:adjLst/>
        </dgm:shape>
        <dgm:presOf/>
        <dgm:constrLst/>
        <dgm:forEach name="Name24" ref="accentRepeat"/>
      </dgm:layoutNode>
      <dgm:layoutNode name="Child2" styleLbl="node1">
        <dgm:varLst>
          <dgm:chMax val="0"/>
          <dgm:chPref val="0"/>
          <dgm:bulletEnabled val="1"/>
        </dgm:varLst>
        <dgm:alg type="tx">
          <dgm:param type="shpTxLTRAlignCh" val="ctr"/>
          <dgm:param type="txAnchorVertCh" val="mid"/>
        </dgm:alg>
        <dgm:shape xmlns:r="http://schemas.openxmlformats.org/officeDocument/2006/relationships" type="hexagon" r:blip="">
          <dgm:adjLst>
            <dgm:adj idx="1" val="0.2857"/>
            <dgm:adj idx="2" val="1.1547"/>
          </dgm:adjLst>
        </dgm:shape>
        <dgm:presOf axis="desOrSelf" ptType="node"/>
        <dgm:constrLst>
          <dgm:constr type="lMarg" refType="primFontSz" fact="0.1"/>
          <dgm:constr type="rMarg" refType="primFontSz" fact="0.1"/>
          <dgm:constr type="tMarg" refType="primFontSz" fact="0.1"/>
          <dgm:constr type="bMarg" refType="primFontSz" fact="0.1"/>
        </dgm:constrLst>
        <dgm:ruleLst>
          <dgm:rule type="primFontSz" val="5" fact="NaN" max="NaN"/>
        </dgm:ruleLst>
      </dgm:layoutNode>
    </dgm:forEach>
    <dgm:forEach name="Name25" axis="ch ch" ptType="node node" st="1 3" cnt="1 1">
      <dgm:layoutNode name="Accent3">
        <dgm:alg type="sp"/>
        <dgm:shape xmlns:r="http://schemas.openxmlformats.org/officeDocument/2006/relationships" r:blip="" zOrderOff="-2">
          <dgm:adjLst/>
        </dgm:shape>
        <dgm:presOf/>
        <dgm:constrLst/>
        <dgm:forEach name="Name26" ref="accentRepeat"/>
      </dgm:layoutNode>
      <dgm:layoutNode name="Child3" styleLbl="node1">
        <dgm:varLst>
          <dgm:chMax val="0"/>
          <dgm:chPref val="0"/>
          <dgm:bulletEnabled val="1"/>
        </dgm:varLst>
        <dgm:alg type="tx">
          <dgm:param type="shpTxLTRAlignCh" val="ctr"/>
          <dgm:param type="txAnchorVertCh" val="mid"/>
        </dgm:alg>
        <dgm:shape xmlns:r="http://schemas.openxmlformats.org/officeDocument/2006/relationships" type="hexagon" r:blip="">
          <dgm:adjLst>
            <dgm:adj idx="1" val="0.2857"/>
            <dgm:adj idx="2" val="1.1547"/>
          </dgm:adjLst>
        </dgm:shape>
        <dgm:presOf axis="desOrSelf" ptType="node"/>
        <dgm:constrLst>
          <dgm:constr type="lMarg" refType="primFontSz" fact="0.1"/>
          <dgm:constr type="rMarg" refType="primFontSz" fact="0.1"/>
          <dgm:constr type="tMarg" refType="primFontSz" fact="0.1"/>
          <dgm:constr type="bMarg" refType="primFontSz" fact="0.1"/>
        </dgm:constrLst>
        <dgm:ruleLst>
          <dgm:rule type="primFontSz" val="5" fact="NaN" max="NaN"/>
        </dgm:ruleLst>
      </dgm:layoutNode>
    </dgm:forEach>
    <dgm:forEach name="Name27" axis="ch ch" ptType="node node" st="1 4" cnt="1 1">
      <dgm:layoutNode name="Accent4">
        <dgm:alg type="sp"/>
        <dgm:shape xmlns:r="http://schemas.openxmlformats.org/officeDocument/2006/relationships" r:blip="">
          <dgm:adjLst/>
        </dgm:shape>
        <dgm:presOf/>
        <dgm:constrLst/>
        <dgm:forEach name="Name28" ref="accentRepeat"/>
      </dgm:layoutNode>
      <dgm:layoutNode name="Child4" styleLbl="node1">
        <dgm:varLst>
          <dgm:chMax val="0"/>
          <dgm:chPref val="0"/>
          <dgm:bulletEnabled val="1"/>
        </dgm:varLst>
        <dgm:alg type="tx">
          <dgm:param type="shpTxLTRAlignCh" val="ctr"/>
          <dgm:param type="txAnchorVertCh" val="mid"/>
        </dgm:alg>
        <dgm:shape xmlns:r="http://schemas.openxmlformats.org/officeDocument/2006/relationships" type="hexagon" r:blip="">
          <dgm:adjLst>
            <dgm:adj idx="1" val="0.2857"/>
            <dgm:adj idx="2" val="1.1547"/>
          </dgm:adjLst>
        </dgm:shape>
        <dgm:presOf axis="desOrSelf" ptType="node"/>
        <dgm:constrLst>
          <dgm:constr type="lMarg" refType="primFontSz" fact="0.1"/>
          <dgm:constr type="rMarg" refType="primFontSz" fact="0.1"/>
          <dgm:constr type="tMarg" refType="primFontSz" fact="0.1"/>
          <dgm:constr type="bMarg" refType="primFontSz" fact="0.1"/>
        </dgm:constrLst>
        <dgm:ruleLst>
          <dgm:rule type="primFontSz" val="5" fact="NaN" max="NaN"/>
        </dgm:ruleLst>
      </dgm:layoutNode>
    </dgm:forEach>
    <dgm:forEach name="Name29" axis="ch ch" ptType="node node" st="1 5" cnt="1 1">
      <dgm:layoutNode name="Accent5">
        <dgm:alg type="sp"/>
        <dgm:shape xmlns:r="http://schemas.openxmlformats.org/officeDocument/2006/relationships" r:blip="">
          <dgm:adjLst/>
        </dgm:shape>
        <dgm:presOf/>
        <dgm:constrLst/>
        <dgm:forEach name="Name30" ref="accentRepeat"/>
      </dgm:layoutNode>
      <dgm:layoutNode name="Child5" styleLbl="node1">
        <dgm:varLst>
          <dgm:chMax val="0"/>
          <dgm:chPref val="0"/>
          <dgm:bulletEnabled val="1"/>
        </dgm:varLst>
        <dgm:alg type="tx">
          <dgm:param type="shpTxLTRAlignCh" val="ctr"/>
          <dgm:param type="txAnchorVertCh" val="mid"/>
        </dgm:alg>
        <dgm:shape xmlns:r="http://schemas.openxmlformats.org/officeDocument/2006/relationships" type="hexagon" r:blip="">
          <dgm:adjLst>
            <dgm:adj idx="1" val="0.2857"/>
            <dgm:adj idx="2" val="1.1547"/>
          </dgm:adjLst>
        </dgm:shape>
        <dgm:presOf axis="desOrSelf" ptType="node"/>
        <dgm:constrLst>
          <dgm:constr type="lMarg" refType="primFontSz" fact="0.1"/>
          <dgm:constr type="rMarg" refType="primFontSz" fact="0.1"/>
          <dgm:constr type="tMarg" refType="primFontSz" fact="0.1"/>
          <dgm:constr type="bMarg" refType="primFontSz" fact="0.1"/>
        </dgm:constrLst>
        <dgm:ruleLst>
          <dgm:rule type="primFontSz" val="5" fact="NaN" max="NaN"/>
        </dgm:ruleLst>
      </dgm:layoutNode>
    </dgm:forEach>
    <dgm:forEach name="Name31" axis="ch ch" ptType="node node" st="1 6" cnt="1 1">
      <dgm:layoutNode name="Accent6">
        <dgm:alg type="sp"/>
        <dgm:shape xmlns:r="http://schemas.openxmlformats.org/officeDocument/2006/relationships" r:blip="">
          <dgm:adjLst/>
        </dgm:shape>
        <dgm:presOf/>
        <dgm:constrLst/>
        <dgm:forEach name="Name32" ref="accentRepeat"/>
      </dgm:layoutNode>
      <dgm:layoutNode name="Child6" styleLbl="node1">
        <dgm:varLst>
          <dgm:chMax val="0"/>
          <dgm:chPref val="0"/>
          <dgm:bulletEnabled val="1"/>
        </dgm:varLst>
        <dgm:alg type="tx">
          <dgm:param type="shpTxLTRAlignCh" val="ctr"/>
          <dgm:param type="txAnchorVertCh" val="mid"/>
        </dgm:alg>
        <dgm:shape xmlns:r="http://schemas.openxmlformats.org/officeDocument/2006/relationships" type="hexagon" r:blip="">
          <dgm:adjLst>
            <dgm:adj idx="1" val="0.2857"/>
            <dgm:adj idx="2" val="1.1547"/>
          </dgm:adjLst>
        </dgm:shape>
        <dgm:presOf axis="desOrSelf" ptType="node"/>
        <dgm:constrLst>
          <dgm:constr type="lMarg" refType="primFontSz" fact="0.1"/>
          <dgm:constr type="rMarg" refType="primFontSz" fact="0.1"/>
          <dgm:constr type="tMarg" refType="primFontSz" fact="0.1"/>
          <dgm:constr type="bMarg" refType="primFontSz" fact="0.1"/>
        </dgm:constrLst>
        <dgm:ruleLst>
          <dgm:rule type="primFontSz" val="5" fact="NaN" max="NaN"/>
        </dgm:ruleLst>
      </dgm:layoutNode>
    </dgm:forEach>
  </dgm:layoutNode>
</dgm:layoutDef>
</file>

<file path=ppt/diagrams/quickStyle1.xml><?xml version="1.0" encoding="utf-8"?>
<dgm:styleDef xmlns:dgm="http://schemas.openxmlformats.org/drawingml/2006/diagram" xmlns:a="http://schemas.openxmlformats.org/drawingml/2006/main" uniqueId="urn:microsoft.com/office/officeart/2005/8/quickstyle/simple1">
  <dgm:title val=""/>
  <dgm:desc val=""/>
  <dgm:catLst>
    <dgm:cat type="simple" pri="10100"/>
  </dgm:catLst>
  <dgm:scene3d>
    <a:camera prst="orthographicFront"/>
    <a:lightRig rig="threePt" dir="t"/>
  </dgm:scene3d>
  <dgm:styleLbl name="node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l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ven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tx1"/>
      </a:fontRef>
    </dgm:style>
  </dgm:styleLbl>
  <dgm:styleLbl name="alig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b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sibTrans1D1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sst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1D1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con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dk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1524000" y="1122363"/>
            <a:ext cx="91440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en-US" smtClean="0"/>
              <a:t>Click to edit Master title style</a:t>
            </a:r>
            <a:endParaRPr lang="en-GB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en-US" smtClean="0"/>
              <a:t>Click to edit Master subtitle style</a:t>
            </a:r>
            <a:endParaRPr lang="en-GB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82444D3-607E-412C-8D3E-2E40F21A4240}" type="datetimeFigureOut">
              <a:rPr lang="en-GB" smtClean="0"/>
              <a:t>08/12/2020</a:t>
            </a:fld>
            <a:endParaRPr lang="en-GB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EDD5644-91B6-43D5-AAD1-A252BD4DBAFC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2688496188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GB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 smtClean="0"/>
              <a:t>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GB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82444D3-607E-412C-8D3E-2E40F21A4240}" type="datetimeFigureOut">
              <a:rPr lang="en-GB" smtClean="0"/>
              <a:t>08/12/2020</a:t>
            </a:fld>
            <a:endParaRPr lang="en-GB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EDD5644-91B6-43D5-AAD1-A252BD4DBAFC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2566200290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1850" y="1709738"/>
            <a:ext cx="105156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en-US" smtClean="0"/>
              <a:t>Click to edit Master title style</a:t>
            </a:r>
            <a:endParaRPr lang="en-GB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831850" y="4589463"/>
            <a:ext cx="105156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smtClean="0"/>
              <a:t>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82444D3-607E-412C-8D3E-2E40F21A4240}" type="datetimeFigureOut">
              <a:rPr lang="en-GB" smtClean="0"/>
              <a:t>08/12/2020</a:t>
            </a:fld>
            <a:endParaRPr lang="en-GB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EDD5644-91B6-43D5-AAD1-A252BD4DBAFC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2399313429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GB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838200" y="1825625"/>
            <a:ext cx="5181600" cy="4351338"/>
          </a:xfrm>
        </p:spPr>
        <p:txBody>
          <a:bodyPr/>
          <a:lstStyle/>
          <a:p>
            <a:pPr lvl="0"/>
            <a:r>
              <a:rPr lang="en-US" smtClean="0"/>
              <a:t>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GB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6172200" y="1825625"/>
            <a:ext cx="5181600" cy="4351338"/>
          </a:xfrm>
        </p:spPr>
        <p:txBody>
          <a:bodyPr/>
          <a:lstStyle/>
          <a:p>
            <a:pPr lvl="0"/>
            <a:r>
              <a:rPr lang="en-US" smtClean="0"/>
              <a:t>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GB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82444D3-607E-412C-8D3E-2E40F21A4240}" type="datetimeFigureOut">
              <a:rPr lang="en-GB" smtClean="0"/>
              <a:t>08/12/2020</a:t>
            </a:fld>
            <a:endParaRPr lang="en-GB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EDD5644-91B6-43D5-AAD1-A252BD4DBAFC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1097025554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9788" y="365125"/>
            <a:ext cx="10515600" cy="1325563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GB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839788" y="1681163"/>
            <a:ext cx="5157787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839788" y="2505075"/>
            <a:ext cx="5157787" cy="3684588"/>
          </a:xfrm>
        </p:spPr>
        <p:txBody>
          <a:bodyPr/>
          <a:lstStyle/>
          <a:p>
            <a:pPr lvl="0"/>
            <a:r>
              <a:rPr lang="en-US" smtClean="0"/>
              <a:t>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GB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6172200" y="1681163"/>
            <a:ext cx="5183188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6172200" y="2505075"/>
            <a:ext cx="5183188" cy="3684588"/>
          </a:xfrm>
        </p:spPr>
        <p:txBody>
          <a:bodyPr/>
          <a:lstStyle/>
          <a:p>
            <a:pPr lvl="0"/>
            <a:r>
              <a:rPr lang="en-US" smtClean="0"/>
              <a:t>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GB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82444D3-607E-412C-8D3E-2E40F21A4240}" type="datetimeFigureOut">
              <a:rPr lang="en-GB" smtClean="0"/>
              <a:t>08/12/2020</a:t>
            </a:fld>
            <a:endParaRPr lang="en-GB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EDD5644-91B6-43D5-AAD1-A252BD4DBAFC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4254276443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GB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82444D3-607E-412C-8D3E-2E40F21A4240}" type="datetimeFigureOut">
              <a:rPr lang="en-GB" smtClean="0"/>
              <a:t>08/12/2020</a:t>
            </a:fld>
            <a:endParaRPr lang="en-GB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EDD5644-91B6-43D5-AAD1-A252BD4DBAFC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54048998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82444D3-607E-412C-8D3E-2E40F21A4240}" type="datetimeFigureOut">
              <a:rPr lang="en-GB" smtClean="0"/>
              <a:t>08/12/2020</a:t>
            </a:fld>
            <a:endParaRPr lang="en-GB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EDD5644-91B6-43D5-AAD1-A252BD4DBAFC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2745483433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 smtClean="0"/>
              <a:t>Click to edit Master title style</a:t>
            </a:r>
            <a:endParaRPr lang="en-GB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 smtClean="0"/>
              <a:t>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GB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 smtClean="0"/>
              <a:t>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82444D3-607E-412C-8D3E-2E40F21A4240}" type="datetimeFigureOut">
              <a:rPr lang="en-GB" smtClean="0"/>
              <a:t>08/12/2020</a:t>
            </a:fld>
            <a:endParaRPr lang="en-GB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EDD5644-91B6-43D5-AAD1-A252BD4DBAFC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2989910691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 smtClean="0"/>
              <a:t>Click to edit Master title style</a:t>
            </a:r>
            <a:endParaRPr lang="en-GB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GB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 smtClean="0"/>
              <a:t>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82444D3-607E-412C-8D3E-2E40F21A4240}" type="datetimeFigureOut">
              <a:rPr lang="en-GB" smtClean="0"/>
              <a:t>08/12/2020</a:t>
            </a:fld>
            <a:endParaRPr lang="en-GB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EDD5644-91B6-43D5-AAD1-A252BD4DBAFC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3284513584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GB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 smtClean="0"/>
              <a:t>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GB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82444D3-607E-412C-8D3E-2E40F21A4240}" type="datetimeFigureOut">
              <a:rPr lang="en-GB" smtClean="0"/>
              <a:t>08/12/2020</a:t>
            </a:fld>
            <a:endParaRPr lang="en-GB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EDD5644-91B6-43D5-AAD1-A252BD4DBAFC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2717672528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8724900" y="365125"/>
            <a:ext cx="2628900" cy="5811838"/>
          </a:xfrm>
        </p:spPr>
        <p:txBody>
          <a:bodyPr vert="eaVert"/>
          <a:lstStyle/>
          <a:p>
            <a:r>
              <a:rPr lang="en-US" smtClean="0"/>
              <a:t>Click to edit Master title style</a:t>
            </a:r>
            <a:endParaRPr lang="en-GB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838200" y="365125"/>
            <a:ext cx="7734300" cy="5811838"/>
          </a:xfrm>
        </p:spPr>
        <p:txBody>
          <a:bodyPr vert="eaVert"/>
          <a:lstStyle/>
          <a:p>
            <a:pPr lvl="0"/>
            <a:r>
              <a:rPr lang="en-US" smtClean="0"/>
              <a:t>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GB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82444D3-607E-412C-8D3E-2E40F21A4240}" type="datetimeFigureOut">
              <a:rPr lang="en-GB" smtClean="0"/>
              <a:t>08/12/2020</a:t>
            </a:fld>
            <a:endParaRPr lang="en-GB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EDD5644-91B6-43D5-AAD1-A252BD4DBAFC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721567908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 smtClean="0"/>
              <a:t>Click to edit Master title style</a:t>
            </a:r>
            <a:endParaRPr lang="en-GB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smtClean="0"/>
              <a:t>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GB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F82444D3-607E-412C-8D3E-2E40F21A4240}" type="datetimeFigureOut">
              <a:rPr lang="en-GB" smtClean="0"/>
              <a:t>08/12/2020</a:t>
            </a:fld>
            <a:endParaRPr lang="en-GB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GB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6EDD5644-91B6-43D5-AAD1-A252BD4DBAFC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1630967479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7.xml"/></Relationships>
</file>

<file path=ppt/slides/_rels/slide6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png"/><Relationship Id="rId1" Type="http://schemas.openxmlformats.org/officeDocument/2006/relationships/slideLayout" Target="../slideLayouts/slideLayout2.xml"/></Relationships>
</file>

<file path=ppt/slides/_rels/slide8.xml.rels><?xml version="1.0" encoding="UTF-8" standalone="yes"?>
<Relationships xmlns="http://schemas.openxmlformats.org/package/2006/relationships"><Relationship Id="rId2" Type="http://schemas.openxmlformats.org/officeDocument/2006/relationships/image" Target="../media/image5.png"/><Relationship Id="rId1" Type="http://schemas.openxmlformats.org/officeDocument/2006/relationships/slideLayout" Target="../slideLayouts/slideLayout2.xm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6.xml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5.xml.rels><?xml version="1.0" encoding="UTF-8" standalone="yes"?>
<Relationships xmlns="http://schemas.openxmlformats.org/package/2006/relationships"><Relationship Id="rId3" Type="http://schemas.openxmlformats.org/officeDocument/2006/relationships/diagramLayout" Target="../diagrams/layout1.xml"/><Relationship Id="rId2" Type="http://schemas.openxmlformats.org/officeDocument/2006/relationships/diagramData" Target="../diagrams/data1.xml"/><Relationship Id="rId1" Type="http://schemas.openxmlformats.org/officeDocument/2006/relationships/slideLayout" Target="../slideLayouts/slideLayout6.xml"/><Relationship Id="rId6" Type="http://schemas.microsoft.com/office/2007/relationships/diagramDrawing" Target="../diagrams/drawing1.xml"/><Relationship Id="rId5" Type="http://schemas.openxmlformats.org/officeDocument/2006/relationships/diagramColors" Target="../diagrams/colors1.xml"/><Relationship Id="rId4" Type="http://schemas.openxmlformats.org/officeDocument/2006/relationships/diagramQuickStyle" Target="../diagrams/quickStyle1.xml"/></Relationships>
</file>

<file path=ppt/slides/_rels/slide1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6.xml"/></Relationships>
</file>

<file path=ppt/slides/_rels/slide1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6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002060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365760" y="0"/>
            <a:ext cx="11510010" cy="6858000"/>
          </a:xfrm>
        </p:spPr>
        <p:txBody>
          <a:bodyPr>
            <a:normAutofit/>
          </a:bodyPr>
          <a:lstStyle/>
          <a:p>
            <a:pPr>
              <a:lnSpc>
                <a:spcPct val="120000"/>
              </a:lnSpc>
            </a:pPr>
            <a:r>
              <a:rPr lang="en-GB" dirty="0" smtClean="0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/>
            </a:r>
            <a:br>
              <a:rPr lang="en-GB" dirty="0" smtClean="0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rPr>
            </a:br>
            <a:r>
              <a:rPr lang="en-GB" dirty="0" smtClean="0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Supporting </a:t>
            </a:r>
            <a:r>
              <a:rPr lang="en-GB" dirty="0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ourselves and our </a:t>
            </a:r>
            <a:r>
              <a:rPr lang="en-GB" dirty="0" smtClean="0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colleagues</a:t>
            </a:r>
            <a:br>
              <a:rPr lang="en-GB" dirty="0" smtClean="0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rPr>
            </a:br>
            <a:r>
              <a:rPr lang="en-GB" dirty="0" smtClean="0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GB" sz="4000" b="1" i="1" dirty="0" smtClean="0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/>
            </a:r>
            <a:br>
              <a:rPr lang="en-GB" sz="4000" b="1" i="1" dirty="0" smtClean="0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rPr>
            </a:br>
            <a:r>
              <a:rPr lang="en-GB" sz="4000" b="1" i="1" dirty="0" smtClean="0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Crafty Coffees </a:t>
            </a:r>
            <a:r>
              <a:rPr lang="en-GB" sz="4000" dirty="0" smtClean="0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and </a:t>
            </a:r>
            <a:br>
              <a:rPr lang="en-GB" sz="4000" dirty="0" smtClean="0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rPr>
            </a:br>
            <a:r>
              <a:rPr lang="en-GB" sz="4000" b="1" i="1" dirty="0" smtClean="0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The Great Library Takeaway!</a:t>
            </a:r>
          </a:p>
          <a:p>
            <a:endParaRPr lang="en-GB" dirty="0">
              <a:solidFill>
                <a:schemeClr val="bg1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 algn="l"/>
            <a:r>
              <a:rPr lang="en-GB" b="1" dirty="0" smtClean="0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/>
            </a:r>
            <a:br>
              <a:rPr lang="en-GB" b="1" dirty="0" smtClean="0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rPr>
            </a:br>
            <a:r>
              <a:rPr lang="en-GB" b="1" dirty="0" smtClean="0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Charlie Hill </a:t>
            </a:r>
            <a:br>
              <a:rPr lang="en-GB" b="1" dirty="0" smtClean="0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rPr>
            </a:br>
            <a:r>
              <a:rPr lang="en-GB" dirty="0" smtClean="0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Mercian Collaboration Conference Group member</a:t>
            </a:r>
            <a:r>
              <a:rPr lang="en-GB" b="1" dirty="0" smtClean="0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/>
            </a:r>
            <a:br>
              <a:rPr lang="en-GB" b="1" dirty="0" smtClean="0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rPr>
            </a:br>
            <a:r>
              <a:rPr lang="en-GB" dirty="0" smtClean="0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Customer Services Team </a:t>
            </a:r>
            <a:br>
              <a:rPr lang="en-GB" dirty="0" smtClean="0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rPr>
            </a:br>
            <a:r>
              <a:rPr lang="en-GB" dirty="0" smtClean="0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Birmingham City University</a:t>
            </a:r>
            <a:br>
              <a:rPr lang="en-GB" dirty="0" smtClean="0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rPr>
            </a:br>
            <a:r>
              <a:rPr lang="en-GB" dirty="0" smtClean="0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/>
            </a:r>
            <a:br>
              <a:rPr lang="en-GB" dirty="0" smtClean="0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rPr>
            </a:br>
            <a:r>
              <a:rPr lang="en-GB" b="1" dirty="0" smtClean="0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Susan O’Sullivan</a:t>
            </a:r>
            <a:r>
              <a:rPr lang="en-GB" dirty="0" smtClean="0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/>
            </a:r>
            <a:br>
              <a:rPr lang="en-GB" dirty="0" smtClean="0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rPr>
            </a:br>
            <a:r>
              <a:rPr lang="en-GB" dirty="0" smtClean="0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Learning Teaching and Research Services Team</a:t>
            </a:r>
            <a:br>
              <a:rPr lang="en-GB" dirty="0" smtClean="0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rPr>
            </a:br>
            <a:r>
              <a:rPr lang="en-GB" dirty="0" smtClean="0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Birmingham City University</a:t>
            </a:r>
            <a:endParaRPr lang="en-GB" dirty="0">
              <a:solidFill>
                <a:schemeClr val="bg1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2940361513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002060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63600" y="1487805"/>
            <a:ext cx="11623040" cy="3754755"/>
          </a:xfrm>
        </p:spPr>
        <p:txBody>
          <a:bodyPr>
            <a:normAutofit fontScale="90000"/>
          </a:bodyPr>
          <a:lstStyle/>
          <a:p>
            <a:r>
              <a:rPr lang="en-GB" b="1" dirty="0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23 March </a:t>
            </a:r>
            <a:r>
              <a:rPr lang="en-GB" b="1" dirty="0" smtClean="0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2020</a:t>
            </a:r>
            <a:br>
              <a:rPr lang="en-GB" b="1" dirty="0" smtClean="0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rPr>
            </a:br>
            <a:r>
              <a:rPr lang="en-GB" b="1" dirty="0" smtClean="0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GB" b="1" dirty="0">
                <a:latin typeface="Arial" panose="020B0604020202020204" pitchFamily="34" charset="0"/>
                <a:cs typeface="Arial" panose="020B0604020202020204" pitchFamily="34" charset="0"/>
              </a:rPr>
              <a:t/>
            </a:r>
            <a:br>
              <a:rPr lang="en-GB" b="1" dirty="0">
                <a:latin typeface="Arial" panose="020B0604020202020204" pitchFamily="34" charset="0"/>
                <a:cs typeface="Arial" panose="020B0604020202020204" pitchFamily="34" charset="0"/>
              </a:rPr>
            </a:br>
            <a:r>
              <a:rPr lang="en-GB" b="1" dirty="0" smtClean="0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Boris </a:t>
            </a:r>
            <a:r>
              <a:rPr lang="en-GB" b="1" dirty="0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Johnson told the country that people </a:t>
            </a:r>
            <a:r>
              <a:rPr lang="en-GB" b="1" u="sng" dirty="0" smtClean="0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must</a:t>
            </a:r>
            <a:r>
              <a:rPr lang="en-GB" b="1" dirty="0" smtClean="0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GB" b="1" dirty="0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stay at </a:t>
            </a:r>
            <a:r>
              <a:rPr lang="en-GB" b="1" dirty="0" smtClean="0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home. </a:t>
            </a:r>
            <a:br>
              <a:rPr lang="en-GB" b="1" dirty="0" smtClean="0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rPr>
            </a:br>
            <a:r>
              <a:rPr lang="en-GB" b="1" dirty="0" smtClean="0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/>
            </a:r>
            <a:br>
              <a:rPr lang="en-GB" b="1" dirty="0" smtClean="0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rPr>
            </a:br>
            <a:r>
              <a:rPr lang="en-GB" dirty="0" smtClean="0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This brought about a number of significant changes…</a:t>
            </a:r>
            <a:endParaRPr lang="en-GB" dirty="0">
              <a:solidFill>
                <a:schemeClr val="bg1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853980884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002060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Content Placeholder 3"/>
          <p:cNvPicPr>
            <a:picLocks noGrp="1" noChangeAspect="1"/>
          </p:cNvPicPr>
          <p:nvPr>
            <p:ph idx="1"/>
          </p:nvPr>
        </p:nvPicPr>
        <p:blipFill>
          <a:blip r:embed="rId2"/>
          <a:stretch>
            <a:fillRect/>
          </a:stretch>
        </p:blipFill>
        <p:spPr>
          <a:xfrm>
            <a:off x="2362972" y="193216"/>
            <a:ext cx="7448679" cy="6161864"/>
          </a:xfrm>
          <a:prstGeom prst="rect">
            <a:avLst/>
          </a:prstGeom>
        </p:spPr>
      </p:pic>
      <p:sp>
        <p:nvSpPr>
          <p:cNvPr id="5" name="TextBox 4"/>
          <p:cNvSpPr txBox="1"/>
          <p:nvPr/>
        </p:nvSpPr>
        <p:spPr>
          <a:xfrm>
            <a:off x="6527976" y="6355080"/>
            <a:ext cx="3749040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dirty="0" smtClean="0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Public Mental Health - GOV.UK</a:t>
            </a:r>
            <a:endParaRPr lang="en-GB" dirty="0">
              <a:solidFill>
                <a:schemeClr val="bg1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1656720475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002060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455160" y="2031365"/>
            <a:ext cx="3408680" cy="2814955"/>
          </a:xfrm>
        </p:spPr>
        <p:txBody>
          <a:bodyPr>
            <a:normAutofit/>
          </a:bodyPr>
          <a:lstStyle/>
          <a:p>
            <a:r>
              <a:rPr lang="en-GB" sz="6000" b="1" dirty="0" smtClean="0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…Crafty Coffees</a:t>
            </a:r>
            <a:endParaRPr lang="en-GB" sz="6000" b="1" dirty="0">
              <a:solidFill>
                <a:schemeClr val="bg1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270728580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002060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1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2426799" y="341484"/>
            <a:ext cx="7222861" cy="6189028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50856770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002060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GB" b="1" dirty="0" smtClean="0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Crafty Coffee </a:t>
            </a:r>
            <a:r>
              <a:rPr lang="en-GB" dirty="0" smtClean="0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– weekly via MS Teams </a:t>
            </a:r>
            <a:endParaRPr lang="en-GB" dirty="0">
              <a:solidFill>
                <a:schemeClr val="bg1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pic>
        <p:nvPicPr>
          <p:cNvPr id="4" name="Content Placeholder 3"/>
          <p:cNvPicPr>
            <a:picLocks noGrp="1" noChangeAspect="1"/>
          </p:cNvPicPr>
          <p:nvPr>
            <p:ph idx="1"/>
          </p:nvPr>
        </p:nvPicPr>
        <p:blipFill>
          <a:blip r:embed="rId2"/>
          <a:stretch>
            <a:fillRect/>
          </a:stretch>
        </p:blipFill>
        <p:spPr>
          <a:xfrm>
            <a:off x="4217013" y="1825625"/>
            <a:ext cx="3757973" cy="4351338"/>
          </a:xfrm>
          <a:prstGeom prst="rect">
            <a:avLst/>
          </a:prstGeom>
        </p:spPr>
      </p:pic>
      <p:sp>
        <p:nvSpPr>
          <p:cNvPr id="5" name="TextBox 4"/>
          <p:cNvSpPr txBox="1"/>
          <p:nvPr/>
        </p:nvSpPr>
        <p:spPr>
          <a:xfrm>
            <a:off x="5842000" y="6179901"/>
            <a:ext cx="2367280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i="1" dirty="0" err="1" smtClean="0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Hobbycraft</a:t>
            </a:r>
            <a:r>
              <a:rPr lang="en-GB" dirty="0" smtClean="0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supplies</a:t>
            </a:r>
            <a:endParaRPr lang="en-GB" dirty="0">
              <a:solidFill>
                <a:schemeClr val="bg1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419679229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002060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GB" b="1" dirty="0" smtClean="0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Crafty Coffee </a:t>
            </a:r>
            <a:r>
              <a:rPr lang="en-GB" dirty="0" smtClean="0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– weekly via MS Teams </a:t>
            </a:r>
            <a:endParaRPr lang="en-GB" dirty="0">
              <a:solidFill>
                <a:schemeClr val="bg1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pic>
        <p:nvPicPr>
          <p:cNvPr id="4" name="Content Placeholder 3"/>
          <p:cNvPicPr>
            <a:picLocks noGrp="1" noChangeAspect="1"/>
          </p:cNvPicPr>
          <p:nvPr>
            <p:ph idx="1"/>
          </p:nvPr>
        </p:nvPicPr>
        <p:blipFill>
          <a:blip r:embed="rId2"/>
          <a:stretch>
            <a:fillRect/>
          </a:stretch>
        </p:blipFill>
        <p:spPr>
          <a:xfrm>
            <a:off x="2011587" y="1867665"/>
            <a:ext cx="5730423" cy="4351338"/>
          </a:xfrm>
          <a:prstGeom prst="rect">
            <a:avLst/>
          </a:prstGeom>
        </p:spPr>
      </p:pic>
      <p:sp>
        <p:nvSpPr>
          <p:cNvPr id="5" name="TextBox 4"/>
          <p:cNvSpPr txBox="1"/>
          <p:nvPr/>
        </p:nvSpPr>
        <p:spPr>
          <a:xfrm>
            <a:off x="8421238" y="2347310"/>
            <a:ext cx="2238703" cy="353943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sz="2800" b="1" dirty="0" smtClean="0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Halloween </a:t>
            </a:r>
            <a:r>
              <a:rPr lang="en-GB" sz="2800" b="1" dirty="0" err="1" smtClean="0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TRUMPkin</a:t>
            </a:r>
            <a:r>
              <a:rPr lang="en-GB" sz="2800" b="1" dirty="0" smtClean="0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/>
            </a:r>
            <a:br>
              <a:rPr lang="en-GB" sz="2800" b="1" dirty="0" smtClean="0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rPr>
            </a:br>
            <a:r>
              <a:rPr lang="en-GB" sz="2800" b="1" dirty="0" smtClean="0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GB" sz="2800" dirty="0" smtClean="0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/>
            </a:r>
            <a:br>
              <a:rPr lang="en-GB" sz="2800" dirty="0" smtClean="0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rPr>
            </a:br>
            <a:r>
              <a:rPr lang="en-GB" sz="2800" dirty="0" smtClean="0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- a needle felt kit completed during the US elections</a:t>
            </a:r>
            <a:endParaRPr lang="en-GB" sz="2800" dirty="0">
              <a:solidFill>
                <a:schemeClr val="bg1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6" name="TextBox 5"/>
          <p:cNvSpPr txBox="1"/>
          <p:nvPr/>
        </p:nvSpPr>
        <p:spPr>
          <a:xfrm>
            <a:off x="6236838" y="6250566"/>
            <a:ext cx="2255520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i="1" dirty="0" smtClean="0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Etsy</a:t>
            </a:r>
            <a:r>
              <a:rPr lang="en-GB" dirty="0" smtClean="0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supplies</a:t>
            </a:r>
            <a:endParaRPr lang="en-GB" dirty="0">
              <a:solidFill>
                <a:schemeClr val="bg1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979264162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002060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143000" y="0"/>
            <a:ext cx="10515600" cy="1325563"/>
          </a:xfrm>
        </p:spPr>
        <p:txBody>
          <a:bodyPr/>
          <a:lstStyle/>
          <a:p>
            <a:r>
              <a:rPr lang="en-GB" dirty="0" smtClean="0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Synchronised</a:t>
            </a:r>
            <a:r>
              <a:rPr lang="en-GB" b="1" dirty="0" smtClean="0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GB" b="1" dirty="0">
                <a:solidFill>
                  <a:srgbClr val="92D05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H</a:t>
            </a:r>
            <a:r>
              <a:rPr lang="en-GB" b="1" dirty="0" smtClean="0">
                <a:solidFill>
                  <a:srgbClr val="92D05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o-</a:t>
            </a:r>
            <a:r>
              <a:rPr lang="en-GB" b="1" dirty="0" smtClean="0">
                <a:solidFill>
                  <a:srgbClr val="FF000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Ho-</a:t>
            </a:r>
            <a:r>
              <a:rPr lang="en-GB" b="1" dirty="0" smtClean="0">
                <a:solidFill>
                  <a:srgbClr val="FF660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Hot Chocolate</a:t>
            </a:r>
            <a:r>
              <a:rPr lang="en-GB" b="1" dirty="0" smtClean="0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…</a:t>
            </a:r>
            <a:endParaRPr lang="en-GB" b="1" dirty="0">
              <a:solidFill>
                <a:schemeClr val="bg1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pic>
        <p:nvPicPr>
          <p:cNvPr id="1026" name="Picture 3" descr="image005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306820" y="1325563"/>
            <a:ext cx="9439443" cy="4714799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69022821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002060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3958590" y="2468245"/>
            <a:ext cx="4191000" cy="1612265"/>
          </a:xfrm>
        </p:spPr>
        <p:txBody>
          <a:bodyPr/>
          <a:lstStyle/>
          <a:p>
            <a:r>
              <a:rPr lang="en-GB" b="1" dirty="0" smtClean="0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Pause...</a:t>
            </a:r>
            <a:br>
              <a:rPr lang="en-GB" b="1" dirty="0" smtClean="0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rPr>
            </a:br>
            <a:r>
              <a:rPr lang="en-GB" b="1" dirty="0" smtClean="0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Any thoughts?</a:t>
            </a:r>
            <a:endParaRPr lang="en-GB" b="1" dirty="0">
              <a:solidFill>
                <a:schemeClr val="bg1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724134935"/>
      </p:ext>
    </p:extLst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002060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2131060" y="1858645"/>
            <a:ext cx="7846060" cy="1392555"/>
          </a:xfrm>
        </p:spPr>
        <p:txBody>
          <a:bodyPr/>
          <a:lstStyle/>
          <a:p>
            <a:r>
              <a:rPr lang="en-GB" b="1" dirty="0" smtClean="0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The Great Library Takeaway!</a:t>
            </a:r>
            <a:endParaRPr lang="en-GB" b="1" dirty="0">
              <a:solidFill>
                <a:schemeClr val="bg1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3" name="TextBox 2"/>
          <p:cNvSpPr txBox="1"/>
          <p:nvPr/>
        </p:nvSpPr>
        <p:spPr>
          <a:xfrm>
            <a:off x="2131060" y="3708400"/>
            <a:ext cx="5567680" cy="120032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b="1" dirty="0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Charlie Hill </a:t>
            </a:r>
            <a:br>
              <a:rPr lang="en-GB" b="1" dirty="0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rPr>
            </a:br>
            <a:r>
              <a:rPr lang="en-GB" dirty="0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Mercian Collaboration Conference Group member</a:t>
            </a:r>
            <a:r>
              <a:rPr lang="en-GB" b="1" dirty="0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/>
            </a:r>
            <a:br>
              <a:rPr lang="en-GB" b="1" dirty="0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rPr>
            </a:br>
            <a:r>
              <a:rPr lang="en-GB" dirty="0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Customer Services Team </a:t>
            </a:r>
            <a:br>
              <a:rPr lang="en-GB" dirty="0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rPr>
            </a:br>
            <a:r>
              <a:rPr lang="en-GB" dirty="0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Birmingham City University</a:t>
            </a:r>
            <a:endParaRPr lang="en-GB" dirty="0"/>
          </a:p>
        </p:txBody>
      </p:sp>
    </p:spTree>
    <p:extLst>
      <p:ext uri="{BB962C8B-B14F-4D97-AF65-F5344CB8AC3E}">
        <p14:creationId xmlns:p14="http://schemas.microsoft.com/office/powerpoint/2010/main" val="2401098576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002060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918210" y="616585"/>
            <a:ext cx="10515600" cy="1325563"/>
          </a:xfrm>
        </p:spPr>
        <p:txBody>
          <a:bodyPr/>
          <a:lstStyle/>
          <a:p>
            <a:r>
              <a:rPr lang="en-GB" dirty="0" smtClean="0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Background:</a:t>
            </a:r>
            <a:endParaRPr lang="en-GB" dirty="0">
              <a:solidFill>
                <a:schemeClr val="bg1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1188720" y="2526664"/>
            <a:ext cx="9974580" cy="4811396"/>
          </a:xfrm>
        </p:spPr>
        <p:txBody>
          <a:bodyPr>
            <a:normAutofit/>
          </a:bodyPr>
          <a:lstStyle/>
          <a:p>
            <a:pPr marL="0" indent="0">
              <a:lnSpc>
                <a:spcPct val="100000"/>
              </a:lnSpc>
              <a:buNone/>
            </a:pPr>
            <a:r>
              <a:rPr lang="en-GB" sz="3200" dirty="0" smtClean="0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Unfortunately the Mercian Collaboration </a:t>
            </a:r>
            <a:r>
              <a:rPr lang="en-GB" sz="3200" b="1" i="1" dirty="0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Dissolving </a:t>
            </a:r>
            <a:r>
              <a:rPr lang="en-GB" sz="3200" b="1" i="1" dirty="0" smtClean="0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Barriers </a:t>
            </a:r>
            <a:r>
              <a:rPr lang="en-GB" sz="3200" dirty="0" smtClean="0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Conference</a:t>
            </a:r>
            <a:r>
              <a:rPr lang="en-GB" sz="3200" b="1" dirty="0" smtClean="0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GB" sz="3200" dirty="0" smtClean="0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could not go ahead as planned and the Committee announced </a:t>
            </a:r>
            <a:r>
              <a:rPr lang="en-GB" sz="3200" dirty="0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that </a:t>
            </a:r>
            <a:r>
              <a:rPr lang="en-GB" sz="3200" dirty="0" smtClean="0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the event was cancelled. </a:t>
            </a:r>
            <a:br>
              <a:rPr lang="en-GB" sz="3200" dirty="0" smtClean="0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rPr>
            </a:br>
            <a:endParaRPr lang="en-GB" sz="3200" dirty="0" smtClean="0">
              <a:solidFill>
                <a:schemeClr val="bg1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 marL="0" indent="0">
              <a:lnSpc>
                <a:spcPct val="100000"/>
              </a:lnSpc>
              <a:buNone/>
            </a:pPr>
            <a:r>
              <a:rPr lang="en-GB" sz="3200" dirty="0" smtClean="0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So…</a:t>
            </a:r>
            <a:endParaRPr lang="en-GB" sz="3200" dirty="0">
              <a:solidFill>
                <a:schemeClr val="bg1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1708128467"/>
      </p:ext>
    </p:extLst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002060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212850" y="2692401"/>
            <a:ext cx="9728200" cy="1442720"/>
          </a:xfrm>
        </p:spPr>
        <p:txBody>
          <a:bodyPr>
            <a:normAutofit fontScale="90000"/>
          </a:bodyPr>
          <a:lstStyle/>
          <a:p>
            <a:r>
              <a:rPr lang="en-GB" sz="3600" dirty="0" smtClean="0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As an alternative an in-house event was developed –</a:t>
            </a:r>
            <a:br>
              <a:rPr lang="en-GB" sz="3600" dirty="0" smtClean="0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rPr>
            </a:br>
            <a:r>
              <a:rPr lang="en-GB" sz="3600" dirty="0" smtClean="0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GB" dirty="0" smtClean="0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/>
            </a:r>
            <a:br>
              <a:rPr lang="en-GB" dirty="0" smtClean="0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rPr>
            </a:br>
            <a:r>
              <a:rPr lang="en-GB" b="1" dirty="0" smtClean="0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The </a:t>
            </a:r>
            <a:r>
              <a:rPr lang="en-GB" b="1" dirty="0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Great Library </a:t>
            </a:r>
            <a:r>
              <a:rPr lang="en-GB" b="1" dirty="0" smtClean="0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Takeaway!</a:t>
            </a:r>
            <a:endParaRPr lang="en-GB" dirty="0"/>
          </a:p>
        </p:txBody>
      </p:sp>
    </p:spTree>
    <p:extLst>
      <p:ext uri="{BB962C8B-B14F-4D97-AF65-F5344CB8AC3E}">
        <p14:creationId xmlns:p14="http://schemas.microsoft.com/office/powerpoint/2010/main" val="1909251204"/>
      </p:ext>
    </p:extLst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002060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ectangle 5"/>
          <p:cNvSpPr>
            <a:spLocks noChangeArrowheads="1"/>
          </p:cNvSpPr>
          <p:nvPr/>
        </p:nvSpPr>
        <p:spPr bwMode="auto">
          <a:xfrm>
            <a:off x="1120140" y="128320"/>
            <a:ext cx="9612630" cy="597086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0" lang="en-GB" altLang="en-US" sz="2200" b="0" i="0" u="none" strike="noStrike" cap="none" normalizeH="0" baseline="0" dirty="0" smtClean="0">
              <a:ln>
                <a:noFill/>
              </a:ln>
              <a:solidFill>
                <a:schemeClr val="tx1"/>
              </a:solidFill>
              <a:effectLst/>
              <a:latin typeface="Calibri Light" panose="020F0302020204030204" pitchFamily="34" charset="0"/>
              <a:ea typeface="Times New Roman" panose="02020603050405020304" pitchFamily="18" charset="0"/>
              <a:cs typeface="Calibri Light" panose="020F0302020204030204" pitchFamily="34" charset="0"/>
            </a:endParaRPr>
          </a:p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lang="en-GB" altLang="en-US" sz="2200" dirty="0">
              <a:latin typeface="Calibri Light" panose="020F0302020204030204" pitchFamily="34" charset="0"/>
              <a:ea typeface="Times New Roman" panose="02020603050405020304" pitchFamily="18" charset="0"/>
              <a:cs typeface="Calibri Light" panose="020F0302020204030204" pitchFamily="34" charset="0"/>
            </a:endParaRPr>
          </a:p>
          <a:p>
            <a:pPr eaLnBrk="0" fontAlgn="base" hangingPunct="0">
              <a:spcBef>
                <a:spcPct val="0"/>
              </a:spcBef>
              <a:spcAft>
                <a:spcPct val="0"/>
              </a:spcAft>
            </a:pPr>
            <a:r>
              <a:rPr lang="en-GB" altLang="en-US" sz="2400" dirty="0" smtClean="0">
                <a:solidFill>
                  <a:schemeClr val="bg1"/>
                </a:solidFill>
                <a:latin typeface="Arial" panose="020B0604020202020204" pitchFamily="34" charset="0"/>
                <a:ea typeface="Times New Roman" panose="02020603050405020304" pitchFamily="18" charset="0"/>
                <a:cs typeface="Arial" panose="020B0604020202020204" pitchFamily="34" charset="0"/>
              </a:rPr>
              <a:t/>
            </a:r>
            <a:br>
              <a:rPr lang="en-GB" altLang="en-US" sz="2400" dirty="0" smtClean="0">
                <a:solidFill>
                  <a:schemeClr val="bg1"/>
                </a:solidFill>
                <a:latin typeface="Arial" panose="020B0604020202020204" pitchFamily="34" charset="0"/>
                <a:ea typeface="Times New Roman" panose="02020603050405020304" pitchFamily="18" charset="0"/>
                <a:cs typeface="Arial" panose="020B0604020202020204" pitchFamily="34" charset="0"/>
              </a:rPr>
            </a:br>
            <a:r>
              <a:rPr lang="en-GB" altLang="en-US" sz="2400" dirty="0" smtClean="0">
                <a:solidFill>
                  <a:schemeClr val="bg1"/>
                </a:solidFill>
                <a:latin typeface="Arial" panose="020B0604020202020204" pitchFamily="34" charset="0"/>
                <a:ea typeface="Times New Roman" panose="02020603050405020304" pitchFamily="18" charset="0"/>
                <a:cs typeface="Arial" panose="020B0604020202020204" pitchFamily="34" charset="0"/>
              </a:rPr>
              <a:t/>
            </a:r>
            <a:br>
              <a:rPr lang="en-GB" altLang="en-US" sz="2400" dirty="0" smtClean="0">
                <a:solidFill>
                  <a:schemeClr val="bg1"/>
                </a:solidFill>
                <a:latin typeface="Arial" panose="020B0604020202020204" pitchFamily="34" charset="0"/>
                <a:ea typeface="Times New Roman" panose="02020603050405020304" pitchFamily="18" charset="0"/>
                <a:cs typeface="Arial" panose="020B0604020202020204" pitchFamily="34" charset="0"/>
              </a:rPr>
            </a:br>
            <a:r>
              <a:rPr lang="en-GB" altLang="en-US" sz="2400" dirty="0" smtClean="0">
                <a:solidFill>
                  <a:schemeClr val="bg1"/>
                </a:solidFill>
                <a:latin typeface="Arial" panose="020B0604020202020204" pitchFamily="34" charset="0"/>
                <a:ea typeface="Times New Roman" panose="02020603050405020304" pitchFamily="18" charset="0"/>
                <a:cs typeface="Arial" panose="020B0604020202020204" pitchFamily="34" charset="0"/>
              </a:rPr>
              <a:t>“ </a:t>
            </a:r>
            <a:r>
              <a:rPr lang="en-GB" altLang="en-US" sz="2400" b="1" i="1" dirty="0" smtClean="0">
                <a:solidFill>
                  <a:schemeClr val="bg1"/>
                </a:solidFill>
                <a:latin typeface="Arial" panose="020B0604020202020204" pitchFamily="34" charset="0"/>
                <a:ea typeface="Times New Roman" panose="02020603050405020304" pitchFamily="18" charset="0"/>
                <a:cs typeface="Arial" panose="020B0604020202020204" pitchFamily="34" charset="0"/>
              </a:rPr>
              <a:t>The Great Library Takeaway! </a:t>
            </a:r>
            <a:r>
              <a:rPr lang="en-GB" altLang="en-US" sz="2400" i="1" dirty="0" smtClean="0">
                <a:solidFill>
                  <a:schemeClr val="bg1"/>
                </a:solidFill>
                <a:latin typeface="Arial" panose="020B0604020202020204" pitchFamily="34" charset="0"/>
                <a:ea typeface="Times New Roman" panose="02020603050405020304" pitchFamily="18" charset="0"/>
                <a:cs typeface="Arial" panose="020B0604020202020204" pitchFamily="34" charset="0"/>
              </a:rPr>
              <a:t>is </a:t>
            </a:r>
            <a:r>
              <a:rPr lang="en-GB" altLang="en-US" sz="2400" i="1" dirty="0">
                <a:solidFill>
                  <a:schemeClr val="bg1"/>
                </a:solidFill>
                <a:latin typeface="Arial" panose="020B0604020202020204" pitchFamily="34" charset="0"/>
                <a:ea typeface="Times New Roman" panose="02020603050405020304" pitchFamily="18" charset="0"/>
                <a:cs typeface="Arial" panose="020B0604020202020204" pitchFamily="34" charset="0"/>
              </a:rPr>
              <a:t>all about the relationship between this force and this outcome, between change and excellence. </a:t>
            </a:r>
            <a:r>
              <a:rPr lang="en-GB" altLang="en-US" sz="2400" i="1" dirty="0" smtClean="0">
                <a:solidFill>
                  <a:schemeClr val="bg1"/>
                </a:solidFill>
                <a:latin typeface="Arial" panose="020B0604020202020204" pitchFamily="34" charset="0"/>
                <a:ea typeface="Times New Roman" panose="02020603050405020304" pitchFamily="18" charset="0"/>
                <a:cs typeface="Arial" panose="020B0604020202020204" pitchFamily="34" charset="0"/>
              </a:rPr>
              <a:t/>
            </a:r>
            <a:br>
              <a:rPr lang="en-GB" altLang="en-US" sz="2400" i="1" dirty="0" smtClean="0">
                <a:solidFill>
                  <a:schemeClr val="bg1"/>
                </a:solidFill>
                <a:latin typeface="Arial" panose="020B0604020202020204" pitchFamily="34" charset="0"/>
                <a:ea typeface="Times New Roman" panose="02020603050405020304" pitchFamily="18" charset="0"/>
                <a:cs typeface="Arial" panose="020B0604020202020204" pitchFamily="34" charset="0"/>
              </a:rPr>
            </a:br>
            <a:r>
              <a:rPr lang="en-GB" altLang="en-US" sz="2400" i="1" dirty="0" smtClean="0">
                <a:solidFill>
                  <a:schemeClr val="bg1"/>
                </a:solidFill>
                <a:latin typeface="Arial" panose="020B0604020202020204" pitchFamily="34" charset="0"/>
                <a:ea typeface="Times New Roman" panose="02020603050405020304" pitchFamily="18" charset="0"/>
                <a:cs typeface="Arial" panose="020B0604020202020204" pitchFamily="34" charset="0"/>
              </a:rPr>
              <a:t/>
            </a:r>
            <a:br>
              <a:rPr lang="en-GB" altLang="en-US" sz="2400" i="1" dirty="0" smtClean="0">
                <a:solidFill>
                  <a:schemeClr val="bg1"/>
                </a:solidFill>
                <a:latin typeface="Arial" panose="020B0604020202020204" pitchFamily="34" charset="0"/>
                <a:ea typeface="Times New Roman" panose="02020603050405020304" pitchFamily="18" charset="0"/>
                <a:cs typeface="Arial" panose="020B0604020202020204" pitchFamily="34" charset="0"/>
              </a:rPr>
            </a:br>
            <a:r>
              <a:rPr lang="en-GB" altLang="en-US" sz="2400" i="1" dirty="0" smtClean="0">
                <a:solidFill>
                  <a:schemeClr val="bg1"/>
                </a:solidFill>
                <a:latin typeface="Arial" panose="020B0604020202020204" pitchFamily="34" charset="0"/>
                <a:ea typeface="Times New Roman" panose="02020603050405020304" pitchFamily="18" charset="0"/>
                <a:cs typeface="Arial" panose="020B0604020202020204" pitchFamily="34" charset="0"/>
              </a:rPr>
              <a:t>It </a:t>
            </a:r>
            <a:r>
              <a:rPr lang="en-GB" altLang="en-US" sz="2400" i="1" dirty="0">
                <a:solidFill>
                  <a:schemeClr val="bg1"/>
                </a:solidFill>
                <a:latin typeface="Arial" panose="020B0604020202020204" pitchFamily="34" charset="0"/>
                <a:ea typeface="Times New Roman" panose="02020603050405020304" pitchFamily="18" charset="0"/>
                <a:cs typeface="Arial" panose="020B0604020202020204" pitchFamily="34" charset="0"/>
              </a:rPr>
              <a:t>aims to address some key questions: </a:t>
            </a:r>
          </a:p>
          <a:p>
            <a:pPr marL="285750" indent="-285750"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buChar char="•"/>
            </a:pPr>
            <a:r>
              <a:rPr lang="en-GB" altLang="en-US" sz="2400" i="1" dirty="0" smtClean="0">
                <a:solidFill>
                  <a:schemeClr val="bg1"/>
                </a:solidFill>
                <a:latin typeface="Arial" panose="020B0604020202020204" pitchFamily="34" charset="0"/>
                <a:ea typeface="Times New Roman" panose="02020603050405020304" pitchFamily="18" charset="0"/>
                <a:cs typeface="Arial" panose="020B0604020202020204" pitchFamily="34" charset="0"/>
              </a:rPr>
              <a:t>What </a:t>
            </a:r>
            <a:r>
              <a:rPr lang="en-GB" altLang="en-US" sz="2400" i="1" dirty="0">
                <a:solidFill>
                  <a:schemeClr val="bg1"/>
                </a:solidFill>
                <a:latin typeface="Arial" panose="020B0604020202020204" pitchFamily="34" charset="0"/>
                <a:ea typeface="Times New Roman" panose="02020603050405020304" pitchFamily="18" charset="0"/>
                <a:cs typeface="Arial" panose="020B0604020202020204" pitchFamily="34" charset="0"/>
              </a:rPr>
              <a:t>have we learned from the experience of providing our services during lockdown? </a:t>
            </a:r>
          </a:p>
          <a:p>
            <a:pPr marL="285750" indent="-285750"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buChar char="•"/>
            </a:pPr>
            <a:r>
              <a:rPr lang="en-GB" altLang="en-US" sz="2400" i="1" dirty="0" smtClean="0">
                <a:solidFill>
                  <a:schemeClr val="bg1"/>
                </a:solidFill>
                <a:latin typeface="Arial" panose="020B0604020202020204" pitchFamily="34" charset="0"/>
                <a:ea typeface="Times New Roman" panose="02020603050405020304" pitchFamily="18" charset="0"/>
                <a:cs typeface="Arial" panose="020B0604020202020204" pitchFamily="34" charset="0"/>
              </a:rPr>
              <a:t>What </a:t>
            </a:r>
            <a:r>
              <a:rPr lang="en-GB" altLang="en-US" sz="2400" i="1" dirty="0">
                <a:solidFill>
                  <a:schemeClr val="bg1"/>
                </a:solidFill>
                <a:latin typeface="Arial" panose="020B0604020202020204" pitchFamily="34" charset="0"/>
                <a:ea typeface="Times New Roman" panose="02020603050405020304" pitchFamily="18" charset="0"/>
                <a:cs typeface="Arial" panose="020B0604020202020204" pitchFamily="34" charset="0"/>
              </a:rPr>
              <a:t>are we doing differently? </a:t>
            </a:r>
          </a:p>
          <a:p>
            <a:pPr marL="285750" indent="-285750"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buChar char="•"/>
            </a:pPr>
            <a:r>
              <a:rPr lang="en-GB" altLang="en-US" sz="2400" i="1" dirty="0" smtClean="0">
                <a:solidFill>
                  <a:schemeClr val="bg1"/>
                </a:solidFill>
                <a:latin typeface="Arial" panose="020B0604020202020204" pitchFamily="34" charset="0"/>
                <a:ea typeface="Times New Roman" panose="02020603050405020304" pitchFamily="18" charset="0"/>
                <a:cs typeface="Arial" panose="020B0604020202020204" pitchFamily="34" charset="0"/>
              </a:rPr>
              <a:t>What </a:t>
            </a:r>
            <a:r>
              <a:rPr lang="en-GB" altLang="en-US" sz="2400" i="1" dirty="0">
                <a:solidFill>
                  <a:schemeClr val="bg1"/>
                </a:solidFill>
                <a:latin typeface="Arial" panose="020B0604020202020204" pitchFamily="34" charset="0"/>
                <a:ea typeface="Times New Roman" panose="02020603050405020304" pitchFamily="18" charset="0"/>
                <a:cs typeface="Arial" panose="020B0604020202020204" pitchFamily="34" charset="0"/>
              </a:rPr>
              <a:t>insights into the needs of library users have our new ways of working given us? </a:t>
            </a:r>
          </a:p>
          <a:p>
            <a:pPr marL="285750" indent="-285750"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buChar char="•"/>
            </a:pPr>
            <a:r>
              <a:rPr lang="en-GB" altLang="en-US" sz="2400" i="1" dirty="0" smtClean="0">
                <a:solidFill>
                  <a:schemeClr val="bg1"/>
                </a:solidFill>
                <a:latin typeface="Arial" panose="020B0604020202020204" pitchFamily="34" charset="0"/>
                <a:ea typeface="Times New Roman" panose="02020603050405020304" pitchFamily="18" charset="0"/>
                <a:cs typeface="Arial" panose="020B0604020202020204" pitchFamily="34" charset="0"/>
              </a:rPr>
              <a:t>And </a:t>
            </a:r>
            <a:r>
              <a:rPr lang="en-GB" altLang="en-US" sz="2400" i="1" dirty="0">
                <a:solidFill>
                  <a:schemeClr val="bg1"/>
                </a:solidFill>
                <a:latin typeface="Arial" panose="020B0604020202020204" pitchFamily="34" charset="0"/>
                <a:ea typeface="Times New Roman" panose="02020603050405020304" pitchFamily="18" charset="0"/>
                <a:cs typeface="Arial" panose="020B0604020202020204" pitchFamily="34" charset="0"/>
              </a:rPr>
              <a:t>how can we apply what we have learned from lockdown to improve the services we provide? </a:t>
            </a:r>
            <a:r>
              <a:rPr lang="en-GB" altLang="en-US" sz="2400" i="1" dirty="0" smtClean="0">
                <a:solidFill>
                  <a:schemeClr val="bg1"/>
                </a:solidFill>
                <a:latin typeface="Arial" panose="020B0604020202020204" pitchFamily="34" charset="0"/>
                <a:ea typeface="Times New Roman" panose="02020603050405020304" pitchFamily="18" charset="0"/>
                <a:cs typeface="Arial" panose="020B0604020202020204" pitchFamily="34" charset="0"/>
              </a:rPr>
              <a:t>”</a:t>
            </a:r>
            <a:endParaRPr lang="en-GB" altLang="en-US" sz="2400" i="1" dirty="0">
              <a:solidFill>
                <a:schemeClr val="bg1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0" lang="en-GB" altLang="en-US" sz="800" b="0" i="1" u="none" strike="noStrike" cap="none" normalizeH="0" baseline="0" dirty="0" smtClean="0">
              <a:ln>
                <a:noFill/>
              </a:ln>
              <a:solidFill>
                <a:schemeClr val="tx1"/>
              </a:solidFill>
              <a:effectLst/>
            </a:endParaRPr>
          </a:p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0" lang="en-GB" altLang="en-US" sz="1800" b="0" i="0" u="none" strike="noStrike" cap="none" normalizeH="0" baseline="0" dirty="0" smtClean="0">
              <a:ln>
                <a:noFill/>
              </a:ln>
              <a:solidFill>
                <a:schemeClr val="tx1"/>
              </a:solidFill>
              <a:effectLst/>
              <a:latin typeface="Arial" panose="020B060402020202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1787333104"/>
      </p:ext>
    </p:extLst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002060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848360" y="619760"/>
            <a:ext cx="10459720" cy="5821363"/>
          </a:xfrm>
        </p:spPr>
        <p:txBody>
          <a:bodyPr>
            <a:normAutofit fontScale="92500" lnSpcReduction="10000"/>
          </a:bodyPr>
          <a:lstStyle/>
          <a:p>
            <a:pPr>
              <a:lnSpc>
                <a:spcPct val="150000"/>
              </a:lnSpc>
            </a:pPr>
            <a:r>
              <a:rPr lang="en-GB" dirty="0" smtClean="0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Scheduled in September 2020</a:t>
            </a:r>
          </a:p>
          <a:p>
            <a:pPr>
              <a:lnSpc>
                <a:spcPct val="150000"/>
              </a:lnSpc>
            </a:pPr>
            <a:r>
              <a:rPr lang="en-GB" dirty="0" smtClean="0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Ran between 2pm </a:t>
            </a:r>
            <a:r>
              <a:rPr lang="en-GB" dirty="0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and </a:t>
            </a:r>
            <a:r>
              <a:rPr lang="en-GB" dirty="0" smtClean="0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4pm via MS Teams.  </a:t>
            </a:r>
            <a:br>
              <a:rPr lang="en-GB" dirty="0" smtClean="0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rPr>
            </a:br>
            <a:r>
              <a:rPr lang="en-GB" dirty="0" smtClean="0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Consisted </a:t>
            </a:r>
            <a:r>
              <a:rPr lang="en-GB" dirty="0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of </a:t>
            </a:r>
            <a:r>
              <a:rPr lang="en-GB" dirty="0" smtClean="0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various ten </a:t>
            </a:r>
            <a:r>
              <a:rPr lang="en-GB" dirty="0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minute </a:t>
            </a:r>
            <a:r>
              <a:rPr lang="en-GB" dirty="0" smtClean="0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presentations - break </a:t>
            </a:r>
            <a:r>
              <a:rPr lang="en-GB" dirty="0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of </a:t>
            </a:r>
            <a:r>
              <a:rPr lang="en-GB" dirty="0" smtClean="0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15 </a:t>
            </a:r>
            <a:r>
              <a:rPr lang="en-GB" dirty="0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minutes in the middle for </a:t>
            </a:r>
            <a:r>
              <a:rPr lang="en-GB" dirty="0" smtClean="0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mingling</a:t>
            </a:r>
            <a:endParaRPr lang="en-GB" dirty="0">
              <a:solidFill>
                <a:schemeClr val="bg1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>
              <a:lnSpc>
                <a:spcPct val="150000"/>
              </a:lnSpc>
            </a:pPr>
            <a:r>
              <a:rPr lang="en-GB" dirty="0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Each presentation </a:t>
            </a:r>
            <a:r>
              <a:rPr lang="en-GB" dirty="0" smtClean="0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looked </a:t>
            </a:r>
            <a:r>
              <a:rPr lang="en-GB" dirty="0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at an aspect of our operation during </a:t>
            </a:r>
            <a:r>
              <a:rPr lang="en-GB" dirty="0" smtClean="0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lockdown </a:t>
            </a:r>
            <a:r>
              <a:rPr lang="en-GB" dirty="0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and how </a:t>
            </a:r>
            <a:r>
              <a:rPr lang="en-GB" dirty="0" smtClean="0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our </a:t>
            </a:r>
            <a:r>
              <a:rPr lang="en-GB" dirty="0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successes </a:t>
            </a:r>
            <a:r>
              <a:rPr lang="en-GB" dirty="0" smtClean="0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might </a:t>
            </a:r>
            <a:r>
              <a:rPr lang="en-GB" dirty="0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feed into our service delivery in the 1st Semester and </a:t>
            </a:r>
            <a:r>
              <a:rPr lang="en-GB" dirty="0" smtClean="0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beyond </a:t>
            </a:r>
          </a:p>
          <a:p>
            <a:pPr>
              <a:lnSpc>
                <a:spcPct val="150000"/>
              </a:lnSpc>
            </a:pPr>
            <a:r>
              <a:rPr lang="en-GB" dirty="0" smtClean="0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Presentations in </a:t>
            </a:r>
            <a:r>
              <a:rPr lang="en-GB" dirty="0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the form of a 'takeaway': to-the-point, </a:t>
            </a:r>
            <a:r>
              <a:rPr lang="en-GB" dirty="0" smtClean="0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lively </a:t>
            </a:r>
            <a:r>
              <a:rPr lang="en-GB" dirty="0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and </a:t>
            </a:r>
            <a:r>
              <a:rPr lang="en-GB" dirty="0" smtClean="0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entertaining</a:t>
            </a:r>
            <a:endParaRPr lang="en-GB" dirty="0">
              <a:solidFill>
                <a:schemeClr val="bg1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 marL="0" indent="0">
              <a:buNone/>
            </a:pPr>
            <a:endParaRPr lang="en-GB" dirty="0"/>
          </a:p>
          <a:p>
            <a:pPr marL="0" indent="0">
              <a:buNone/>
            </a:pPr>
            <a:endParaRPr lang="en-GB" dirty="0"/>
          </a:p>
        </p:txBody>
      </p:sp>
    </p:spTree>
    <p:extLst>
      <p:ext uri="{BB962C8B-B14F-4D97-AF65-F5344CB8AC3E}">
        <p14:creationId xmlns:p14="http://schemas.microsoft.com/office/powerpoint/2010/main" val="2841665067"/>
      </p:ext>
    </p:extLst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002060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13" name="Diagram 12"/>
          <p:cNvGraphicFramePr/>
          <p:nvPr>
            <p:extLst>
              <p:ext uri="{D42A27DB-BD31-4B8C-83A1-F6EECF244321}">
                <p14:modId xmlns:p14="http://schemas.microsoft.com/office/powerpoint/2010/main" val="1598767684"/>
              </p:ext>
            </p:extLst>
          </p:nvPr>
        </p:nvGraphicFramePr>
        <p:xfrm>
          <a:off x="2032000" y="719666"/>
          <a:ext cx="8128000" cy="5418667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2" r:lo="rId3" r:qs="rId4" r:cs="rId5"/>
          </a:graphicData>
        </a:graphic>
      </p:graphicFrame>
    </p:spTree>
    <p:extLst>
      <p:ext uri="{BB962C8B-B14F-4D97-AF65-F5344CB8AC3E}">
        <p14:creationId xmlns:p14="http://schemas.microsoft.com/office/powerpoint/2010/main" val="2689241532"/>
      </p:ext>
    </p:extLst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002060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226820" y="948055"/>
            <a:ext cx="10515600" cy="1325563"/>
          </a:xfrm>
        </p:spPr>
        <p:txBody>
          <a:bodyPr/>
          <a:lstStyle/>
          <a:p>
            <a:r>
              <a:rPr lang="en-GB" b="1" dirty="0" smtClean="0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The Great Library Takeaway!</a:t>
            </a:r>
            <a:endParaRPr lang="en-GB" b="1" dirty="0">
              <a:solidFill>
                <a:schemeClr val="bg1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3" name="TextBox 2"/>
          <p:cNvSpPr txBox="1"/>
          <p:nvPr/>
        </p:nvSpPr>
        <p:spPr>
          <a:xfrm>
            <a:off x="1226820" y="2731770"/>
            <a:ext cx="10374630" cy="295465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285750" indent="-285750">
              <a:buFont typeface="Arial" panose="020B0604020202020204" pitchFamily="34" charset="0"/>
              <a:buChar char="•"/>
            </a:pPr>
            <a:r>
              <a:rPr lang="en-GB" sz="2800" dirty="0" smtClean="0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Provided an opportunity for reflection 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en-GB" sz="2800" dirty="0" smtClean="0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Provided an opportunity to learn and take good practices forward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en-GB" sz="2800" dirty="0" smtClean="0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Provided an opportunity to see an overview and how things connect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en-GB" sz="2800" b="1" u="sng" dirty="0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Brought BCU Library and Learning Resources together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endParaRPr lang="en-GB" dirty="0">
              <a:solidFill>
                <a:schemeClr val="bg1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773166161"/>
      </p:ext>
    </p:extLst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002060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3752850" y="2353945"/>
            <a:ext cx="4899660" cy="1520825"/>
          </a:xfrm>
        </p:spPr>
        <p:txBody>
          <a:bodyPr/>
          <a:lstStyle/>
          <a:p>
            <a:r>
              <a:rPr lang="en-GB" b="1" dirty="0" smtClean="0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Thank you.</a:t>
            </a:r>
            <a:br>
              <a:rPr lang="en-GB" b="1" dirty="0" smtClean="0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rPr>
            </a:br>
            <a:r>
              <a:rPr lang="en-GB" b="1" dirty="0" smtClean="0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Any thoughts….?</a:t>
            </a:r>
            <a:endParaRPr lang="en-GB" b="1" dirty="0">
              <a:solidFill>
                <a:schemeClr val="bg1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1877373701"/>
      </p:ext>
    </p:extLst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customXml/_rels/item1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1.xml"/></Relationships>
</file>

<file path=customXml/_rels/item2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2.xml"/></Relationships>
</file>

<file path=customXml/_rels/item3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3.xml"/></Relationships>
</file>

<file path=customXml/item1.xml><?xml version="1.0" encoding="utf-8"?>
<ct:contentTypeSchema xmlns:ct="http://schemas.microsoft.com/office/2006/metadata/contentType" xmlns:ma="http://schemas.microsoft.com/office/2006/metadata/properties/metaAttributes" ct:_="" ma:_="" ma:contentTypeName="Document" ma:contentTypeID="0x01010036F7A5CC3C27504492B46B007BD8B996" ma:contentTypeVersion="13" ma:contentTypeDescription="Create a new document." ma:contentTypeScope="" ma:versionID="23ba389ab0bcddb173fd2d96bd792a71">
  <xsd:schema xmlns:xsd="http://www.w3.org/2001/XMLSchema" xmlns:xs="http://www.w3.org/2001/XMLSchema" xmlns:p="http://schemas.microsoft.com/office/2006/metadata/properties" xmlns:ns3="ca7c5923-8447-47b4-8c36-3d1baaa38858" xmlns:ns4="b5ba6fc9-7f28-400d-820e-9971df19c416" targetNamespace="http://schemas.microsoft.com/office/2006/metadata/properties" ma:root="true" ma:fieldsID="fd8cd46c9141be434346b0afa57e9dd3" ns3:_="" ns4:_="">
    <xsd:import namespace="ca7c5923-8447-47b4-8c36-3d1baaa38858"/>
    <xsd:import namespace="b5ba6fc9-7f28-400d-820e-9971df19c416"/>
    <xsd:element name="properties">
      <xsd:complexType>
        <xsd:sequence>
          <xsd:element name="documentManagement">
            <xsd:complexType>
              <xsd:all>
                <xsd:element ref="ns3:MediaServiceMetadata" minOccurs="0"/>
                <xsd:element ref="ns3:MediaServiceFastMetadata" minOccurs="0"/>
                <xsd:element ref="ns3:MediaServiceDateTaken" minOccurs="0"/>
                <xsd:element ref="ns3:MediaServiceAutoTags" minOccurs="0"/>
                <xsd:element ref="ns3:MediaServiceLocation" minOccurs="0"/>
                <xsd:element ref="ns3:MediaServiceOCR" minOccurs="0"/>
                <xsd:element ref="ns4:SharedWithUsers" minOccurs="0"/>
                <xsd:element ref="ns4:SharedWithDetails" minOccurs="0"/>
                <xsd:element ref="ns4:SharingHintHash" minOccurs="0"/>
                <xsd:element ref="ns3:MediaServiceAutoKeyPoints" minOccurs="0"/>
                <xsd:element ref="ns3:MediaServiceKeyPoints" minOccurs="0"/>
                <xsd:element ref="ns3:MediaServiceGenerationTime" minOccurs="0"/>
                <xsd:element ref="ns3:MediaServiceEventHashCode" minOccurs="0"/>
              </xsd:all>
            </xsd:complexType>
          </xsd:element>
        </xsd:sequence>
      </xsd:complexType>
    </xsd:element>
  </xsd:schema>
  <xsd:schema xmlns:xsd="http://www.w3.org/2001/XMLSchema" xmlns:xs="http://www.w3.org/2001/XMLSchema" xmlns:dms="http://schemas.microsoft.com/office/2006/documentManagement/types" xmlns:pc="http://schemas.microsoft.com/office/infopath/2007/PartnerControls" targetNamespace="ca7c5923-8447-47b4-8c36-3d1baaa38858" elementFormDefault="qualified">
    <xsd:import namespace="http://schemas.microsoft.com/office/2006/documentManagement/types"/>
    <xsd:import namespace="http://schemas.microsoft.com/office/infopath/2007/PartnerControls"/>
    <xsd:element name="MediaServiceMetadata" ma:index="8" nillable="true" ma:displayName="MediaServiceMetadata" ma:hidden="true" ma:internalName="MediaServiceMetadata" ma:readOnly="true">
      <xsd:simpleType>
        <xsd:restriction base="dms:Note"/>
      </xsd:simpleType>
    </xsd:element>
    <xsd:element name="MediaServiceFastMetadata" ma:index="9" nillable="true" ma:displayName="MediaServiceFastMetadata" ma:hidden="true" ma:internalName="MediaServiceFastMetadata" ma:readOnly="true">
      <xsd:simpleType>
        <xsd:restriction base="dms:Note"/>
      </xsd:simpleType>
    </xsd:element>
    <xsd:element name="MediaServiceDateTaken" ma:index="10" nillable="true" ma:displayName="MediaServiceDateTaken" ma:hidden="true" ma:internalName="MediaServiceDateTaken" ma:readOnly="true">
      <xsd:simpleType>
        <xsd:restriction base="dms:Text"/>
      </xsd:simpleType>
    </xsd:element>
    <xsd:element name="MediaServiceAutoTags" ma:index="11" nillable="true" ma:displayName="Tags" ma:internalName="MediaServiceAutoTags" ma:readOnly="true">
      <xsd:simpleType>
        <xsd:restriction base="dms:Text"/>
      </xsd:simpleType>
    </xsd:element>
    <xsd:element name="MediaServiceLocation" ma:index="12" nillable="true" ma:displayName="Location" ma:internalName="MediaServiceLocation" ma:readOnly="true">
      <xsd:simpleType>
        <xsd:restriction base="dms:Text"/>
      </xsd:simpleType>
    </xsd:element>
    <xsd:element name="MediaServiceOCR" ma:index="13" nillable="true" ma:displayName="Extracted Text" ma:internalName="MediaServiceOCR" ma:readOnly="true">
      <xsd:simpleType>
        <xsd:restriction base="dms:Note">
          <xsd:maxLength value="255"/>
        </xsd:restriction>
      </xsd:simpleType>
    </xsd:element>
    <xsd:element name="MediaServiceAutoKeyPoints" ma:index="17" nillable="true" ma:displayName="MediaServiceAutoKeyPoints" ma:hidden="true" ma:internalName="MediaServiceAutoKeyPoints" ma:readOnly="true">
      <xsd:simpleType>
        <xsd:restriction base="dms:Note"/>
      </xsd:simpleType>
    </xsd:element>
    <xsd:element name="MediaServiceKeyPoints" ma:index="18" nillable="true" ma:displayName="KeyPoints" ma:internalName="MediaServiceKeyPoints" ma:readOnly="true">
      <xsd:simpleType>
        <xsd:restriction base="dms:Note">
          <xsd:maxLength value="255"/>
        </xsd:restriction>
      </xsd:simpleType>
    </xsd:element>
    <xsd:element name="MediaServiceGenerationTime" ma:index="19" nillable="true" ma:displayName="MediaServiceGenerationTime" ma:hidden="true" ma:internalName="MediaServiceGenerationTime" ma:readOnly="true">
      <xsd:simpleType>
        <xsd:restriction base="dms:Text"/>
      </xsd:simpleType>
    </xsd:element>
    <xsd:element name="MediaServiceEventHashCode" ma:index="20" nillable="true" ma:displayName="MediaServiceEventHashCode" ma:hidden="true" ma:internalName="MediaServiceEventHashCode" ma:readOnly="true">
      <xsd:simpleType>
        <xsd:restriction base="dms:Text"/>
      </xsd:simpleType>
    </xsd:element>
  </xsd:schema>
  <xsd:schema xmlns:xsd="http://www.w3.org/2001/XMLSchema" xmlns:xs="http://www.w3.org/2001/XMLSchema" xmlns:dms="http://schemas.microsoft.com/office/2006/documentManagement/types" xmlns:pc="http://schemas.microsoft.com/office/infopath/2007/PartnerControls" targetNamespace="b5ba6fc9-7f28-400d-820e-9971df19c416" elementFormDefault="qualified">
    <xsd:import namespace="http://schemas.microsoft.com/office/2006/documentManagement/types"/>
    <xsd:import namespace="http://schemas.microsoft.com/office/infopath/2007/PartnerControls"/>
    <xsd:element name="SharedWithUsers" ma:index="14" nillable="true" ma:displayName="Shared With" ma:internalName="SharedWithUsers" ma:readOnly="true">
      <xsd:complexType>
        <xsd:complexContent>
          <xsd:extension base="dms:UserMulti">
            <xsd:sequence>
              <xsd:element name="UserInfo" minOccurs="0" maxOccurs="unbounded">
                <xsd:complexType>
                  <xsd:sequence>
                    <xsd:element name="DisplayName" type="xsd:string" minOccurs="0"/>
                    <xsd:element name="AccountId" type="dms:UserId" minOccurs="0" nillable="true"/>
                    <xsd:element name="AccountType" type="xsd:string" minOccurs="0"/>
                  </xsd:sequence>
                </xsd:complexType>
              </xsd:element>
            </xsd:sequence>
          </xsd:extension>
        </xsd:complexContent>
      </xsd:complexType>
    </xsd:element>
    <xsd:element name="SharedWithDetails" ma:index="15" nillable="true" ma:displayName="Shared With Details" ma:internalName="SharedWithDetails" ma:readOnly="true">
      <xsd:simpleType>
        <xsd:restriction base="dms:Note">
          <xsd:maxLength value="255"/>
        </xsd:restriction>
      </xsd:simpleType>
    </xsd:element>
    <xsd:element name="SharingHintHash" ma:index="16" nillable="true" ma:displayName="Sharing Hint Hash" ma:hidden="true" ma:internalName="SharingHintHash" ma:readOnly="true">
      <xsd:simpleType>
        <xsd:restriction base="dms:Text"/>
      </xsd:simpleType>
    </xsd:element>
  </xsd:schema>
  <xsd:schema xmlns="http://schemas.openxmlformats.org/package/2006/metadata/core-properties" xmlns:xsd="http://www.w3.org/2001/XMLSchema" xmlns:xsi="http://www.w3.org/2001/XMLSchema-instance" xmlns:dc="http://purl.org/dc/elements/1.1/" xmlns:dcterms="http://purl.org/dc/terms/" xmlns:odoc="http://schemas.microsoft.com/internal/obd" targetNamespace="http://schemas.openxmlformats.org/package/2006/metadata/core-properties" elementFormDefault="qualified" attributeFormDefault="unqualified" blockDefault="#all">
    <xsd:import namespace="http://purl.org/dc/elements/1.1/" schemaLocation="http://dublincore.org/schemas/xmls/qdc/2003/04/02/dc.xsd"/>
    <xsd:import namespace="http://purl.org/dc/terms/" schemaLocation="http://dublincore.org/schemas/xmls/qdc/2003/04/02/dcterms.xsd"/>
    <xsd:element name="coreProperties" type="CT_coreProperties"/>
    <xsd:complexType name="CT_coreProperties">
      <xsd:all>
        <xsd:element ref="dc:creator" minOccurs="0" maxOccurs="1"/>
        <xsd:element ref="dcterms:created" minOccurs="0" maxOccurs="1"/>
        <xsd:element ref="dc:identifier" minOccurs="0" maxOccurs="1"/>
        <xsd:element name="contentType" minOccurs="0" maxOccurs="1" type="xsd:string" ma:index="0" ma:displayName="Content Type"/>
        <xsd:element ref="dc:title" minOccurs="0" maxOccurs="1" ma:index="4" ma:displayName="Title"/>
        <xsd:element ref="dc:subject" minOccurs="0" maxOccurs="1"/>
        <xsd:element ref="dc:description" minOccurs="0" maxOccurs="1"/>
        <xsd:element name="keywords" minOccurs="0" maxOccurs="1" type="xsd:string"/>
        <xsd:element ref="dc:language" minOccurs="0" maxOccurs="1"/>
        <xsd:element name="category" minOccurs="0" maxOccurs="1" type="xsd:string"/>
        <xsd:element name="version" minOccurs="0" maxOccurs="1" type="xsd:string"/>
        <xsd:element name="revision" minOccurs="0" maxOccurs="1" type="xsd:string">
          <xsd:annotation>
            <xsd:documentation>
                        This value indicates the number of saves or revisions. The application is responsible for updating this value after each revision.
                    </xsd:documentation>
          </xsd:annotation>
        </xsd:element>
        <xsd:element name="lastModifiedBy" minOccurs="0" maxOccurs="1" type="xsd:string"/>
        <xsd:element ref="dcterms:modified" minOccurs="0" maxOccurs="1"/>
        <xsd:element name="contentStatus" minOccurs="0" maxOccurs="1" type="xsd:string"/>
      </xsd:all>
    </xsd:complexType>
  </xsd:schema>
  <xs:schema xmlns:pc="http://schemas.microsoft.com/office/infopath/2007/PartnerControls" xmlns:xs="http://www.w3.org/2001/XMLSchema" targetNamespace="http://schemas.microsoft.com/office/infopath/2007/PartnerControls" elementFormDefault="qualified" attributeFormDefault="unqualified">
    <xs:element name="Person">
      <xs:complexType>
        <xs:sequence>
          <xs:element ref="pc:DisplayName" minOccurs="0"/>
          <xs:element ref="pc:AccountId" minOccurs="0"/>
          <xs:element ref="pc:AccountType" minOccurs="0"/>
        </xs:sequence>
      </xs:complexType>
    </xs:element>
    <xs:element name="DisplayName" type="xs:string"/>
    <xs:element name="AccountId" type="xs:string"/>
    <xs:element name="AccountType" type="xs:string"/>
    <xs:element name="BDCAssociatedEntity">
      <xs:complexType>
        <xs:sequence>
          <xs:element ref="pc:BDCEntity" minOccurs="0" maxOccurs="unbounded"/>
        </xs:sequence>
        <xs:attribute ref="pc:EntityNamespace"/>
        <xs:attribute ref="pc:EntityName"/>
        <xs:attribute ref="pc:SystemInstanceName"/>
        <xs:attribute ref="pc:AssociationName"/>
      </xs:complexType>
    </xs:element>
    <xs:attribute name="EntityNamespace" type="xs:string"/>
    <xs:attribute name="EntityName" type="xs:string"/>
    <xs:attribute name="SystemInstanceName" type="xs:string"/>
    <xs:attribute name="AssociationName" type="xs:string"/>
    <xs:element name="BDCEntity">
      <xs:complexType>
        <xs:sequence>
          <xs:element ref="pc:EntityDisplayName" minOccurs="0"/>
          <xs:element ref="pc:EntityInstanceReference" minOccurs="0"/>
          <xs:element ref="pc:EntityId1" minOccurs="0"/>
          <xs:element ref="pc:EntityId2" minOccurs="0"/>
          <xs:element ref="pc:EntityId3" minOccurs="0"/>
          <xs:element ref="pc:EntityId4" minOccurs="0"/>
          <xs:element ref="pc:EntityId5" minOccurs="0"/>
        </xs:sequence>
      </xs:complexType>
    </xs:element>
    <xs:element name="EntityDisplayName" type="xs:string"/>
    <xs:element name="EntityInstanceReference" type="xs:string"/>
    <xs:element name="EntityId1" type="xs:string"/>
    <xs:element name="EntityId2" type="xs:string"/>
    <xs:element name="EntityId3" type="xs:string"/>
    <xs:element name="EntityId4" type="xs:string"/>
    <xs:element name="EntityId5" type="xs:string"/>
    <xs:element name="Terms">
      <xs:complexType>
        <xs:sequence>
          <xs:element ref="pc:TermInfo" minOccurs="0" maxOccurs="unbounded"/>
        </xs:sequence>
      </xs:complexType>
    </xs:element>
    <xs:element name="TermInfo">
      <xs:complexType>
        <xs:sequence>
          <xs:element ref="pc:TermName" minOccurs="0"/>
          <xs:element ref="pc:TermId" minOccurs="0"/>
        </xs:sequence>
      </xs:complexType>
    </xs:element>
    <xs:element name="TermName" type="xs:string"/>
    <xs:element name="TermId" type="xs:string"/>
  </xs:schema>
</ct:contentTypeSchema>
</file>

<file path=customXml/item2.xml><?xml version="1.0" encoding="utf-8"?>
<?mso-contentType ?>
<FormTemplates xmlns="http://schemas.microsoft.com/sharepoint/v3/contenttype/forms">
  <Display>DocumentLibraryForm</Display>
  <Edit>DocumentLibraryForm</Edit>
  <New>DocumentLibraryForm</New>
</FormTemplates>
</file>

<file path=customXml/item3.xml><?xml version="1.0" encoding="utf-8"?>
<p:properties xmlns:p="http://schemas.microsoft.com/office/2006/metadata/properties" xmlns:xsi="http://www.w3.org/2001/XMLSchema-instance" xmlns:pc="http://schemas.microsoft.com/office/infopath/2007/PartnerControls">
  <documentManagement/>
</p:properties>
</file>

<file path=customXml/itemProps1.xml><?xml version="1.0" encoding="utf-8"?>
<ds:datastoreItem xmlns:ds="http://schemas.openxmlformats.org/officeDocument/2006/customXml" ds:itemID="{36DC3DE8-2793-4B81-8F0A-40D1B97855E6}">
  <ds:schemaRefs>
    <ds:schemaRef ds:uri="http://schemas.microsoft.com/office/2006/metadata/contentType"/>
    <ds:schemaRef ds:uri="http://schemas.microsoft.com/office/2006/metadata/properties/metaAttributes"/>
    <ds:schemaRef ds:uri="http://www.w3.org/2001/XMLSchema"/>
    <ds:schemaRef ds:uri="http://schemas.microsoft.com/office/2006/metadata/properties"/>
    <ds:schemaRef ds:uri="ca7c5923-8447-47b4-8c36-3d1baaa38858"/>
    <ds:schemaRef ds:uri="b5ba6fc9-7f28-400d-820e-9971df19c416"/>
    <ds:schemaRef ds:uri="http://schemas.microsoft.com/office/2006/documentManagement/types"/>
    <ds:schemaRef ds:uri="http://schemas.microsoft.com/office/infopath/2007/PartnerControls"/>
    <ds:schemaRef ds:uri="http://schemas.openxmlformats.org/package/2006/metadata/core-properties"/>
    <ds:schemaRef ds:uri="http://purl.org/dc/elements/1.1/"/>
    <ds:schemaRef ds:uri="http://purl.org/dc/terms/"/>
    <ds:schemaRef ds:uri="http://schemas.microsoft.com/internal/obd"/>
  </ds:schemaRefs>
</ds:datastoreItem>
</file>

<file path=customXml/itemProps2.xml><?xml version="1.0" encoding="utf-8"?>
<ds:datastoreItem xmlns:ds="http://schemas.openxmlformats.org/officeDocument/2006/customXml" ds:itemID="{0BDCA5BE-C139-44E2-BEFD-C133010A8917}">
  <ds:schemaRefs>
    <ds:schemaRef ds:uri="http://schemas.microsoft.com/sharepoint/v3/contenttype/forms"/>
  </ds:schemaRefs>
</ds:datastoreItem>
</file>

<file path=customXml/itemProps3.xml><?xml version="1.0" encoding="utf-8"?>
<ds:datastoreItem xmlns:ds="http://schemas.openxmlformats.org/officeDocument/2006/customXml" ds:itemID="{0CFD5725-E51D-45FF-B15E-99DB5485D0BC}">
  <ds:schemaRefs>
    <ds:schemaRef ds:uri="http://schemas.openxmlformats.org/package/2006/metadata/core-properties"/>
    <ds:schemaRef ds:uri="http://purl.org/dc/dcmitype/"/>
    <ds:schemaRef ds:uri="http://schemas.microsoft.com/office/infopath/2007/PartnerControls"/>
    <ds:schemaRef ds:uri="b5ba6fc9-7f28-400d-820e-9971df19c416"/>
    <ds:schemaRef ds:uri="http://purl.org/dc/elements/1.1/"/>
    <ds:schemaRef ds:uri="http://schemas.microsoft.com/office/2006/documentManagement/types"/>
    <ds:schemaRef ds:uri="ca7c5923-8447-47b4-8c36-3d1baaa38858"/>
    <ds:schemaRef ds:uri="http://purl.org/dc/terms/"/>
    <ds:schemaRef ds:uri="http://schemas.microsoft.com/office/2006/metadata/properties"/>
    <ds:schemaRef ds:uri="http://www.w3.org/XML/1998/namespace"/>
  </ds:schemaRefs>
</ds:datastoreItem>
</file>

<file path=docProps/app.xml><?xml version="1.0" encoding="utf-8"?>
<Properties xmlns="http://schemas.openxmlformats.org/officeDocument/2006/extended-properties" xmlns:vt="http://schemas.openxmlformats.org/officeDocument/2006/docPropsVTypes">
  <TotalTime>1540</TotalTime>
  <Words>433</Words>
  <Application>Microsoft Office PowerPoint</Application>
  <PresentationFormat>Widescreen</PresentationFormat>
  <Paragraphs>43</Paragraphs>
  <Slides>17</Slides>
  <Notes>0</Notes>
  <HiddenSlides>0</HiddenSlides>
  <MMClips>0</MMClips>
  <ScaleCrop>false</ScaleCrop>
  <HeadingPairs>
    <vt:vector size="6" baseType="variant">
      <vt:variant>
        <vt:lpstr>Fonts Used</vt:lpstr>
      </vt:variant>
      <vt:variant>
        <vt:i4>4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17</vt:i4>
      </vt:variant>
    </vt:vector>
  </HeadingPairs>
  <TitlesOfParts>
    <vt:vector size="22" baseType="lpstr">
      <vt:lpstr>Arial</vt:lpstr>
      <vt:lpstr>Calibri</vt:lpstr>
      <vt:lpstr>Calibri Light</vt:lpstr>
      <vt:lpstr>Times New Roman</vt:lpstr>
      <vt:lpstr>Office Theme</vt:lpstr>
      <vt:lpstr>PowerPoint Presentation</vt:lpstr>
      <vt:lpstr>23 March 2020   Boris Johnson told the country that people must stay at home.   This brought about a number of significant changes…</vt:lpstr>
      <vt:lpstr>PowerPoint Presentation</vt:lpstr>
      <vt:lpstr>…Crafty Coffees</vt:lpstr>
      <vt:lpstr>PowerPoint Presentation</vt:lpstr>
      <vt:lpstr>Crafty Coffee – weekly via MS Teams </vt:lpstr>
      <vt:lpstr>Crafty Coffee – weekly via MS Teams </vt:lpstr>
      <vt:lpstr>Synchronised Ho-Ho-Hot Chocolate…</vt:lpstr>
      <vt:lpstr>Pause... Any thoughts?</vt:lpstr>
      <vt:lpstr>The Great Library Takeaway!</vt:lpstr>
      <vt:lpstr>Background:</vt:lpstr>
      <vt:lpstr>As an alternative an in-house event was developed –   The Great Library Takeaway!</vt:lpstr>
      <vt:lpstr>PowerPoint Presentation</vt:lpstr>
      <vt:lpstr>PowerPoint Presentation</vt:lpstr>
      <vt:lpstr>PowerPoint Presentation</vt:lpstr>
      <vt:lpstr>The Great Library Takeaway!</vt:lpstr>
      <vt:lpstr>Thank you. Any thoughts….?</vt:lpstr>
    </vt:vector>
  </TitlesOfParts>
  <Company>Birmingham City University</Company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Supporting ourselves and our colleagues</dc:title>
  <dc:creator>Sue O'Sullivan</dc:creator>
  <cp:lastModifiedBy>Sue O'Sullivan</cp:lastModifiedBy>
  <cp:revision>27</cp:revision>
  <dcterms:created xsi:type="dcterms:W3CDTF">2020-12-07T09:55:13Z</dcterms:created>
  <dcterms:modified xsi:type="dcterms:W3CDTF">2020-12-08T12:30:28Z</dcterms:modified>
</cp:coreProperties>
</file>

<file path=docProps/custom.xml><?xml version="1.0" encoding="utf-8"?>
<Properties xmlns="http://schemas.openxmlformats.org/officeDocument/2006/custom-properties" xmlns:vt="http://schemas.openxmlformats.org/officeDocument/2006/docPropsVTypes">
  <property fmtid="{D5CDD505-2E9C-101B-9397-08002B2CF9AE}" pid="2" name="ContentTypeId">
    <vt:lpwstr>0x01010036F7A5CC3C27504492B46B007BD8B996</vt:lpwstr>
  </property>
</Properties>
</file>