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04DE88-FFE0-4EE9-9FDE-7E293E288899}" v="2" dt="2024-01-16T13:30:02.5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plin-Green,J" userId="e92917f7-a1af-456d-9434-07d7b3eec297" providerId="ADAL" clId="{2B04DE88-FFE0-4EE9-9FDE-7E293E288899}"/>
    <pc:docChg chg="custSel addSld delSld modSld">
      <pc:chgData name="Taplin-Green,J" userId="e92917f7-a1af-456d-9434-07d7b3eec297" providerId="ADAL" clId="{2B04DE88-FFE0-4EE9-9FDE-7E293E288899}" dt="2024-01-16T13:30:02.512" v="192" actId="20577"/>
      <pc:docMkLst>
        <pc:docMk/>
      </pc:docMkLst>
      <pc:sldChg chg="addSp modSp new mod setBg">
        <pc:chgData name="Taplin-Green,J" userId="e92917f7-a1af-456d-9434-07d7b3eec297" providerId="ADAL" clId="{2B04DE88-FFE0-4EE9-9FDE-7E293E288899}" dt="2024-01-16T13:30:02.512" v="192" actId="20577"/>
        <pc:sldMkLst>
          <pc:docMk/>
          <pc:sldMk cId="831081117" sldId="260"/>
        </pc:sldMkLst>
        <pc:spChg chg="mod">
          <ac:chgData name="Taplin-Green,J" userId="e92917f7-a1af-456d-9434-07d7b3eec297" providerId="ADAL" clId="{2B04DE88-FFE0-4EE9-9FDE-7E293E288899}" dt="2024-01-16T13:29:03.598" v="54" actId="14100"/>
          <ac:spMkLst>
            <pc:docMk/>
            <pc:sldMk cId="831081117" sldId="260"/>
            <ac:spMk id="2" creationId="{01BDB840-8223-CF14-AA70-67B9B5D13A33}"/>
          </ac:spMkLst>
        </pc:spChg>
        <pc:spChg chg="mod">
          <ac:chgData name="Taplin-Green,J" userId="e92917f7-a1af-456d-9434-07d7b3eec297" providerId="ADAL" clId="{2B04DE88-FFE0-4EE9-9FDE-7E293E288899}" dt="2024-01-16T13:30:02.512" v="192" actId="20577"/>
          <ac:spMkLst>
            <pc:docMk/>
            <pc:sldMk cId="831081117" sldId="260"/>
            <ac:spMk id="3" creationId="{FDA9478D-0D1F-10D5-A4A9-98FF890D34EB}"/>
          </ac:spMkLst>
        </pc:spChg>
        <pc:spChg chg="add">
          <ac:chgData name="Taplin-Green,J" userId="e92917f7-a1af-456d-9434-07d7b3eec297" providerId="ADAL" clId="{2B04DE88-FFE0-4EE9-9FDE-7E293E288899}" dt="2024-01-16T13:27:33.871" v="36" actId="26606"/>
          <ac:spMkLst>
            <pc:docMk/>
            <pc:sldMk cId="831081117" sldId="260"/>
            <ac:spMk id="10" creationId="{E91DC736-0EF8-4F87-9146-EBF1D2EE4D3D}"/>
          </ac:spMkLst>
        </pc:spChg>
        <pc:spChg chg="add">
          <ac:chgData name="Taplin-Green,J" userId="e92917f7-a1af-456d-9434-07d7b3eec297" providerId="ADAL" clId="{2B04DE88-FFE0-4EE9-9FDE-7E293E288899}" dt="2024-01-16T13:27:33.871" v="36" actId="26606"/>
          <ac:spMkLst>
            <pc:docMk/>
            <pc:sldMk cId="831081117" sldId="260"/>
            <ac:spMk id="12" creationId="{097CD68E-23E3-4007-8847-CD0944C4F7BE}"/>
          </ac:spMkLst>
        </pc:spChg>
        <pc:spChg chg="add">
          <ac:chgData name="Taplin-Green,J" userId="e92917f7-a1af-456d-9434-07d7b3eec297" providerId="ADAL" clId="{2B04DE88-FFE0-4EE9-9FDE-7E293E288899}" dt="2024-01-16T13:27:33.871" v="36" actId="26606"/>
          <ac:spMkLst>
            <pc:docMk/>
            <pc:sldMk cId="831081117" sldId="260"/>
            <ac:spMk id="14" creationId="{AF2F604E-43BE-4DC3-B983-E071523364F8}"/>
          </ac:spMkLst>
        </pc:spChg>
        <pc:spChg chg="add">
          <ac:chgData name="Taplin-Green,J" userId="e92917f7-a1af-456d-9434-07d7b3eec297" providerId="ADAL" clId="{2B04DE88-FFE0-4EE9-9FDE-7E293E288899}" dt="2024-01-16T13:27:33.871" v="36" actId="26606"/>
          <ac:spMkLst>
            <pc:docMk/>
            <pc:sldMk cId="831081117" sldId="260"/>
            <ac:spMk id="16" creationId="{08C9B587-E65E-4B52-B37C-ABEBB6E87928}"/>
          </ac:spMkLst>
        </pc:spChg>
        <pc:picChg chg="add mod ord">
          <ac:chgData name="Taplin-Green,J" userId="e92917f7-a1af-456d-9434-07d7b3eec297" providerId="ADAL" clId="{2B04DE88-FFE0-4EE9-9FDE-7E293E288899}" dt="2024-01-16T13:27:39.593" v="37" actId="14100"/>
          <ac:picMkLst>
            <pc:docMk/>
            <pc:sldMk cId="831081117" sldId="260"/>
            <ac:picMk id="5" creationId="{3C7A7FFA-72E0-2AC7-93DF-E0CA97A8AFAA}"/>
          </ac:picMkLst>
        </pc:picChg>
      </pc:sldChg>
      <pc:sldChg chg="new del">
        <pc:chgData name="Taplin-Green,J" userId="e92917f7-a1af-456d-9434-07d7b3eec297" providerId="ADAL" clId="{2B04DE88-FFE0-4EE9-9FDE-7E293E288899}" dt="2024-01-16T13:28:31.334" v="51" actId="47"/>
        <pc:sldMkLst>
          <pc:docMk/>
          <pc:sldMk cId="582775691" sldId="261"/>
        </pc:sldMkLst>
      </pc:sldChg>
      <pc:sldChg chg="new del">
        <pc:chgData name="Taplin-Green,J" userId="e92917f7-a1af-456d-9434-07d7b3eec297" providerId="ADAL" clId="{2B04DE88-FFE0-4EE9-9FDE-7E293E288899}" dt="2024-01-16T13:28:26.613" v="49" actId="47"/>
        <pc:sldMkLst>
          <pc:docMk/>
          <pc:sldMk cId="4040953145" sldId="261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CB0E0B-A7DE-4D30-BFEE-FBB1C4174DA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A5DFBA3-25CA-476A-A786-2E4194028C8B}">
      <dgm:prSet/>
      <dgm:spPr/>
      <dgm:t>
        <a:bodyPr/>
        <a:lstStyle/>
        <a:p>
          <a:r>
            <a:rPr lang="en-GB"/>
            <a:t>Communication of buddying request</a:t>
          </a:r>
          <a:endParaRPr lang="en-US"/>
        </a:p>
      </dgm:t>
    </dgm:pt>
    <dgm:pt modelId="{1A438AE6-47C3-468C-89C1-06D8744C669E}" type="parTrans" cxnId="{8395710D-1BB1-414A-906B-317C506E6500}">
      <dgm:prSet/>
      <dgm:spPr/>
      <dgm:t>
        <a:bodyPr/>
        <a:lstStyle/>
        <a:p>
          <a:endParaRPr lang="en-US"/>
        </a:p>
      </dgm:t>
    </dgm:pt>
    <dgm:pt modelId="{CAD1B2EE-6C07-481B-80A9-53F960C09D88}" type="sibTrans" cxnId="{8395710D-1BB1-414A-906B-317C506E6500}">
      <dgm:prSet/>
      <dgm:spPr/>
      <dgm:t>
        <a:bodyPr/>
        <a:lstStyle/>
        <a:p>
          <a:endParaRPr lang="en-US"/>
        </a:p>
      </dgm:t>
    </dgm:pt>
    <dgm:pt modelId="{73CD81C0-B44A-4FB2-AEF1-4F27CECF8EA7}">
      <dgm:prSet/>
      <dgm:spPr/>
      <dgm:t>
        <a:bodyPr/>
        <a:lstStyle/>
        <a:p>
          <a:r>
            <a:rPr lang="en-GB"/>
            <a:t>Contacting and first meeting with the student</a:t>
          </a:r>
          <a:endParaRPr lang="en-US"/>
        </a:p>
      </dgm:t>
    </dgm:pt>
    <dgm:pt modelId="{EA4D6BF2-A35A-4793-8147-1E2CCE3B82E5}" type="parTrans" cxnId="{54D7B97F-3D82-4477-B033-BC33CEEC87E2}">
      <dgm:prSet/>
      <dgm:spPr/>
      <dgm:t>
        <a:bodyPr/>
        <a:lstStyle/>
        <a:p>
          <a:endParaRPr lang="en-US"/>
        </a:p>
      </dgm:t>
    </dgm:pt>
    <dgm:pt modelId="{9FEED50F-0A32-49B6-8BAB-1897F834073C}" type="sibTrans" cxnId="{54D7B97F-3D82-4477-B033-BC33CEEC87E2}">
      <dgm:prSet/>
      <dgm:spPr/>
      <dgm:t>
        <a:bodyPr/>
        <a:lstStyle/>
        <a:p>
          <a:endParaRPr lang="en-US"/>
        </a:p>
      </dgm:t>
    </dgm:pt>
    <dgm:pt modelId="{D2632306-0A72-4526-885E-565EAB2AE677}">
      <dgm:prSet/>
      <dgm:spPr/>
      <dgm:t>
        <a:bodyPr/>
        <a:lstStyle/>
        <a:p>
          <a:r>
            <a:rPr lang="en-GB"/>
            <a:t>Buddying Team meetings and improving our match</a:t>
          </a:r>
          <a:endParaRPr lang="en-US"/>
        </a:p>
      </dgm:t>
    </dgm:pt>
    <dgm:pt modelId="{47957121-AD5B-43A6-92B5-BB94FAE84677}" type="parTrans" cxnId="{CC90CEDA-65A3-4075-9C39-881FF76C973E}">
      <dgm:prSet/>
      <dgm:spPr/>
      <dgm:t>
        <a:bodyPr/>
        <a:lstStyle/>
        <a:p>
          <a:endParaRPr lang="en-US"/>
        </a:p>
      </dgm:t>
    </dgm:pt>
    <dgm:pt modelId="{771E6DBD-9D6C-413A-BD79-24A35AB07D42}" type="sibTrans" cxnId="{CC90CEDA-65A3-4075-9C39-881FF76C973E}">
      <dgm:prSet/>
      <dgm:spPr/>
      <dgm:t>
        <a:bodyPr/>
        <a:lstStyle/>
        <a:p>
          <a:endParaRPr lang="en-US"/>
        </a:p>
      </dgm:t>
    </dgm:pt>
    <dgm:pt modelId="{403D5EA2-CDE7-4ADA-B805-95B017E9EA0D}" type="pres">
      <dgm:prSet presAssocID="{D2CB0E0B-A7DE-4D30-BFEE-FBB1C4174DAB}" presName="root" presStyleCnt="0">
        <dgm:presLayoutVars>
          <dgm:dir/>
          <dgm:resizeHandles val="exact"/>
        </dgm:presLayoutVars>
      </dgm:prSet>
      <dgm:spPr/>
    </dgm:pt>
    <dgm:pt modelId="{14000F69-4C3B-45AF-A293-76BEF9C0B4EB}" type="pres">
      <dgm:prSet presAssocID="{7A5DFBA3-25CA-476A-A786-2E4194028C8B}" presName="compNode" presStyleCnt="0"/>
      <dgm:spPr/>
    </dgm:pt>
    <dgm:pt modelId="{1E8B2901-B8BF-4F44-9732-842E0AFC12D2}" type="pres">
      <dgm:prSet presAssocID="{7A5DFBA3-25CA-476A-A786-2E4194028C8B}" presName="bgRect" presStyleLbl="bgShp" presStyleIdx="0" presStyleCnt="3"/>
      <dgm:spPr/>
    </dgm:pt>
    <dgm:pt modelId="{C9898776-601D-40E1-9B5B-B8ECE5144EBF}" type="pres">
      <dgm:prSet presAssocID="{7A5DFBA3-25CA-476A-A786-2E4194028C8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C2A8D3EE-4290-4430-AF2F-659FEF5D284D}" type="pres">
      <dgm:prSet presAssocID="{7A5DFBA3-25CA-476A-A786-2E4194028C8B}" presName="spaceRect" presStyleCnt="0"/>
      <dgm:spPr/>
    </dgm:pt>
    <dgm:pt modelId="{AAC27466-0AFC-4E91-B0D9-3D45084458AB}" type="pres">
      <dgm:prSet presAssocID="{7A5DFBA3-25CA-476A-A786-2E4194028C8B}" presName="parTx" presStyleLbl="revTx" presStyleIdx="0" presStyleCnt="3">
        <dgm:presLayoutVars>
          <dgm:chMax val="0"/>
          <dgm:chPref val="0"/>
        </dgm:presLayoutVars>
      </dgm:prSet>
      <dgm:spPr/>
    </dgm:pt>
    <dgm:pt modelId="{B29EC412-9580-46F0-BB4F-1DDA88E33CF3}" type="pres">
      <dgm:prSet presAssocID="{CAD1B2EE-6C07-481B-80A9-53F960C09D88}" presName="sibTrans" presStyleCnt="0"/>
      <dgm:spPr/>
    </dgm:pt>
    <dgm:pt modelId="{AD0189D9-C84A-478A-94BB-FE10A99F9F91}" type="pres">
      <dgm:prSet presAssocID="{73CD81C0-B44A-4FB2-AEF1-4F27CECF8EA7}" presName="compNode" presStyleCnt="0"/>
      <dgm:spPr/>
    </dgm:pt>
    <dgm:pt modelId="{0BA6E3BD-83D0-45C6-87E2-DCCC734D3AE0}" type="pres">
      <dgm:prSet presAssocID="{73CD81C0-B44A-4FB2-AEF1-4F27CECF8EA7}" presName="bgRect" presStyleLbl="bgShp" presStyleIdx="1" presStyleCnt="3"/>
      <dgm:spPr/>
    </dgm:pt>
    <dgm:pt modelId="{08D05544-48E7-4B4E-9C01-FCF35ABF490B}" type="pres">
      <dgm:prSet presAssocID="{73CD81C0-B44A-4FB2-AEF1-4F27CECF8EA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9196F633-2D2F-410B-9A8C-73DB8980A059}" type="pres">
      <dgm:prSet presAssocID="{73CD81C0-B44A-4FB2-AEF1-4F27CECF8EA7}" presName="spaceRect" presStyleCnt="0"/>
      <dgm:spPr/>
    </dgm:pt>
    <dgm:pt modelId="{EE161326-2117-4E10-91E9-1B1BC76EFF2D}" type="pres">
      <dgm:prSet presAssocID="{73CD81C0-B44A-4FB2-AEF1-4F27CECF8EA7}" presName="parTx" presStyleLbl="revTx" presStyleIdx="1" presStyleCnt="3">
        <dgm:presLayoutVars>
          <dgm:chMax val="0"/>
          <dgm:chPref val="0"/>
        </dgm:presLayoutVars>
      </dgm:prSet>
      <dgm:spPr/>
    </dgm:pt>
    <dgm:pt modelId="{2A78E325-0C03-43B9-9FAE-43AB1E92C623}" type="pres">
      <dgm:prSet presAssocID="{9FEED50F-0A32-49B6-8BAB-1897F834073C}" presName="sibTrans" presStyleCnt="0"/>
      <dgm:spPr/>
    </dgm:pt>
    <dgm:pt modelId="{BAAA8FB3-5EF3-4021-BE3A-162553E43147}" type="pres">
      <dgm:prSet presAssocID="{D2632306-0A72-4526-885E-565EAB2AE677}" presName="compNode" presStyleCnt="0"/>
      <dgm:spPr/>
    </dgm:pt>
    <dgm:pt modelId="{A42B935C-4B31-42EC-B655-5CFE141CF199}" type="pres">
      <dgm:prSet presAssocID="{D2632306-0A72-4526-885E-565EAB2AE677}" presName="bgRect" presStyleLbl="bgShp" presStyleIdx="2" presStyleCnt="3"/>
      <dgm:spPr/>
    </dgm:pt>
    <dgm:pt modelId="{3C8C42A3-9C23-451E-9473-E84176381D02}" type="pres">
      <dgm:prSet presAssocID="{D2632306-0A72-4526-885E-565EAB2AE67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9F0E7D02-116F-4329-A1C5-DE6884BB2D85}" type="pres">
      <dgm:prSet presAssocID="{D2632306-0A72-4526-885E-565EAB2AE677}" presName="spaceRect" presStyleCnt="0"/>
      <dgm:spPr/>
    </dgm:pt>
    <dgm:pt modelId="{9E0ACD51-4B9A-4795-B6EF-A0E7EF956F3D}" type="pres">
      <dgm:prSet presAssocID="{D2632306-0A72-4526-885E-565EAB2AE677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8395710D-1BB1-414A-906B-317C506E6500}" srcId="{D2CB0E0B-A7DE-4D30-BFEE-FBB1C4174DAB}" destId="{7A5DFBA3-25CA-476A-A786-2E4194028C8B}" srcOrd="0" destOrd="0" parTransId="{1A438AE6-47C3-468C-89C1-06D8744C669E}" sibTransId="{CAD1B2EE-6C07-481B-80A9-53F960C09D88}"/>
    <dgm:cxn modelId="{345C3240-BEAD-46F7-9F79-284D841AD23B}" type="presOf" srcId="{D2632306-0A72-4526-885E-565EAB2AE677}" destId="{9E0ACD51-4B9A-4795-B6EF-A0E7EF956F3D}" srcOrd="0" destOrd="0" presId="urn:microsoft.com/office/officeart/2018/2/layout/IconVerticalSolidList"/>
    <dgm:cxn modelId="{1C5BC277-4449-4305-9691-C11A6655E988}" type="presOf" srcId="{7A5DFBA3-25CA-476A-A786-2E4194028C8B}" destId="{AAC27466-0AFC-4E91-B0D9-3D45084458AB}" srcOrd="0" destOrd="0" presId="urn:microsoft.com/office/officeart/2018/2/layout/IconVerticalSolidList"/>
    <dgm:cxn modelId="{54D7B97F-3D82-4477-B033-BC33CEEC87E2}" srcId="{D2CB0E0B-A7DE-4D30-BFEE-FBB1C4174DAB}" destId="{73CD81C0-B44A-4FB2-AEF1-4F27CECF8EA7}" srcOrd="1" destOrd="0" parTransId="{EA4D6BF2-A35A-4793-8147-1E2CCE3B82E5}" sibTransId="{9FEED50F-0A32-49B6-8BAB-1897F834073C}"/>
    <dgm:cxn modelId="{BB273CAB-2718-4FDD-817F-2A6A30CA6D7D}" type="presOf" srcId="{D2CB0E0B-A7DE-4D30-BFEE-FBB1C4174DAB}" destId="{403D5EA2-CDE7-4ADA-B805-95B017E9EA0D}" srcOrd="0" destOrd="0" presId="urn:microsoft.com/office/officeart/2018/2/layout/IconVerticalSolidList"/>
    <dgm:cxn modelId="{CC90CEDA-65A3-4075-9C39-881FF76C973E}" srcId="{D2CB0E0B-A7DE-4D30-BFEE-FBB1C4174DAB}" destId="{D2632306-0A72-4526-885E-565EAB2AE677}" srcOrd="2" destOrd="0" parTransId="{47957121-AD5B-43A6-92B5-BB94FAE84677}" sibTransId="{771E6DBD-9D6C-413A-BD79-24A35AB07D42}"/>
    <dgm:cxn modelId="{7C21E3FD-1713-4BB1-9346-2E7657F87B7C}" type="presOf" srcId="{73CD81C0-B44A-4FB2-AEF1-4F27CECF8EA7}" destId="{EE161326-2117-4E10-91E9-1B1BC76EFF2D}" srcOrd="0" destOrd="0" presId="urn:microsoft.com/office/officeart/2018/2/layout/IconVerticalSolidList"/>
    <dgm:cxn modelId="{56FAE34A-65B8-4C26-A19D-F213944F05B4}" type="presParOf" srcId="{403D5EA2-CDE7-4ADA-B805-95B017E9EA0D}" destId="{14000F69-4C3B-45AF-A293-76BEF9C0B4EB}" srcOrd="0" destOrd="0" presId="urn:microsoft.com/office/officeart/2018/2/layout/IconVerticalSolidList"/>
    <dgm:cxn modelId="{920BCF24-539D-453A-9E5A-8F293E30B23F}" type="presParOf" srcId="{14000F69-4C3B-45AF-A293-76BEF9C0B4EB}" destId="{1E8B2901-B8BF-4F44-9732-842E0AFC12D2}" srcOrd="0" destOrd="0" presId="urn:microsoft.com/office/officeart/2018/2/layout/IconVerticalSolidList"/>
    <dgm:cxn modelId="{D686A579-962D-46CB-B8D3-6FAF097EA94B}" type="presParOf" srcId="{14000F69-4C3B-45AF-A293-76BEF9C0B4EB}" destId="{C9898776-601D-40E1-9B5B-B8ECE5144EBF}" srcOrd="1" destOrd="0" presId="urn:microsoft.com/office/officeart/2018/2/layout/IconVerticalSolidList"/>
    <dgm:cxn modelId="{EB4E5D14-963D-4EAF-BD68-FFBB553F2D0C}" type="presParOf" srcId="{14000F69-4C3B-45AF-A293-76BEF9C0B4EB}" destId="{C2A8D3EE-4290-4430-AF2F-659FEF5D284D}" srcOrd="2" destOrd="0" presId="urn:microsoft.com/office/officeart/2018/2/layout/IconVerticalSolidList"/>
    <dgm:cxn modelId="{5391CB70-C48D-4524-BE51-7B28095E7FA1}" type="presParOf" srcId="{14000F69-4C3B-45AF-A293-76BEF9C0B4EB}" destId="{AAC27466-0AFC-4E91-B0D9-3D45084458AB}" srcOrd="3" destOrd="0" presId="urn:microsoft.com/office/officeart/2018/2/layout/IconVerticalSolidList"/>
    <dgm:cxn modelId="{F2ED5290-D50D-4233-B2F1-1514CDE68C6B}" type="presParOf" srcId="{403D5EA2-CDE7-4ADA-B805-95B017E9EA0D}" destId="{B29EC412-9580-46F0-BB4F-1DDA88E33CF3}" srcOrd="1" destOrd="0" presId="urn:microsoft.com/office/officeart/2018/2/layout/IconVerticalSolidList"/>
    <dgm:cxn modelId="{379D99F1-4183-4442-87A4-98560CD24FD6}" type="presParOf" srcId="{403D5EA2-CDE7-4ADA-B805-95B017E9EA0D}" destId="{AD0189D9-C84A-478A-94BB-FE10A99F9F91}" srcOrd="2" destOrd="0" presId="urn:microsoft.com/office/officeart/2018/2/layout/IconVerticalSolidList"/>
    <dgm:cxn modelId="{BDD71758-92C9-485D-A2D6-D82E4B528EF7}" type="presParOf" srcId="{AD0189D9-C84A-478A-94BB-FE10A99F9F91}" destId="{0BA6E3BD-83D0-45C6-87E2-DCCC734D3AE0}" srcOrd="0" destOrd="0" presId="urn:microsoft.com/office/officeart/2018/2/layout/IconVerticalSolidList"/>
    <dgm:cxn modelId="{6F8F4BFA-8FDA-4696-9907-C0D343845154}" type="presParOf" srcId="{AD0189D9-C84A-478A-94BB-FE10A99F9F91}" destId="{08D05544-48E7-4B4E-9C01-FCF35ABF490B}" srcOrd="1" destOrd="0" presId="urn:microsoft.com/office/officeart/2018/2/layout/IconVerticalSolidList"/>
    <dgm:cxn modelId="{ADC012A7-8B8B-4EBA-9D12-A7E1EA4900B1}" type="presParOf" srcId="{AD0189D9-C84A-478A-94BB-FE10A99F9F91}" destId="{9196F633-2D2F-410B-9A8C-73DB8980A059}" srcOrd="2" destOrd="0" presId="urn:microsoft.com/office/officeart/2018/2/layout/IconVerticalSolidList"/>
    <dgm:cxn modelId="{3D2F7AA1-5090-4CC3-AD4F-D730CB888B03}" type="presParOf" srcId="{AD0189D9-C84A-478A-94BB-FE10A99F9F91}" destId="{EE161326-2117-4E10-91E9-1B1BC76EFF2D}" srcOrd="3" destOrd="0" presId="urn:microsoft.com/office/officeart/2018/2/layout/IconVerticalSolidList"/>
    <dgm:cxn modelId="{3958950C-1119-49D1-84D3-4FF6D194EC70}" type="presParOf" srcId="{403D5EA2-CDE7-4ADA-B805-95B017E9EA0D}" destId="{2A78E325-0C03-43B9-9FAE-43AB1E92C623}" srcOrd="3" destOrd="0" presId="urn:microsoft.com/office/officeart/2018/2/layout/IconVerticalSolidList"/>
    <dgm:cxn modelId="{92D429E9-ECD3-4B1D-AC5E-5B46B2C68EA6}" type="presParOf" srcId="{403D5EA2-CDE7-4ADA-B805-95B017E9EA0D}" destId="{BAAA8FB3-5EF3-4021-BE3A-162553E43147}" srcOrd="4" destOrd="0" presId="urn:microsoft.com/office/officeart/2018/2/layout/IconVerticalSolidList"/>
    <dgm:cxn modelId="{FF251935-5E74-4769-B2F4-EFB00012AA06}" type="presParOf" srcId="{BAAA8FB3-5EF3-4021-BE3A-162553E43147}" destId="{A42B935C-4B31-42EC-B655-5CFE141CF199}" srcOrd="0" destOrd="0" presId="urn:microsoft.com/office/officeart/2018/2/layout/IconVerticalSolidList"/>
    <dgm:cxn modelId="{2A51D9B2-1B58-457A-8441-CC8B8FF82366}" type="presParOf" srcId="{BAAA8FB3-5EF3-4021-BE3A-162553E43147}" destId="{3C8C42A3-9C23-451E-9473-E84176381D02}" srcOrd="1" destOrd="0" presId="urn:microsoft.com/office/officeart/2018/2/layout/IconVerticalSolidList"/>
    <dgm:cxn modelId="{E9F27A8F-0B3F-4E03-B08A-6287F40A9072}" type="presParOf" srcId="{BAAA8FB3-5EF3-4021-BE3A-162553E43147}" destId="{9F0E7D02-116F-4329-A1C5-DE6884BB2D85}" srcOrd="2" destOrd="0" presId="urn:microsoft.com/office/officeart/2018/2/layout/IconVerticalSolidList"/>
    <dgm:cxn modelId="{C06BDB08-0720-4690-B7E3-110AD74714D6}" type="presParOf" srcId="{BAAA8FB3-5EF3-4021-BE3A-162553E43147}" destId="{9E0ACD51-4B9A-4795-B6EF-A0E7EF956F3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8B2901-B8BF-4F44-9732-842E0AFC12D2}">
      <dsp:nvSpPr>
        <dsp:cNvPr id="0" name=""/>
        <dsp:cNvSpPr/>
      </dsp:nvSpPr>
      <dsp:spPr>
        <a:xfrm>
          <a:off x="0" y="673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898776-601D-40E1-9B5B-B8ECE5144EBF}">
      <dsp:nvSpPr>
        <dsp:cNvPr id="0" name=""/>
        <dsp:cNvSpPr/>
      </dsp:nvSpPr>
      <dsp:spPr>
        <a:xfrm>
          <a:off x="476436" y="355047"/>
          <a:ext cx="866247" cy="8662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C27466-0AFC-4E91-B0D9-3D45084458AB}">
      <dsp:nvSpPr>
        <dsp:cNvPr id="0" name=""/>
        <dsp:cNvSpPr/>
      </dsp:nvSpPr>
      <dsp:spPr>
        <a:xfrm>
          <a:off x="1819120" y="673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Communication of buddying request</a:t>
          </a:r>
          <a:endParaRPr lang="en-US" sz="2500" kern="1200"/>
        </a:p>
      </dsp:txBody>
      <dsp:txXfrm>
        <a:off x="1819120" y="673"/>
        <a:ext cx="4545103" cy="1574995"/>
      </dsp:txXfrm>
    </dsp:sp>
    <dsp:sp modelId="{0BA6E3BD-83D0-45C6-87E2-DCCC734D3AE0}">
      <dsp:nvSpPr>
        <dsp:cNvPr id="0" name=""/>
        <dsp:cNvSpPr/>
      </dsp:nvSpPr>
      <dsp:spPr>
        <a:xfrm>
          <a:off x="0" y="1969418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D05544-48E7-4B4E-9C01-FCF35ABF490B}">
      <dsp:nvSpPr>
        <dsp:cNvPr id="0" name=""/>
        <dsp:cNvSpPr/>
      </dsp:nvSpPr>
      <dsp:spPr>
        <a:xfrm>
          <a:off x="476436" y="2323792"/>
          <a:ext cx="866247" cy="8662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161326-2117-4E10-91E9-1B1BC76EFF2D}">
      <dsp:nvSpPr>
        <dsp:cNvPr id="0" name=""/>
        <dsp:cNvSpPr/>
      </dsp:nvSpPr>
      <dsp:spPr>
        <a:xfrm>
          <a:off x="1819120" y="1969418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Contacting and first meeting with the student</a:t>
          </a:r>
          <a:endParaRPr lang="en-US" sz="2500" kern="1200"/>
        </a:p>
      </dsp:txBody>
      <dsp:txXfrm>
        <a:off x="1819120" y="1969418"/>
        <a:ext cx="4545103" cy="1574995"/>
      </dsp:txXfrm>
    </dsp:sp>
    <dsp:sp modelId="{A42B935C-4B31-42EC-B655-5CFE141CF199}">
      <dsp:nvSpPr>
        <dsp:cNvPr id="0" name=""/>
        <dsp:cNvSpPr/>
      </dsp:nvSpPr>
      <dsp:spPr>
        <a:xfrm>
          <a:off x="0" y="3938162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8C42A3-9C23-451E-9473-E84176381D02}">
      <dsp:nvSpPr>
        <dsp:cNvPr id="0" name=""/>
        <dsp:cNvSpPr/>
      </dsp:nvSpPr>
      <dsp:spPr>
        <a:xfrm>
          <a:off x="476436" y="4292537"/>
          <a:ext cx="866247" cy="8662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0ACD51-4B9A-4795-B6EF-A0E7EF956F3D}">
      <dsp:nvSpPr>
        <dsp:cNvPr id="0" name=""/>
        <dsp:cNvSpPr/>
      </dsp:nvSpPr>
      <dsp:spPr>
        <a:xfrm>
          <a:off x="1819120" y="3938162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Buddying Team meetings and improving our match</a:t>
          </a:r>
          <a:endParaRPr lang="en-US" sz="2500" kern="1200"/>
        </a:p>
      </dsp:txBody>
      <dsp:txXfrm>
        <a:off x="1819120" y="3938162"/>
        <a:ext cx="4545103" cy="1574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22BE6-11F6-063E-260D-CE58FE2812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10D867-6138-139A-5343-EF10C6D6F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76FD5-DA32-7F24-F220-37A8C8A8B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55F9-11A3-4523-8F38-6BA37933791A}" type="datetime1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BCFAA-EAB2-0BC8-4062-61297F403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07597-6355-298B-431C-218612895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76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F75EE-62ED-194B-BC66-C050447A1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CA2D7-8172-6C2B-3479-7EECD3F66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34818-058C-EED7-7386-59F9585F1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D56B-6EBE-4E5F-99D9-2A3DBDF37D0A}" type="datetime1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8DD2A-B8F3-ED11-B135-C914E9C88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8F9EF-34EB-1CD3-85ED-E543FF393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26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160EA-F50E-02DC-4632-3AE7B505F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6A8B2-89BB-8DEE-8E1E-9FE7509236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57E27-39F9-5E85-76DF-4B08348D8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F3CA-C7E3-432D-9282-18F13836509A}" type="datetime1">
              <a:rPr lang="en-US" smtClean="0"/>
              <a:t>1/16/2024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1C0F3-9A12-688C-BCB6-08F879C9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F20EA-2AE8-3D1E-07D9-27B2DEC52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051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98607-C151-B134-5937-A614D215E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634B-0C2F-B422-9BA5-52FAFCB9C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6FA5D-BE76-E937-1DDF-AECE7D40F6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94984A-1098-363B-D80C-8590B3BE2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9C62-1337-40B8-BA50-E9F4861DB4BC}" type="datetime1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FDB57B-A7FE-990C-9E88-83448A9D0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0B04B9-6CE6-80FF-9E40-9128EE8FB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6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57A52-86C7-059C-A8BD-38EABC0A5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81CA1E-5971-D55E-977B-C28C20AF1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8955BE-621B-BFE6-D173-DC0F1B104B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D42D58-01AB-70A1-C240-20B7410C19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FCB4D6-11CA-128B-98F5-E9B5B6BEFA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28E640-9467-F142-14DC-1F2157832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95EB-2DA3-4B24-8725-19BC22A7BE50}" type="datetime1">
              <a:rPr lang="en-US" smtClean="0"/>
              <a:t>1/16/2024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555EEA-6246-5812-94EC-CB611F4D9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ABA6E3-9B1B-46C8-01BD-56A2D6F77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96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1C75B-DEBC-F0F9-70F8-72E2138E3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06A3C6-098A-DDC6-93E0-D317175B8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237E6-0076-4915-A5A8-B7C11FA4F374}" type="datetime1">
              <a:rPr lang="en-US" smtClean="0"/>
              <a:t>1/16/2024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5E5641-2DC7-D72A-1AAE-3800F2DD4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7837AD-6E33-3BCA-01A2-1F2611BFA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97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F9FF18-2BCE-163B-71CA-1BDE2593B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F58F-C0B5-422A-8E5A-6B99E5D80F0A}" type="datetime1">
              <a:rPr lang="en-US" smtClean="0"/>
              <a:t>1/16/2024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D1087F-6193-DEF7-36C9-820DFEEB2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78CA9-BF56-F7C9-AAC2-E83203FBA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85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FC505-976D-5203-334C-3143B9E3F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B78B8-DF99-8AA8-A92E-59AFEE88F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D8A22-0240-7DEB-2737-D940ED596D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994268-E8EB-9904-4F68-6D14CE62B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655-9687-48DF-A33F-F8824CCCB5D1}" type="datetime1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0377BF-15FB-4092-8022-F1FDD89F7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D59B0B-C6A4-F1D3-92B6-2BD0E40F8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165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CCAAB-A3DD-4EBF-527A-D12FDA588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661699-BA92-D9BF-16ED-0E83D69AD7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F8138-2241-116F-D552-FF7439653A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7C5AA-BBD9-17EF-95AA-7CC4D6E54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D56A-AAB8-4544-A495-D0645413C9E3}" type="datetime1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5B0884-A671-A3AC-AF5B-C131BFF70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785EBB-DBEA-1143-7525-CC97EB20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18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D8FB9-01BA-F561-0980-70B4E9403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00BE25-2348-AD34-1B0B-08AA7FAF00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9F44C-A0B9-C930-D0BC-87F34EC8B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57A-3EC2-4683-9080-1A460C37C843}" type="datetime1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656FA-4F6C-33DC-2EE6-242A9F52F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DDB3F-BC13-9E22-ED5B-BD1F32E8A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86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499706-027F-8253-0925-C5D0321708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A20248-E328-5C65-644E-64FC6E00A4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DE67A-38BF-3218-F648-F0A02EA91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096C-64ED-4153-A483-5C02E44AD5C3}" type="datetime1">
              <a:rPr lang="en-US" smtClean="0"/>
              <a:t>1/16/2024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FDC2B-54D7-6EEA-7AFD-C0B1CE25F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122EC-73C3-8189-B00D-7F621605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408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61FC74-519E-E41B-6BCC-52A925E9F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7D98DD-9D1C-3652-8EB9-13C9F5C93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86CA3-D18B-8BA1-CA07-4276BB2B40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A7204-3480-7E35-DB01-B07E5D56D0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C4188-BABE-49FC-2AEF-E46E48F702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648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j.taplin-green@lse.ac.uk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9" name="Rectangle 1030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B3FFC-5012-D11A-45C2-C672B1B664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3075093"/>
          </a:xfrm>
        </p:spPr>
        <p:txBody>
          <a:bodyPr>
            <a:normAutofit/>
          </a:bodyPr>
          <a:lstStyle/>
          <a:p>
            <a:pPr algn="l"/>
            <a:r>
              <a:rPr lang="en-GB" sz="4400" b="1" dirty="0"/>
              <a:t>LSE – Library Buddying Cafe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3D1C92-42C1-A22B-C709-E79792161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>
            <a:noAutofit/>
          </a:bodyPr>
          <a:lstStyle/>
          <a:p>
            <a:pPr algn="l"/>
            <a:r>
              <a:rPr lang="en-GB" sz="1800" dirty="0"/>
              <a:t>Jo Taplin-Green</a:t>
            </a:r>
          </a:p>
          <a:p>
            <a:pPr algn="l"/>
            <a:r>
              <a:rPr lang="en-GB" sz="1800" dirty="0"/>
              <a:t>Reader Services Manager</a:t>
            </a:r>
          </a:p>
          <a:p>
            <a:pPr algn="l"/>
            <a:r>
              <a:rPr lang="en-GB" sz="1800" dirty="0"/>
              <a:t>LSE Library</a:t>
            </a:r>
          </a:p>
        </p:txBody>
      </p:sp>
      <p:pic>
        <p:nvPicPr>
          <p:cNvPr id="1026" name="Picture 2" descr="Features | Cute dog pictures, Cute cats and dogs, Cute dogs">
            <a:extLst>
              <a:ext uri="{FF2B5EF4-FFF2-40B4-BE49-F238E27FC236}">
                <a16:creationId xmlns:a16="http://schemas.microsoft.com/office/drawing/2014/main" id="{B593DBD9-F4CA-DBDA-5954-0194710D2A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" r="14435" b="1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1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893AAC-B5BF-4EDE-BA10-C1BDB4A8D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GB" sz="5400" dirty="0"/>
              <a:t>Some background info</a:t>
            </a:r>
          </a:p>
        </p:txBody>
      </p:sp>
      <p:pic>
        <p:nvPicPr>
          <p:cNvPr id="4" name="Picture 4" descr="See the source image">
            <a:extLst>
              <a:ext uri="{FF2B5EF4-FFF2-40B4-BE49-F238E27FC236}">
                <a16:creationId xmlns:a16="http://schemas.microsoft.com/office/drawing/2014/main" id="{45144A15-6516-D5C0-7DC4-AB3ED688F1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0" r="-1" b="-1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BF89F-B888-2C4E-34D5-E756BF76A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endParaRPr lang="en-GB" sz="2200" dirty="0"/>
          </a:p>
          <a:p>
            <a:pPr marL="0" indent="0">
              <a:buNone/>
            </a:pPr>
            <a:r>
              <a:rPr lang="en-GB" sz="2200" dirty="0"/>
              <a:t>Buddying as part of our adjustment package for MAP students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dirty="0"/>
              <a:t>Buddying partnerships</a:t>
            </a:r>
          </a:p>
          <a:p>
            <a:pPr marL="0" indent="0">
              <a:buNone/>
            </a:pP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7621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D4B807-9536-BC9F-6A7F-FC94536CE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GB" sz="4000"/>
              <a:t>Mis- match and re- aligning our buddy offer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614248B3-4F60-A444-C5AD-4EAB1298E1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4116188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3809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0C28A-9898-BD9C-C9C0-1102D62BA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4200"/>
              <a:t>2023 DHM buddying cafe event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E988D-DDC9-E0A6-F5C8-94351E21E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lnSpcReduction="10000"/>
          </a:bodyPr>
          <a:lstStyle/>
          <a:p>
            <a:r>
              <a:rPr lang="en-GB" sz="2200" dirty="0"/>
              <a:t>DHM 2023</a:t>
            </a:r>
          </a:p>
          <a:p>
            <a:pPr marL="0" indent="0">
              <a:buNone/>
            </a:pPr>
            <a:endParaRPr lang="en-GB" sz="2200" dirty="0"/>
          </a:p>
          <a:p>
            <a:r>
              <a:rPr lang="en-GB" sz="2200" dirty="0"/>
              <a:t>Exciting new Community (shared) Space </a:t>
            </a:r>
          </a:p>
          <a:p>
            <a:pPr marL="0" indent="0">
              <a:buNone/>
            </a:pPr>
            <a:endParaRPr lang="en-GB" sz="2200" dirty="0"/>
          </a:p>
          <a:p>
            <a:r>
              <a:rPr lang="en-GB" sz="2200" dirty="0"/>
              <a:t>Buddying café launch 1 December</a:t>
            </a:r>
          </a:p>
          <a:p>
            <a:pPr marL="0" indent="0">
              <a:buNone/>
            </a:pPr>
            <a:endParaRPr lang="en-GB" sz="2200" dirty="0"/>
          </a:p>
          <a:p>
            <a:r>
              <a:rPr lang="en-GB" sz="2200" dirty="0"/>
              <a:t>Regular commitment</a:t>
            </a:r>
          </a:p>
        </p:txBody>
      </p:sp>
      <p:pic>
        <p:nvPicPr>
          <p:cNvPr id="5" name="Picture 4" descr="Calendar on table">
            <a:extLst>
              <a:ext uri="{FF2B5EF4-FFF2-40B4-BE49-F238E27FC236}">
                <a16:creationId xmlns:a16="http://schemas.microsoft.com/office/drawing/2014/main" id="{F2A85058-0A3C-6E2A-BF06-12C6FB2636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047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17233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people sitting around a table with a computer&#10;&#10;Description automatically generated">
            <a:extLst>
              <a:ext uri="{FF2B5EF4-FFF2-40B4-BE49-F238E27FC236}">
                <a16:creationId xmlns:a16="http://schemas.microsoft.com/office/drawing/2014/main" id="{3C7A7FFA-72E0-2AC7-93DF-E0CA97A8AF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" r="12280" b="7942"/>
          <a:stretch/>
        </p:blipFill>
        <p:spPr>
          <a:xfrm>
            <a:off x="4815840" y="1022438"/>
            <a:ext cx="7376160" cy="58355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BDB840-8223-CF14-AA70-67B9B5D13A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1935797"/>
          </a:xfrm>
        </p:spPr>
        <p:txBody>
          <a:bodyPr anchor="b">
            <a:normAutofit/>
          </a:bodyPr>
          <a:lstStyle/>
          <a:p>
            <a:pPr algn="l"/>
            <a:r>
              <a:rPr lang="en-GB" sz="4800" dirty="0"/>
              <a:t>Some further considerations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A9478D-0D1F-10D5-A4A9-98FF890D3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58" y="3736849"/>
            <a:ext cx="4023359" cy="2076703"/>
          </a:xfrm>
        </p:spPr>
        <p:txBody>
          <a:bodyPr>
            <a:normAutofit/>
          </a:bodyPr>
          <a:lstStyle/>
          <a:p>
            <a:pPr algn="l"/>
            <a:r>
              <a:rPr lang="en-GB" sz="2000" dirty="0"/>
              <a:t>Feel free to contact me</a:t>
            </a:r>
          </a:p>
          <a:p>
            <a:pPr algn="l"/>
            <a:r>
              <a:rPr lang="en-GB" sz="2000" dirty="0">
                <a:hlinkClick r:id="rId3"/>
              </a:rPr>
              <a:t>j.taplin-green@lse.ac.uk</a:t>
            </a:r>
            <a:endParaRPr lang="en-GB" sz="2000" dirty="0"/>
          </a:p>
          <a:p>
            <a:pPr algn="l"/>
            <a:endParaRPr lang="en-GB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1081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</TotalTime>
  <Words>91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LSE – Library Buddying Cafe</vt:lpstr>
      <vt:lpstr>Some background info</vt:lpstr>
      <vt:lpstr>Mis- match and re- aligning our buddy offer</vt:lpstr>
      <vt:lpstr>2023 DHM buddying cafe event</vt:lpstr>
      <vt:lpstr>Some further considerations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LSE – Library Buddying Cafe</dc:title>
  <dc:creator>Taplin-Green,J</dc:creator>
  <cp:lastModifiedBy>Taplin-Green,J</cp:lastModifiedBy>
  <cp:revision>1</cp:revision>
  <dcterms:created xsi:type="dcterms:W3CDTF">2024-01-16T11:14:31Z</dcterms:created>
  <dcterms:modified xsi:type="dcterms:W3CDTF">2024-01-16T13:30:08Z</dcterms:modified>
</cp:coreProperties>
</file>