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nva Sans" panose="020B0503030501040103" pitchFamily="34" charset="0"/>
      <p:regular r:id="rId16"/>
    </p:embeddedFont>
    <p:embeddedFont>
      <p:font typeface="Montserrat Classic" pitchFamily="2" charset="77"/>
      <p:regular r:id="rId17"/>
    </p:embeddedFont>
    <p:embeddedFont>
      <p:font typeface="Montserrat Classic Bold" pitchFamily="2" charset="77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67013E-6794-034F-AD75-141BDE808EAE}" v="2" dt="2024-03-26T11:30:03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65" autoAdjust="0"/>
    <p:restoredTop sz="94444" autoAdjust="0"/>
  </p:normalViewPr>
  <p:slideViewPr>
    <p:cSldViewPr>
      <p:cViewPr varScale="1">
        <p:scale>
          <a:sx n="44" d="100"/>
          <a:sy n="44" d="100"/>
        </p:scale>
        <p:origin x="264" y="4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1351" y="-276396"/>
            <a:ext cx="9335351" cy="10839793"/>
            <a:chOff x="0" y="0"/>
            <a:chExt cx="2458693" cy="2854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8693" cy="2854925"/>
            </a:xfrm>
            <a:custGeom>
              <a:avLst/>
              <a:gdLst/>
              <a:ahLst/>
              <a:cxnLst/>
              <a:rect l="l" t="t" r="r" b="b"/>
              <a:pathLst>
                <a:path w="2458693" h="2854925">
                  <a:moveTo>
                    <a:pt x="0" y="0"/>
                  </a:moveTo>
                  <a:lnTo>
                    <a:pt x="2458693" y="0"/>
                  </a:lnTo>
                  <a:lnTo>
                    <a:pt x="2458693" y="2854925"/>
                  </a:lnTo>
                  <a:lnTo>
                    <a:pt x="0" y="2854925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58693" cy="2893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61443" y="1028700"/>
            <a:ext cx="7297857" cy="8229600"/>
            <a:chOff x="0" y="0"/>
            <a:chExt cx="9730476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93" b="4893"/>
            <a:stretch>
              <a:fillRect/>
            </a:stretch>
          </p:blipFill>
          <p:spPr>
            <a:xfrm>
              <a:off x="0" y="0"/>
              <a:ext cx="9730476" cy="1097280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0232172" y="7600441"/>
            <a:ext cx="6756400" cy="1282700"/>
            <a:chOff x="0" y="0"/>
            <a:chExt cx="1779463" cy="33783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79463" cy="337830"/>
            </a:xfrm>
            <a:custGeom>
              <a:avLst/>
              <a:gdLst/>
              <a:ahLst/>
              <a:cxnLst/>
              <a:rect l="l" t="t" r="r" b="b"/>
              <a:pathLst>
                <a:path w="1779463" h="337830">
                  <a:moveTo>
                    <a:pt x="0" y="0"/>
                  </a:moveTo>
                  <a:lnTo>
                    <a:pt x="1779463" y="0"/>
                  </a:lnTo>
                  <a:lnTo>
                    <a:pt x="1779463" y="337830"/>
                  </a:lnTo>
                  <a:lnTo>
                    <a:pt x="0" y="337830"/>
                  </a:lnTo>
                  <a:close/>
                </a:path>
              </a:pathLst>
            </a:custGeom>
            <a:solidFill>
              <a:srgbClr val="FFF6E3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779463" cy="375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341436" y="7765011"/>
            <a:ext cx="4537872" cy="953560"/>
            <a:chOff x="0" y="0"/>
            <a:chExt cx="6050496" cy="127141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724255"/>
              <a:ext cx="6050496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Montserrat Classic"/>
                </a:rPr>
                <a:t>Writer 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6050496" cy="783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Montserrat Classic Bold"/>
                </a:rPr>
                <a:t>Sophie Hurst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94926" y="1171575"/>
            <a:ext cx="6354149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ABOUT 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2514157"/>
            <a:ext cx="8785062" cy="327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6659" lvl="1" indent="-403329">
              <a:lnSpc>
                <a:spcPts val="5230"/>
              </a:lnSpc>
              <a:buFont typeface="Arial"/>
              <a:buChar char="•"/>
            </a:pPr>
            <a:r>
              <a:rPr lang="en-US" sz="3736" dirty="0">
                <a:solidFill>
                  <a:srgbClr val="000000"/>
                </a:solidFill>
                <a:latin typeface="Canva Sans"/>
              </a:rPr>
              <a:t>Writing for Performance at the Royal Central School of Speech and Drama</a:t>
            </a:r>
          </a:p>
          <a:p>
            <a:pPr marL="806659" lvl="1" indent="-403329">
              <a:lnSpc>
                <a:spcPts val="5230"/>
              </a:lnSpc>
              <a:spcBef>
                <a:spcPct val="0"/>
              </a:spcBef>
              <a:buFont typeface="Arial"/>
              <a:buChar char="•"/>
            </a:pPr>
            <a:r>
              <a:rPr lang="en-US" sz="3736" dirty="0">
                <a:solidFill>
                  <a:srgbClr val="000000"/>
                </a:solidFill>
                <a:latin typeface="Canva Sans"/>
              </a:rPr>
              <a:t>Main focus of practice = playwrighting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4AC832-CA8F-7FCB-053A-26B1B3EE2E4D}"/>
              </a:ext>
            </a:extLst>
          </p:cNvPr>
          <p:cNvSpPr txBox="1"/>
          <p:nvPr/>
        </p:nvSpPr>
        <p:spPr>
          <a:xfrm>
            <a:off x="11680723" y="-7374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3874" y="-276396"/>
            <a:ext cx="9377874" cy="10839793"/>
            <a:chOff x="0" y="0"/>
            <a:chExt cx="2469893" cy="2854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9893" cy="2854925"/>
            </a:xfrm>
            <a:custGeom>
              <a:avLst/>
              <a:gdLst/>
              <a:ahLst/>
              <a:cxnLst/>
              <a:rect l="l" t="t" r="r" b="b"/>
              <a:pathLst>
                <a:path w="2469893" h="2854925">
                  <a:moveTo>
                    <a:pt x="0" y="0"/>
                  </a:moveTo>
                  <a:lnTo>
                    <a:pt x="2469893" y="0"/>
                  </a:lnTo>
                  <a:lnTo>
                    <a:pt x="2469893" y="2854925"/>
                  </a:lnTo>
                  <a:lnTo>
                    <a:pt x="0" y="2854925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69893" cy="2893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6658" y="3598043"/>
            <a:ext cx="7437779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ABOUT MY RESIDENCY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24437" y="1028700"/>
            <a:ext cx="4692963" cy="7075436"/>
            <a:chOff x="0" y="0"/>
            <a:chExt cx="6257284" cy="943391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l="15106" r="15106"/>
            <a:stretch>
              <a:fillRect/>
            </a:stretch>
          </p:blipFill>
          <p:spPr>
            <a:xfrm>
              <a:off x="0" y="0"/>
              <a:ext cx="6257284" cy="943391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2566337" y="2182864"/>
            <a:ext cx="4692963" cy="7075436"/>
            <a:chOff x="0" y="0"/>
            <a:chExt cx="6257284" cy="943391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5781" r="5781"/>
            <a:stretch>
              <a:fillRect/>
            </a:stretch>
          </p:blipFill>
          <p:spPr>
            <a:xfrm>
              <a:off x="0" y="0"/>
              <a:ext cx="6257284" cy="94339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6300" y="-361442"/>
            <a:ext cx="11274313" cy="11009883"/>
            <a:chOff x="0" y="0"/>
            <a:chExt cx="2969366" cy="2899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9366" cy="2899722"/>
            </a:xfrm>
            <a:custGeom>
              <a:avLst/>
              <a:gdLst/>
              <a:ahLst/>
              <a:cxnLst/>
              <a:rect l="l" t="t" r="r" b="b"/>
              <a:pathLst>
                <a:path w="2969366" h="2899722">
                  <a:moveTo>
                    <a:pt x="0" y="0"/>
                  </a:moveTo>
                  <a:lnTo>
                    <a:pt x="2969366" y="0"/>
                  </a:lnTo>
                  <a:lnTo>
                    <a:pt x="2969366" y="2899722"/>
                  </a:lnTo>
                  <a:lnTo>
                    <a:pt x="0" y="2899722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69366" cy="2937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258889" y="3275842"/>
            <a:ext cx="8191148" cy="230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THE 3PM BLACKOUT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8278" y="3161542"/>
            <a:ext cx="9431022" cy="294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2430" lvl="1" indent="-361215" algn="just">
              <a:lnSpc>
                <a:spcPts val="4684"/>
              </a:lnSpc>
              <a:buFont typeface="Arial"/>
              <a:buChar char="•"/>
            </a:pPr>
            <a:r>
              <a:rPr lang="en-US" sz="3346">
                <a:solidFill>
                  <a:srgbClr val="000000"/>
                </a:solidFill>
                <a:latin typeface="Canva Sans"/>
              </a:rPr>
              <a:t>A play discussing current issues within women’s football</a:t>
            </a:r>
          </a:p>
          <a:p>
            <a:pPr marL="722430" lvl="1" indent="-361215" algn="just">
              <a:lnSpc>
                <a:spcPts val="4684"/>
              </a:lnSpc>
              <a:buFont typeface="Arial"/>
              <a:buChar char="•"/>
            </a:pPr>
            <a:r>
              <a:rPr lang="en-US" sz="3346">
                <a:solidFill>
                  <a:srgbClr val="000000"/>
                </a:solidFill>
                <a:latin typeface="Canva Sans"/>
              </a:rPr>
              <a:t>use of poetry and monologues</a:t>
            </a:r>
          </a:p>
          <a:p>
            <a:pPr marL="722430" lvl="1" indent="-361215" algn="just">
              <a:lnSpc>
                <a:spcPts val="4684"/>
              </a:lnSpc>
              <a:spcBef>
                <a:spcPct val="0"/>
              </a:spcBef>
              <a:buFont typeface="Arial"/>
              <a:buChar char="•"/>
            </a:pPr>
            <a:r>
              <a:rPr lang="en-US" sz="3346">
                <a:solidFill>
                  <a:srgbClr val="000000"/>
                </a:solidFill>
                <a:latin typeface="Canva Sans"/>
              </a:rPr>
              <a:t>influenced by Women In Sport Archive at LSE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1351" y="-170090"/>
            <a:ext cx="10224351" cy="10627180"/>
            <a:chOff x="0" y="0"/>
            <a:chExt cx="2692833" cy="27989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2833" cy="2798928"/>
            </a:xfrm>
            <a:custGeom>
              <a:avLst/>
              <a:gdLst/>
              <a:ahLst/>
              <a:cxnLst/>
              <a:rect l="l" t="t" r="r" b="b"/>
              <a:pathLst>
                <a:path w="2692833" h="2798928">
                  <a:moveTo>
                    <a:pt x="0" y="0"/>
                  </a:moveTo>
                  <a:lnTo>
                    <a:pt x="2692833" y="0"/>
                  </a:lnTo>
                  <a:lnTo>
                    <a:pt x="2692833" y="2798928"/>
                  </a:lnTo>
                  <a:lnTo>
                    <a:pt x="0" y="2798928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92833" cy="2837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57292" y="4065258"/>
            <a:ext cx="8518415" cy="5810269"/>
          </a:xfrm>
          <a:custGeom>
            <a:avLst/>
            <a:gdLst/>
            <a:ahLst/>
            <a:cxnLst/>
            <a:rect l="l" t="t" r="r" b="b"/>
            <a:pathLst>
              <a:path w="8518415" h="5810269">
                <a:moveTo>
                  <a:pt x="0" y="0"/>
                </a:moveTo>
                <a:lnTo>
                  <a:pt x="8518416" y="0"/>
                </a:lnTo>
                <a:lnTo>
                  <a:pt x="8518416" y="5810269"/>
                </a:lnTo>
                <a:lnTo>
                  <a:pt x="0" y="58102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1832896" y="419183"/>
            <a:ext cx="5193364" cy="4724317"/>
          </a:xfrm>
          <a:custGeom>
            <a:avLst/>
            <a:gdLst/>
            <a:ahLst/>
            <a:cxnLst/>
            <a:rect l="l" t="t" r="r" b="b"/>
            <a:pathLst>
              <a:path w="5193364" h="4724317">
                <a:moveTo>
                  <a:pt x="0" y="0"/>
                </a:moveTo>
                <a:lnTo>
                  <a:pt x="5193364" y="0"/>
                </a:lnTo>
                <a:lnTo>
                  <a:pt x="5193364" y="4724317"/>
                </a:lnTo>
                <a:lnTo>
                  <a:pt x="0" y="47243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460605" y="5357102"/>
            <a:ext cx="4113997" cy="4720427"/>
          </a:xfrm>
          <a:custGeom>
            <a:avLst/>
            <a:gdLst/>
            <a:ahLst/>
            <a:cxnLst/>
            <a:rect l="l" t="t" r="r" b="b"/>
            <a:pathLst>
              <a:path w="4113997" h="4720427">
                <a:moveTo>
                  <a:pt x="0" y="0"/>
                </a:moveTo>
                <a:lnTo>
                  <a:pt x="4113997" y="0"/>
                </a:lnTo>
                <a:lnTo>
                  <a:pt x="4113997" y="4720427"/>
                </a:lnTo>
                <a:lnTo>
                  <a:pt x="0" y="4720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81539" y="1057275"/>
            <a:ext cx="7469921" cy="235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80"/>
              </a:lnSpc>
            </a:pPr>
            <a:r>
              <a:rPr lang="en-US" sz="8000" spc="376">
                <a:solidFill>
                  <a:srgbClr val="000000"/>
                </a:solidFill>
                <a:latin typeface="Montserrat Classic Bold"/>
              </a:rPr>
              <a:t>VIVIAN GRISOGONO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8257" y="3364865"/>
            <a:ext cx="651648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 Classic"/>
              </a:rPr>
              <a:t>Sport’s Physiotherapist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1351" y="-170090"/>
            <a:ext cx="10224351" cy="10627180"/>
            <a:chOff x="0" y="0"/>
            <a:chExt cx="2692833" cy="27989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2833" cy="2798928"/>
            </a:xfrm>
            <a:custGeom>
              <a:avLst/>
              <a:gdLst/>
              <a:ahLst/>
              <a:cxnLst/>
              <a:rect l="l" t="t" r="r" b="b"/>
              <a:pathLst>
                <a:path w="2692833" h="2798928">
                  <a:moveTo>
                    <a:pt x="0" y="0"/>
                  </a:moveTo>
                  <a:lnTo>
                    <a:pt x="2692833" y="0"/>
                  </a:lnTo>
                  <a:lnTo>
                    <a:pt x="2692833" y="2798928"/>
                  </a:lnTo>
                  <a:lnTo>
                    <a:pt x="0" y="2798928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92833" cy="2837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74988" y="885809"/>
            <a:ext cx="6784312" cy="9045749"/>
          </a:xfrm>
          <a:custGeom>
            <a:avLst/>
            <a:gdLst/>
            <a:ahLst/>
            <a:cxnLst/>
            <a:rect l="l" t="t" r="r" b="b"/>
            <a:pathLst>
              <a:path w="6784312" h="9045749">
                <a:moveTo>
                  <a:pt x="0" y="0"/>
                </a:moveTo>
                <a:lnTo>
                  <a:pt x="6784312" y="0"/>
                </a:lnTo>
                <a:lnTo>
                  <a:pt x="6784312" y="9045749"/>
                </a:lnTo>
                <a:lnTo>
                  <a:pt x="0" y="90457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254006" y="4363979"/>
            <a:ext cx="4136243" cy="5923021"/>
          </a:xfrm>
          <a:custGeom>
            <a:avLst/>
            <a:gdLst/>
            <a:ahLst/>
            <a:cxnLst/>
            <a:rect l="l" t="t" r="r" b="b"/>
            <a:pathLst>
              <a:path w="4136243" h="5923021">
                <a:moveTo>
                  <a:pt x="0" y="0"/>
                </a:moveTo>
                <a:lnTo>
                  <a:pt x="4136244" y="0"/>
                </a:lnTo>
                <a:lnTo>
                  <a:pt x="4136244" y="5923021"/>
                </a:lnTo>
                <a:lnTo>
                  <a:pt x="0" y="5923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67306" y="4363979"/>
            <a:ext cx="4153519" cy="5923021"/>
          </a:xfrm>
          <a:custGeom>
            <a:avLst/>
            <a:gdLst/>
            <a:ahLst/>
            <a:cxnLst/>
            <a:rect l="l" t="t" r="r" b="b"/>
            <a:pathLst>
              <a:path w="4153519" h="5923021">
                <a:moveTo>
                  <a:pt x="0" y="0"/>
                </a:moveTo>
                <a:lnTo>
                  <a:pt x="4153518" y="0"/>
                </a:lnTo>
                <a:lnTo>
                  <a:pt x="4153518" y="5923021"/>
                </a:lnTo>
                <a:lnTo>
                  <a:pt x="0" y="59230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519046" y="575607"/>
            <a:ext cx="7469921" cy="352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80"/>
              </a:lnSpc>
            </a:pPr>
            <a:r>
              <a:rPr lang="en-US" sz="8000" spc="376">
                <a:solidFill>
                  <a:srgbClr val="000000"/>
                </a:solidFill>
                <a:latin typeface="Montserrat Classic Bold"/>
              </a:rPr>
              <a:t>VIVIAN GRISOGONO</a:t>
            </a:r>
          </a:p>
          <a:p>
            <a:pPr algn="ctr">
              <a:lnSpc>
                <a:spcPts val="9280"/>
              </a:lnSpc>
            </a:pPr>
            <a:r>
              <a:rPr lang="en-US" sz="8000" spc="376">
                <a:solidFill>
                  <a:srgbClr val="000000"/>
                </a:solidFill>
                <a:latin typeface="Montserrat Classic Bold"/>
              </a:rPr>
              <a:t>CONTINUED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6300" y="-361442"/>
            <a:ext cx="11274313" cy="11009883"/>
            <a:chOff x="0" y="0"/>
            <a:chExt cx="2969366" cy="2899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9366" cy="2899722"/>
            </a:xfrm>
            <a:custGeom>
              <a:avLst/>
              <a:gdLst/>
              <a:ahLst/>
              <a:cxnLst/>
              <a:rect l="l" t="t" r="r" b="b"/>
              <a:pathLst>
                <a:path w="2969366" h="2899722">
                  <a:moveTo>
                    <a:pt x="0" y="0"/>
                  </a:moveTo>
                  <a:lnTo>
                    <a:pt x="2969366" y="0"/>
                  </a:lnTo>
                  <a:lnTo>
                    <a:pt x="2969366" y="2899722"/>
                  </a:lnTo>
                  <a:lnTo>
                    <a:pt x="0" y="2899722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69366" cy="2937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864883" y="0"/>
            <a:ext cx="6883877" cy="10805301"/>
          </a:xfrm>
          <a:custGeom>
            <a:avLst/>
            <a:gdLst/>
            <a:ahLst/>
            <a:cxnLst/>
            <a:rect l="l" t="t" r="r" b="b"/>
            <a:pathLst>
              <a:path w="6883877" h="10805301">
                <a:moveTo>
                  <a:pt x="0" y="0"/>
                </a:moveTo>
                <a:lnTo>
                  <a:pt x="6883876" y="0"/>
                </a:lnTo>
                <a:lnTo>
                  <a:pt x="6883876" y="10805301"/>
                </a:lnTo>
                <a:lnTo>
                  <a:pt x="0" y="108053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4554" y="3275842"/>
            <a:ext cx="7181746" cy="3452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NEW BALANCE CAMPAIGN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6300" y="-361442"/>
            <a:ext cx="11274313" cy="11009883"/>
            <a:chOff x="0" y="0"/>
            <a:chExt cx="2969366" cy="2899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9366" cy="2899722"/>
            </a:xfrm>
            <a:custGeom>
              <a:avLst/>
              <a:gdLst/>
              <a:ahLst/>
              <a:cxnLst/>
              <a:rect l="l" t="t" r="r" b="b"/>
              <a:pathLst>
                <a:path w="2969366" h="2899722">
                  <a:moveTo>
                    <a:pt x="0" y="0"/>
                  </a:moveTo>
                  <a:lnTo>
                    <a:pt x="2969366" y="0"/>
                  </a:lnTo>
                  <a:lnTo>
                    <a:pt x="2969366" y="2899722"/>
                  </a:lnTo>
                  <a:lnTo>
                    <a:pt x="0" y="2899722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69366" cy="2937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226300" y="3538857"/>
            <a:ext cx="12668236" cy="3209286"/>
          </a:xfrm>
          <a:custGeom>
            <a:avLst/>
            <a:gdLst/>
            <a:ahLst/>
            <a:cxnLst/>
            <a:rect l="l" t="t" r="r" b="b"/>
            <a:pathLst>
              <a:path w="12668236" h="3209286">
                <a:moveTo>
                  <a:pt x="0" y="0"/>
                </a:moveTo>
                <a:lnTo>
                  <a:pt x="12668236" y="0"/>
                </a:lnTo>
                <a:lnTo>
                  <a:pt x="12668236" y="3209286"/>
                </a:lnTo>
                <a:lnTo>
                  <a:pt x="0" y="3209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4554" y="548005"/>
            <a:ext cx="7181746" cy="459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NEW BALANCE CAMPAIGN</a:t>
            </a:r>
          </a:p>
          <a:p>
            <a:pPr algn="ctr">
              <a:lnSpc>
                <a:spcPts val="9040"/>
              </a:lnSpc>
            </a:pPr>
            <a:endParaRPr lang="en-US" sz="8000">
              <a:solidFill>
                <a:srgbClr val="000000"/>
              </a:solidFill>
              <a:latin typeface="Montserrat Classic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63479" y="5086350"/>
            <a:ext cx="5343896" cy="94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Canva Sans"/>
              </a:rPr>
              <a:t>Example of where this influenced me in my play.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1351" y="-170090"/>
            <a:ext cx="10224351" cy="10627180"/>
            <a:chOff x="0" y="0"/>
            <a:chExt cx="2692833" cy="27989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2833" cy="2798928"/>
            </a:xfrm>
            <a:custGeom>
              <a:avLst/>
              <a:gdLst/>
              <a:ahLst/>
              <a:cxnLst/>
              <a:rect l="l" t="t" r="r" b="b"/>
              <a:pathLst>
                <a:path w="2692833" h="2798928">
                  <a:moveTo>
                    <a:pt x="0" y="0"/>
                  </a:moveTo>
                  <a:lnTo>
                    <a:pt x="2692833" y="0"/>
                  </a:lnTo>
                  <a:lnTo>
                    <a:pt x="2692833" y="2798928"/>
                  </a:lnTo>
                  <a:lnTo>
                    <a:pt x="0" y="2798928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92833" cy="2837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88510" y="3841857"/>
            <a:ext cx="9265161" cy="6365938"/>
          </a:xfrm>
          <a:custGeom>
            <a:avLst/>
            <a:gdLst/>
            <a:ahLst/>
            <a:cxnLst/>
            <a:rect l="l" t="t" r="r" b="b"/>
            <a:pathLst>
              <a:path w="9265161" h="6365938">
                <a:moveTo>
                  <a:pt x="0" y="0"/>
                </a:moveTo>
                <a:lnTo>
                  <a:pt x="9265161" y="0"/>
                </a:lnTo>
                <a:lnTo>
                  <a:pt x="9265161" y="6365938"/>
                </a:lnTo>
                <a:lnTo>
                  <a:pt x="0" y="63659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456904" y="-59972"/>
            <a:ext cx="6802396" cy="10267767"/>
          </a:xfrm>
          <a:custGeom>
            <a:avLst/>
            <a:gdLst/>
            <a:ahLst/>
            <a:cxnLst/>
            <a:rect l="l" t="t" r="r" b="b"/>
            <a:pathLst>
              <a:path w="6802396" h="10267767">
                <a:moveTo>
                  <a:pt x="0" y="0"/>
                </a:moveTo>
                <a:lnTo>
                  <a:pt x="6802396" y="0"/>
                </a:lnTo>
                <a:lnTo>
                  <a:pt x="6802396" y="10267767"/>
                </a:lnTo>
                <a:lnTo>
                  <a:pt x="0" y="10267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87977" y="315067"/>
            <a:ext cx="9265694" cy="352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80"/>
              </a:lnSpc>
            </a:pPr>
            <a:r>
              <a:rPr lang="en-US" sz="8000" spc="376">
                <a:solidFill>
                  <a:srgbClr val="000000"/>
                </a:solidFill>
                <a:latin typeface="Montserrat Classic Bold"/>
              </a:rPr>
              <a:t>SEXUALISATION WITHIN FEMALE SPORT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090"/>
            <a:ext cx="7096844" cy="10627180"/>
            <a:chOff x="0" y="0"/>
            <a:chExt cx="1869128" cy="27989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9128" cy="2798928"/>
            </a:xfrm>
            <a:custGeom>
              <a:avLst/>
              <a:gdLst/>
              <a:ahLst/>
              <a:cxnLst/>
              <a:rect l="l" t="t" r="r" b="b"/>
              <a:pathLst>
                <a:path w="1869128" h="2798928">
                  <a:moveTo>
                    <a:pt x="0" y="0"/>
                  </a:moveTo>
                  <a:lnTo>
                    <a:pt x="1869128" y="0"/>
                  </a:lnTo>
                  <a:lnTo>
                    <a:pt x="1869128" y="2798928"/>
                  </a:lnTo>
                  <a:lnTo>
                    <a:pt x="0" y="2798928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69128" cy="2837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096844" y="2246185"/>
            <a:ext cx="11191156" cy="5794630"/>
          </a:xfrm>
          <a:custGeom>
            <a:avLst/>
            <a:gdLst/>
            <a:ahLst/>
            <a:cxnLst/>
            <a:rect l="l" t="t" r="r" b="b"/>
            <a:pathLst>
              <a:path w="11191156" h="5794630">
                <a:moveTo>
                  <a:pt x="0" y="0"/>
                </a:moveTo>
                <a:lnTo>
                  <a:pt x="11191156" y="0"/>
                </a:lnTo>
                <a:lnTo>
                  <a:pt x="11191156" y="5794630"/>
                </a:lnTo>
                <a:lnTo>
                  <a:pt x="0" y="57946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-246541" y="2957327"/>
            <a:ext cx="7781279" cy="352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80"/>
              </a:lnSpc>
            </a:pPr>
            <a:r>
              <a:rPr lang="en-US" sz="8000" spc="376">
                <a:solidFill>
                  <a:srgbClr val="000000"/>
                </a:solidFill>
                <a:latin typeface="Montserrat Classic Bold"/>
              </a:rPr>
              <a:t>PLAY EXAMPLE EXTRACT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6300" y="-361442"/>
            <a:ext cx="11274313" cy="11009883"/>
            <a:chOff x="0" y="0"/>
            <a:chExt cx="2969366" cy="2899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9366" cy="2899722"/>
            </a:xfrm>
            <a:custGeom>
              <a:avLst/>
              <a:gdLst/>
              <a:ahLst/>
              <a:cxnLst/>
              <a:rect l="l" t="t" r="r" b="b"/>
              <a:pathLst>
                <a:path w="2969366" h="2899722">
                  <a:moveTo>
                    <a:pt x="0" y="0"/>
                  </a:moveTo>
                  <a:lnTo>
                    <a:pt x="2969366" y="0"/>
                  </a:lnTo>
                  <a:lnTo>
                    <a:pt x="2969366" y="2899722"/>
                  </a:lnTo>
                  <a:lnTo>
                    <a:pt x="0" y="2899722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69366" cy="2937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848861" y="0"/>
            <a:ext cx="6504788" cy="10512789"/>
          </a:xfrm>
          <a:custGeom>
            <a:avLst/>
            <a:gdLst/>
            <a:ahLst/>
            <a:cxnLst/>
            <a:rect l="l" t="t" r="r" b="b"/>
            <a:pathLst>
              <a:path w="6504788" h="10512789">
                <a:moveTo>
                  <a:pt x="0" y="0"/>
                </a:moveTo>
                <a:lnTo>
                  <a:pt x="6504789" y="0"/>
                </a:lnTo>
                <a:lnTo>
                  <a:pt x="6504789" y="10512789"/>
                </a:lnTo>
                <a:lnTo>
                  <a:pt x="0" y="105127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1726565"/>
            <a:ext cx="7181746" cy="688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IS THERE A PLACE FOR WOMEN IN “MEN’S”SPORT?</a:t>
            </a:r>
          </a:p>
          <a:p>
            <a:pPr algn="ctr">
              <a:lnSpc>
                <a:spcPts val="9040"/>
              </a:lnSpc>
            </a:pPr>
            <a:endParaRPr lang="en-US" sz="8000">
              <a:solidFill>
                <a:srgbClr val="000000"/>
              </a:solidFill>
              <a:latin typeface="Montserrat Classic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6300" y="-361442"/>
            <a:ext cx="11274313" cy="11009883"/>
            <a:chOff x="0" y="0"/>
            <a:chExt cx="2969366" cy="2899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9366" cy="2899722"/>
            </a:xfrm>
            <a:custGeom>
              <a:avLst/>
              <a:gdLst/>
              <a:ahLst/>
              <a:cxnLst/>
              <a:rect l="l" t="t" r="r" b="b"/>
              <a:pathLst>
                <a:path w="2969366" h="2899722">
                  <a:moveTo>
                    <a:pt x="0" y="0"/>
                  </a:moveTo>
                  <a:lnTo>
                    <a:pt x="2969366" y="0"/>
                  </a:lnTo>
                  <a:lnTo>
                    <a:pt x="2969366" y="2899722"/>
                  </a:lnTo>
                  <a:lnTo>
                    <a:pt x="0" y="2899722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69366" cy="2937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699721" y="0"/>
            <a:ext cx="7810342" cy="10392537"/>
          </a:xfrm>
          <a:custGeom>
            <a:avLst/>
            <a:gdLst/>
            <a:ahLst/>
            <a:cxnLst/>
            <a:rect l="l" t="t" r="r" b="b"/>
            <a:pathLst>
              <a:path w="7810342" h="10392537">
                <a:moveTo>
                  <a:pt x="0" y="0"/>
                </a:moveTo>
                <a:lnTo>
                  <a:pt x="7810343" y="0"/>
                </a:lnTo>
                <a:lnTo>
                  <a:pt x="7810343" y="10392537"/>
                </a:lnTo>
                <a:lnTo>
                  <a:pt x="0" y="103925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4554" y="2922334"/>
            <a:ext cx="7181746" cy="459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0"/>
              </a:lnSpc>
            </a:pPr>
            <a:r>
              <a:rPr lang="en-US" sz="8000">
                <a:solidFill>
                  <a:srgbClr val="000000"/>
                </a:solidFill>
                <a:latin typeface="Montserrat Classic Bold"/>
              </a:rPr>
              <a:t>PLAY EXAMPLE EXTRACT</a:t>
            </a:r>
          </a:p>
          <a:p>
            <a:pPr algn="ctr">
              <a:lnSpc>
                <a:spcPts val="9040"/>
              </a:lnSpc>
            </a:pPr>
            <a:endParaRPr lang="en-US" sz="8000">
              <a:solidFill>
                <a:srgbClr val="000000"/>
              </a:solidFill>
              <a:latin typeface="Montserrat Classic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424469" y="2870898"/>
            <a:ext cx="7439062" cy="225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71"/>
              </a:lnSpc>
            </a:pPr>
            <a:r>
              <a:rPr lang="en-US" sz="7648" spc="359" dirty="0">
                <a:solidFill>
                  <a:srgbClr val="000000"/>
                </a:solidFill>
                <a:latin typeface="Montserrat Classic Bold"/>
              </a:rPr>
              <a:t>ATALANTA’S </a:t>
            </a:r>
          </a:p>
          <a:p>
            <a:pPr algn="ctr">
              <a:lnSpc>
                <a:spcPts val="8871"/>
              </a:lnSpc>
            </a:pPr>
            <a:r>
              <a:rPr lang="en-US" sz="7648" spc="359" dirty="0">
                <a:solidFill>
                  <a:srgbClr val="000000"/>
                </a:solidFill>
                <a:latin typeface="Montserrat Classic Bold"/>
              </a:rPr>
              <a:t>APPLES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51836" y="5178575"/>
            <a:ext cx="3184327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Canva Sans"/>
              </a:rPr>
              <a:t>by Anne McArthur </a:t>
            </a:r>
          </a:p>
        </p:txBody>
      </p:sp>
      <p:pic>
        <p:nvPicPr>
          <p:cNvPr id="9" name="Picture 8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AF1759FA-E0BA-617F-C31B-00183C59E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6207456"/>
            <a:ext cx="15523004" cy="24913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090"/>
            <a:ext cx="7096844" cy="10627180"/>
            <a:chOff x="0" y="0"/>
            <a:chExt cx="1869128" cy="27989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9128" cy="2798928"/>
            </a:xfrm>
            <a:custGeom>
              <a:avLst/>
              <a:gdLst/>
              <a:ahLst/>
              <a:cxnLst/>
              <a:rect l="l" t="t" r="r" b="b"/>
              <a:pathLst>
                <a:path w="1869128" h="2798928">
                  <a:moveTo>
                    <a:pt x="0" y="0"/>
                  </a:moveTo>
                  <a:lnTo>
                    <a:pt x="1869128" y="0"/>
                  </a:lnTo>
                  <a:lnTo>
                    <a:pt x="1869128" y="2798928"/>
                  </a:lnTo>
                  <a:lnTo>
                    <a:pt x="0" y="2798928"/>
                  </a:lnTo>
                  <a:close/>
                </a:path>
              </a:pathLst>
            </a:custGeom>
            <a:solidFill>
              <a:srgbClr val="FFF6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69128" cy="2837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065818" y="3844172"/>
            <a:ext cx="11909912" cy="2306663"/>
          </a:xfrm>
          <a:custGeom>
            <a:avLst/>
            <a:gdLst/>
            <a:ahLst/>
            <a:cxnLst/>
            <a:rect l="l" t="t" r="r" b="b"/>
            <a:pathLst>
              <a:path w="11909912" h="2306663">
                <a:moveTo>
                  <a:pt x="0" y="0"/>
                </a:moveTo>
                <a:lnTo>
                  <a:pt x="11909912" y="0"/>
                </a:lnTo>
                <a:lnTo>
                  <a:pt x="11909912" y="2306663"/>
                </a:lnTo>
                <a:lnTo>
                  <a:pt x="0" y="2306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-246541" y="2957327"/>
            <a:ext cx="7781279" cy="352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80"/>
              </a:lnSpc>
            </a:pPr>
            <a:r>
              <a:rPr lang="en-US" sz="8000" spc="376">
                <a:solidFill>
                  <a:srgbClr val="000000"/>
                </a:solidFill>
                <a:latin typeface="Montserrat Classic Bold"/>
              </a:rPr>
              <a:t>PLAY EXAMPLE EXTRACT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7504">
            <a:off x="5173295" y="3408052"/>
            <a:ext cx="6621282" cy="4663741"/>
            <a:chOff x="0" y="0"/>
            <a:chExt cx="1743877" cy="1228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43877" cy="1228310"/>
            </a:xfrm>
            <a:custGeom>
              <a:avLst/>
              <a:gdLst/>
              <a:ahLst/>
              <a:cxnLst/>
              <a:rect l="l" t="t" r="r" b="b"/>
              <a:pathLst>
                <a:path w="1743877" h="1228310">
                  <a:moveTo>
                    <a:pt x="0" y="0"/>
                  </a:moveTo>
                  <a:lnTo>
                    <a:pt x="1743877" y="0"/>
                  </a:lnTo>
                  <a:lnTo>
                    <a:pt x="1743877" y="1228310"/>
                  </a:lnTo>
                  <a:lnTo>
                    <a:pt x="0" y="1228310"/>
                  </a:lnTo>
                  <a:close/>
                </a:path>
              </a:pathLst>
            </a:custGeom>
            <a:solidFill>
              <a:srgbClr val="FFF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43877" cy="1266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34315">
            <a:off x="5546681" y="3276095"/>
            <a:ext cx="6609106" cy="4390875"/>
            <a:chOff x="0" y="0"/>
            <a:chExt cx="1740670" cy="11564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40670" cy="1156444"/>
            </a:xfrm>
            <a:custGeom>
              <a:avLst/>
              <a:gdLst/>
              <a:ahLst/>
              <a:cxnLst/>
              <a:rect l="l" t="t" r="r" b="b"/>
              <a:pathLst>
                <a:path w="1740670" h="1156444">
                  <a:moveTo>
                    <a:pt x="0" y="0"/>
                  </a:moveTo>
                  <a:lnTo>
                    <a:pt x="1740670" y="0"/>
                  </a:lnTo>
                  <a:lnTo>
                    <a:pt x="1740670" y="1156444"/>
                  </a:lnTo>
                  <a:lnTo>
                    <a:pt x="0" y="1156444"/>
                  </a:lnTo>
                  <a:close/>
                </a:path>
              </a:pathLst>
            </a:custGeom>
            <a:solidFill>
              <a:srgbClr val="FFF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740670" cy="1194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48979" y="3148692"/>
            <a:ext cx="6190042" cy="3989616"/>
            <a:chOff x="0" y="0"/>
            <a:chExt cx="1630299" cy="10507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30299" cy="1050763"/>
            </a:xfrm>
            <a:custGeom>
              <a:avLst/>
              <a:gdLst/>
              <a:ahLst/>
              <a:cxnLst/>
              <a:rect l="l" t="t" r="r" b="b"/>
              <a:pathLst>
                <a:path w="1630299" h="1050763">
                  <a:moveTo>
                    <a:pt x="0" y="0"/>
                  </a:moveTo>
                  <a:lnTo>
                    <a:pt x="1630299" y="0"/>
                  </a:lnTo>
                  <a:lnTo>
                    <a:pt x="1630299" y="1050763"/>
                  </a:lnTo>
                  <a:lnTo>
                    <a:pt x="0" y="1050763"/>
                  </a:lnTo>
                  <a:close/>
                </a:path>
              </a:pathLst>
            </a:custGeom>
            <a:solidFill>
              <a:srgbClr val="FFF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630299" cy="1088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817653" y="4811712"/>
            <a:ext cx="6652693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Montserrat Classic"/>
              </a:rPr>
              <a:t>sophiehurst148@gmail.com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108</Words>
  <Application>Microsoft Macintosh PowerPoint</Application>
  <PresentationFormat>Custom</PresentationFormat>
  <Paragraphs>26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Canva Sans</vt:lpstr>
      <vt:lpstr>Arial</vt:lpstr>
      <vt:lpstr>Montserrat Classic Bold</vt:lpstr>
      <vt:lpstr>Montserrat Classic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Writer</dc:title>
  <cp:lastModifiedBy>Sophie Hurst (Stu)</cp:lastModifiedBy>
  <cp:revision>2</cp:revision>
  <dcterms:created xsi:type="dcterms:W3CDTF">2006-08-16T00:00:00Z</dcterms:created>
  <dcterms:modified xsi:type="dcterms:W3CDTF">2024-03-28T08:50:40Z</dcterms:modified>
  <dc:identifier>DAGAilwl8-c</dc:identifier>
</cp:coreProperties>
</file>