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1"/>
  </p:notesMasterIdLst>
  <p:sldIdLst>
    <p:sldId id="358" r:id="rId6"/>
    <p:sldId id="362" r:id="rId7"/>
    <p:sldId id="257" r:id="rId8"/>
    <p:sldId id="361" r:id="rId9"/>
    <p:sldId id="350" r:id="rId10"/>
    <p:sldId id="368" r:id="rId11"/>
    <p:sldId id="372" r:id="rId12"/>
    <p:sldId id="375" r:id="rId13"/>
    <p:sldId id="373" r:id="rId14"/>
    <p:sldId id="374" r:id="rId15"/>
    <p:sldId id="376" r:id="rId16"/>
    <p:sldId id="377" r:id="rId17"/>
    <p:sldId id="378" r:id="rId18"/>
    <p:sldId id="379" r:id="rId19"/>
    <p:sldId id="3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3B"/>
    <a:srgbClr val="004C7E"/>
    <a:srgbClr val="8F34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10" autoAdjust="0"/>
    <p:restoredTop sz="95000" autoAdjust="0"/>
  </p:normalViewPr>
  <p:slideViewPr>
    <p:cSldViewPr snapToGrid="0" showGuides="1">
      <p:cViewPr varScale="1">
        <p:scale>
          <a:sx n="79" d="100"/>
          <a:sy n="79" d="100"/>
        </p:scale>
        <p:origin x="792" y="6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AF2C9-35B2-460E-8FF9-6E6858C3675A}" type="datetimeFigureOut">
              <a:rPr lang="en-GB" smtClean="0"/>
              <a:t>16/05/2024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26699-E148-466C-AFDB-5343868BE4F8}" type="slidenum">
              <a:rPr lang="en-GB" smtClean="0"/>
              <a:t>‹#›</a:t>
            </a:fld>
            <a:endParaRPr lang="en-GB"/>
          </a:p>
        </p:txBody>
      </p:sp>
    </p:spTree>
    <p:extLst>
      <p:ext uri="{BB962C8B-B14F-4D97-AF65-F5344CB8AC3E}">
        <p14:creationId xmlns:p14="http://schemas.microsoft.com/office/powerpoint/2010/main" val="3370404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Hello, my name is Ellen Oredsson and I am the Digital Projects Officer within the Education &amp; Outreach department at The National Archives. I’m going to present today about a research project I am about to complete as part of the TNA/RLUK Professional Fellowship Scheme.</a:t>
            </a:r>
          </a:p>
          <a:p>
            <a:endParaRPr lang="en-GB"/>
          </a:p>
        </p:txBody>
      </p:sp>
      <p:sp>
        <p:nvSpPr>
          <p:cNvPr id="4" name="Slide Number Placeholder 3"/>
          <p:cNvSpPr>
            <a:spLocks noGrp="1"/>
          </p:cNvSpPr>
          <p:nvPr>
            <p:ph type="sldNum" sz="quarter" idx="5"/>
          </p:nvPr>
        </p:nvSpPr>
        <p:spPr/>
        <p:txBody>
          <a:bodyPr/>
          <a:lstStyle/>
          <a:p>
            <a:fld id="{E8526699-E148-466C-AFDB-5343868BE4F8}" type="slidenum">
              <a:rPr lang="en-GB" smtClean="0"/>
              <a:t>1</a:t>
            </a:fld>
            <a:endParaRPr lang="en-GB"/>
          </a:p>
        </p:txBody>
      </p:sp>
    </p:spTree>
    <p:extLst>
      <p:ext uri="{BB962C8B-B14F-4D97-AF65-F5344CB8AC3E}">
        <p14:creationId xmlns:p14="http://schemas.microsoft.com/office/powerpoint/2010/main" val="3719379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We produce and deliver educational resources, experiences and workshops both onsite and online for educators, students, young people and community groups. A key driving force behind our work is to take the historical holdings of The National Archives, consisting of 1,000 years of government records, and use them to teach our audience about history. To do this, we have to find different ways of making these documents engaging and understandable. Here are some examples of different ways in which we do this, from workshops and outreach activities to online resources.</a:t>
            </a:r>
          </a:p>
          <a:p>
            <a:endParaRPr lang="en-GB"/>
          </a:p>
        </p:txBody>
      </p:sp>
      <p:sp>
        <p:nvSpPr>
          <p:cNvPr id="4" name="Slide Number Placeholder 3"/>
          <p:cNvSpPr>
            <a:spLocks noGrp="1"/>
          </p:cNvSpPr>
          <p:nvPr>
            <p:ph type="sldNum" sz="quarter" idx="5"/>
          </p:nvPr>
        </p:nvSpPr>
        <p:spPr/>
        <p:txBody>
          <a:bodyPr/>
          <a:lstStyle/>
          <a:p>
            <a:fld id="{E8526699-E148-466C-AFDB-5343868BE4F8}" type="slidenum">
              <a:rPr lang="en-GB" smtClean="0"/>
              <a:t>2</a:t>
            </a:fld>
            <a:endParaRPr lang="en-GB"/>
          </a:p>
        </p:txBody>
      </p:sp>
    </p:spTree>
    <p:extLst>
      <p:ext uri="{BB962C8B-B14F-4D97-AF65-F5344CB8AC3E}">
        <p14:creationId xmlns:p14="http://schemas.microsoft.com/office/powerpoint/2010/main" val="3303308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One audience group that we have had less experience is blind and visually impaired audiences. This is why I submitted this project to the RLUK/TNA Professional Fellowship Scheme. The question that my project has been guided by has been: “How do we make our archives not just accessible but engaging for visually impaired audiences?” As someone working in the online team, I was aware of the technical accessibility requirements we had to follow, but I wanted to go beyond a checklist and see how we could more directly address and understand the needs of this audience group. On this slide you can see some of the questions I went into this project asking [read them out] and the outcomes of the project [read them out], which I will go into with more detail throughout the presentation.</a:t>
            </a:r>
          </a:p>
          <a:p>
            <a:endParaRPr lang="en-GB"/>
          </a:p>
        </p:txBody>
      </p:sp>
      <p:sp>
        <p:nvSpPr>
          <p:cNvPr id="4" name="Slide Number Placeholder 3"/>
          <p:cNvSpPr>
            <a:spLocks noGrp="1"/>
          </p:cNvSpPr>
          <p:nvPr>
            <p:ph type="sldNum" sz="quarter" idx="5"/>
          </p:nvPr>
        </p:nvSpPr>
        <p:spPr/>
        <p:txBody>
          <a:bodyPr/>
          <a:lstStyle/>
          <a:p>
            <a:fld id="{E8526699-E148-466C-AFDB-5343868BE4F8}" type="slidenum">
              <a:rPr lang="en-GB" smtClean="0"/>
              <a:t>3</a:t>
            </a:fld>
            <a:endParaRPr lang="en-GB"/>
          </a:p>
        </p:txBody>
      </p:sp>
    </p:spTree>
    <p:extLst>
      <p:ext uri="{BB962C8B-B14F-4D97-AF65-F5344CB8AC3E}">
        <p14:creationId xmlns:p14="http://schemas.microsoft.com/office/powerpoint/2010/main" val="2730941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This brings me to the final part of my presentation, in which I will discuss a workshop that kind of brings all of this work together. Unfortunately I can’t present on how the actual workshop went, the timing is just a bit off – it is happening this Monday the 18</a:t>
            </a:r>
            <a:r>
              <a:rPr lang="en-GB" sz="1800" kern="100" baseline="30000">
                <a:effectLst/>
                <a:latin typeface="Arial" panose="020B0604020202020204" pitchFamily="34" charset="0"/>
                <a:ea typeface="Calibri" panose="020F0502020204030204" pitchFamily="34" charset="0"/>
                <a:cs typeface="Times New Roman" panose="02020603050405020304" pitchFamily="18" charset="0"/>
              </a:rPr>
              <a:t>th</a:t>
            </a:r>
            <a:r>
              <a:rPr lang="en-GB" sz="1800" kern="100">
                <a:effectLst/>
                <a:latin typeface="Arial" panose="020B0604020202020204" pitchFamily="34" charset="0"/>
                <a:ea typeface="Calibri" panose="020F0502020204030204" pitchFamily="34" charset="0"/>
                <a:cs typeface="Times New Roman" panose="02020603050405020304" pitchFamily="18" charset="0"/>
              </a:rPr>
              <a:t> March. It will be a totally new experiment for us, so it’ll be very excited to see how it goes! This will be an all-day workshop for a group of visually impaired students coming down from New College Worcester, which is a specialist school. A group of 11-12 students from Year 8 &amp; 9. 70% of the students are Braille users.</a:t>
            </a:r>
          </a:p>
          <a:p>
            <a:pPr>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The workshop will introduce them to four different stories from our collection that align with what they are learning at school, covering medieval, Tudor, and 19th century history. They will first be introduced to a tactile version of the document. Then, they will receive a ‘mystery bag’ of sensory items – for example, materials that evoke the time period or subject matter of the document, or sound buttons that produce relevant sounds. They will get context for what the document they have been exploring is and why it’s important. Finally, they will get to actually touch the original document – after the context and exploration has built up excitement for touching this historically significant item.</a:t>
            </a:r>
          </a:p>
        </p:txBody>
      </p:sp>
      <p:sp>
        <p:nvSpPr>
          <p:cNvPr id="4" name="Slide Number Placeholder 3"/>
          <p:cNvSpPr>
            <a:spLocks noGrp="1"/>
          </p:cNvSpPr>
          <p:nvPr>
            <p:ph type="sldNum" sz="quarter" idx="5"/>
          </p:nvPr>
        </p:nvSpPr>
        <p:spPr/>
        <p:txBody>
          <a:bodyPr/>
          <a:lstStyle/>
          <a:p>
            <a:fld id="{E8526699-E148-466C-AFDB-5343868BE4F8}" type="slidenum">
              <a:rPr lang="en-GB" smtClean="0"/>
              <a:t>4</a:t>
            </a:fld>
            <a:endParaRPr lang="en-GB"/>
          </a:p>
        </p:txBody>
      </p:sp>
    </p:spTree>
    <p:extLst>
      <p:ext uri="{BB962C8B-B14F-4D97-AF65-F5344CB8AC3E}">
        <p14:creationId xmlns:p14="http://schemas.microsoft.com/office/powerpoint/2010/main" val="764809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Now, I want to return to the principle I set out in the beginning, that of collaboration. This workshop sits on the solid foundation of this principle, as it could not happen without some truly fantastic and talented people. Externally here are the people that are involved. I formed a collaboration with George Rhodes, who is Digital Accessibility Team Lead at University of Westminster and is also completing a PhD on 3D-printed tactile images. His research focuses on how tactile images can be improved further and be easier to both produce and read. As part of our collaboration, he is producing tactile versions of 5 of our documents that will be used during the workshop and then be placed on our website for anyone with a 3D printer to download and use.</a:t>
            </a:r>
          </a:p>
          <a:p>
            <a:pPr>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Secondly, I have been working with Jeanette Normanton-Erry, who is Head of History at New College Worcester and has decades of experience teaching visually impaired students (in fact, she was part of a previous National Archives project, Prisoner 4099, in 2007). As well as organising for her students to take part in the workshop, she has also been an invaluable help when developing the tactile images. </a:t>
            </a:r>
          </a:p>
          <a:p>
            <a:pPr>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Finally, there is Kate Elizabeth Antolak. Now, while our teaching team has taught students with low vision before, teaching Braille users (students who are almost or completely blind) will be a new experience. To help with this, I was lucky enough to be able to hire Kate Elizabeth Antolak as an official advisor to the project. She has both experience as a teacher, including for visually impaired students, and lived experience as a blind Braille user herself. Our consultations with her have been invaluable and have helped prepare us for what might or might not work down to every step of the workshop and the preparations for it.</a:t>
            </a:r>
          </a:p>
          <a:p>
            <a:endParaRPr lang="en-GB"/>
          </a:p>
        </p:txBody>
      </p:sp>
      <p:sp>
        <p:nvSpPr>
          <p:cNvPr id="4" name="Slide Number Placeholder 3"/>
          <p:cNvSpPr>
            <a:spLocks noGrp="1"/>
          </p:cNvSpPr>
          <p:nvPr>
            <p:ph type="sldNum" sz="quarter" idx="5"/>
          </p:nvPr>
        </p:nvSpPr>
        <p:spPr/>
        <p:txBody>
          <a:bodyPr/>
          <a:lstStyle/>
          <a:p>
            <a:fld id="{E8526699-E148-466C-AFDB-5343868BE4F8}" type="slidenum">
              <a:rPr lang="en-GB" smtClean="0"/>
              <a:t>5</a:t>
            </a:fld>
            <a:endParaRPr lang="en-GB"/>
          </a:p>
        </p:txBody>
      </p:sp>
    </p:spTree>
    <p:extLst>
      <p:ext uri="{BB962C8B-B14F-4D97-AF65-F5344CB8AC3E}">
        <p14:creationId xmlns:p14="http://schemas.microsoft.com/office/powerpoint/2010/main" val="89193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In addition to external collaboration, this workshop literally could not happen without the invaluable help of the people involved from The National Archives. Hannah Carter who is Education Manager will be delivering the workshop. She has been developing the absolutely amazing workshop together with Rachel Hillman, Deputy Head of E&amp;O. Rachel and Clare Horrie, Education Web Manager, have been working with me on developing the workshop from the start of my collaboration with George, and this development has been greatly assisted by Elspeth Mcgregor as well. Alice Middlemiss from DSD will be delivering the repository tour and taking on a completely new audience with new tour strategies. Finally, Natalie Brown and Sarah Petter from Collection Care have helped prepare documents and document material samples for the students that are especially sensory (some smelly documents, for example!)</a:t>
            </a:r>
          </a:p>
          <a:p>
            <a:endParaRPr lang="en-GB"/>
          </a:p>
        </p:txBody>
      </p:sp>
      <p:sp>
        <p:nvSpPr>
          <p:cNvPr id="4" name="Slide Number Placeholder 3"/>
          <p:cNvSpPr>
            <a:spLocks noGrp="1"/>
          </p:cNvSpPr>
          <p:nvPr>
            <p:ph type="sldNum" sz="quarter" idx="5"/>
          </p:nvPr>
        </p:nvSpPr>
        <p:spPr/>
        <p:txBody>
          <a:bodyPr/>
          <a:lstStyle/>
          <a:p>
            <a:fld id="{E8526699-E148-466C-AFDB-5343868BE4F8}" type="slidenum">
              <a:rPr lang="en-GB" smtClean="0"/>
              <a:t>6</a:t>
            </a:fld>
            <a:endParaRPr lang="en-GB"/>
          </a:p>
        </p:txBody>
      </p:sp>
    </p:spTree>
    <p:extLst>
      <p:ext uri="{BB962C8B-B14F-4D97-AF65-F5344CB8AC3E}">
        <p14:creationId xmlns:p14="http://schemas.microsoft.com/office/powerpoint/2010/main" val="2010243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7</a:t>
            </a:fld>
            <a:endParaRPr lang="en-GB"/>
          </a:p>
        </p:txBody>
      </p:sp>
    </p:spTree>
    <p:extLst>
      <p:ext uri="{BB962C8B-B14F-4D97-AF65-F5344CB8AC3E}">
        <p14:creationId xmlns:p14="http://schemas.microsoft.com/office/powerpoint/2010/main" val="1249537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8</a:t>
            </a:fld>
            <a:endParaRPr lang="en-GB"/>
          </a:p>
        </p:txBody>
      </p:sp>
    </p:spTree>
    <p:extLst>
      <p:ext uri="{BB962C8B-B14F-4D97-AF65-F5344CB8AC3E}">
        <p14:creationId xmlns:p14="http://schemas.microsoft.com/office/powerpoint/2010/main" val="1923830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9</a:t>
            </a:fld>
            <a:endParaRPr lang="en-GB"/>
          </a:p>
        </p:txBody>
      </p:sp>
    </p:spTree>
    <p:extLst>
      <p:ext uri="{BB962C8B-B14F-4D97-AF65-F5344CB8AC3E}">
        <p14:creationId xmlns:p14="http://schemas.microsoft.com/office/powerpoint/2010/main" val="1484006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10</a:t>
            </a:fld>
            <a:endParaRPr lang="en-GB"/>
          </a:p>
        </p:txBody>
      </p:sp>
    </p:spTree>
    <p:extLst>
      <p:ext uri="{BB962C8B-B14F-4D97-AF65-F5344CB8AC3E}">
        <p14:creationId xmlns:p14="http://schemas.microsoft.com/office/powerpoint/2010/main" val="356278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11</a:t>
            </a:fld>
            <a:endParaRPr lang="en-GB"/>
          </a:p>
        </p:txBody>
      </p:sp>
    </p:spTree>
    <p:extLst>
      <p:ext uri="{BB962C8B-B14F-4D97-AF65-F5344CB8AC3E}">
        <p14:creationId xmlns:p14="http://schemas.microsoft.com/office/powerpoint/2010/main" val="382002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12</a:t>
            </a:fld>
            <a:endParaRPr lang="en-GB"/>
          </a:p>
        </p:txBody>
      </p:sp>
    </p:spTree>
    <p:extLst>
      <p:ext uri="{BB962C8B-B14F-4D97-AF65-F5344CB8AC3E}">
        <p14:creationId xmlns:p14="http://schemas.microsoft.com/office/powerpoint/2010/main" val="4056496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13</a:t>
            </a:fld>
            <a:endParaRPr lang="en-GB"/>
          </a:p>
        </p:txBody>
      </p:sp>
    </p:spTree>
    <p:extLst>
      <p:ext uri="{BB962C8B-B14F-4D97-AF65-F5344CB8AC3E}">
        <p14:creationId xmlns:p14="http://schemas.microsoft.com/office/powerpoint/2010/main" val="3095287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14</a:t>
            </a:fld>
            <a:endParaRPr lang="en-GB"/>
          </a:p>
        </p:txBody>
      </p:sp>
    </p:spTree>
    <p:extLst>
      <p:ext uri="{BB962C8B-B14F-4D97-AF65-F5344CB8AC3E}">
        <p14:creationId xmlns:p14="http://schemas.microsoft.com/office/powerpoint/2010/main" val="302299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8526699-E148-466C-AFDB-5343868BE4F8}" type="slidenum">
              <a:rPr lang="en-GB" smtClean="0"/>
              <a:t>15</a:t>
            </a:fld>
            <a:endParaRPr lang="en-GB"/>
          </a:p>
        </p:txBody>
      </p:sp>
    </p:spTree>
    <p:extLst>
      <p:ext uri="{BB962C8B-B14F-4D97-AF65-F5344CB8AC3E}">
        <p14:creationId xmlns:p14="http://schemas.microsoft.com/office/powerpoint/2010/main" val="3679073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9B9AE5C2-A17D-F3B3-334A-BC5E54BAB392}"/>
              </a:ext>
            </a:extLst>
          </p:cNvPr>
          <p:cNvSpPr>
            <a:spLocks noGrp="1"/>
          </p:cNvSpPr>
          <p:nvPr>
            <p:ph type="pic" sz="quarter" idx="10"/>
          </p:nvPr>
        </p:nvSpPr>
        <p:spPr>
          <a:xfrm>
            <a:off x="284163" y="284163"/>
            <a:ext cx="11623676" cy="6289675"/>
          </a:xfrm>
          <a:custGeom>
            <a:avLst/>
            <a:gdLst>
              <a:gd name="connsiteX0" fmla="*/ 0 w 11623676"/>
              <a:gd name="connsiteY0" fmla="*/ 0 h 6289675"/>
              <a:gd name="connsiteX1" fmla="*/ 9921875 w 11623676"/>
              <a:gd name="connsiteY1" fmla="*/ 0 h 6289675"/>
              <a:gd name="connsiteX2" fmla="*/ 9921875 w 11623676"/>
              <a:gd name="connsiteY2" fmla="*/ 1704787 h 6289675"/>
              <a:gd name="connsiteX3" fmla="*/ 11623676 w 11623676"/>
              <a:gd name="connsiteY3" fmla="*/ 1704787 h 6289675"/>
              <a:gd name="connsiteX4" fmla="*/ 11623676 w 11623676"/>
              <a:gd name="connsiteY4" fmla="*/ 6289675 h 6289675"/>
              <a:gd name="connsiteX5" fmla="*/ 5100638 w 11623676"/>
              <a:gd name="connsiteY5" fmla="*/ 6289675 h 6289675"/>
              <a:gd name="connsiteX6" fmla="*/ 5100638 w 11623676"/>
              <a:gd name="connsiteY6" fmla="*/ 2459038 h 6289675"/>
              <a:gd name="connsiteX7" fmla="*/ 0 w 11623676"/>
              <a:gd name="connsiteY7" fmla="*/ 2459038 h 628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3676" h="6289675">
                <a:moveTo>
                  <a:pt x="0" y="0"/>
                </a:moveTo>
                <a:lnTo>
                  <a:pt x="9921875" y="0"/>
                </a:lnTo>
                <a:lnTo>
                  <a:pt x="9921875" y="1704787"/>
                </a:lnTo>
                <a:lnTo>
                  <a:pt x="11623676" y="1704787"/>
                </a:lnTo>
                <a:lnTo>
                  <a:pt x="11623676" y="6289675"/>
                </a:lnTo>
                <a:lnTo>
                  <a:pt x="5100638" y="6289675"/>
                </a:lnTo>
                <a:lnTo>
                  <a:pt x="5100638" y="2459038"/>
                </a:lnTo>
                <a:lnTo>
                  <a:pt x="0" y="2459038"/>
                </a:lnTo>
                <a:close/>
              </a:path>
            </a:pathLst>
          </a:custGeom>
          <a:solidFill>
            <a:schemeClr val="bg1">
              <a:lumMod val="85000"/>
            </a:schemeClr>
          </a:solidFill>
          <a:ln w="19050">
            <a:solidFill>
              <a:schemeClr val="tx1"/>
            </a:solidFill>
          </a:ln>
        </p:spPr>
        <p:txBody>
          <a:bodyPr wrap="square">
            <a:noAutofit/>
          </a:bodyPr>
          <a:lstStyle/>
          <a:p>
            <a:r>
              <a:rPr lang="en-GB"/>
              <a:t>Click icon to add picture</a:t>
            </a:r>
          </a:p>
        </p:txBody>
      </p:sp>
      <p:sp>
        <p:nvSpPr>
          <p:cNvPr id="7" name="Rectangle 6">
            <a:extLst>
              <a:ext uri="{FF2B5EF4-FFF2-40B4-BE49-F238E27FC236}">
                <a16:creationId xmlns:a16="http://schemas.microsoft.com/office/drawing/2014/main" id="{287FD12B-4DF0-18D6-1F3C-10055179B50D}"/>
              </a:ext>
            </a:extLst>
          </p:cNvPr>
          <p:cNvSpPr/>
          <p:nvPr userDrawn="1"/>
        </p:nvSpPr>
        <p:spPr>
          <a:xfrm>
            <a:off x="284163" y="2743201"/>
            <a:ext cx="5100637" cy="214572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Rectangle 7">
            <a:extLst>
              <a:ext uri="{FF2B5EF4-FFF2-40B4-BE49-F238E27FC236}">
                <a16:creationId xmlns:a16="http://schemas.microsoft.com/office/drawing/2014/main" id="{206A9A88-330A-1D1B-7639-29F93FEA9B15}"/>
              </a:ext>
            </a:extLst>
          </p:cNvPr>
          <p:cNvSpPr/>
          <p:nvPr userDrawn="1"/>
        </p:nvSpPr>
        <p:spPr>
          <a:xfrm>
            <a:off x="284163" y="4888922"/>
            <a:ext cx="5100637" cy="168491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568325" y="2743201"/>
            <a:ext cx="4535488" cy="2145722"/>
          </a:xfrm>
        </p:spPr>
        <p:txBody>
          <a:bodyPr anchor="ctr" anchorCtr="0"/>
          <a:lstStyle>
            <a:lvl1pPr algn="l">
              <a:defRPr sz="4800"/>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568324" y="4888922"/>
            <a:ext cx="4535489" cy="1684916"/>
          </a:xfrm>
        </p:spPr>
        <p:txBody>
          <a:bodyPr anchor="ctr" anchorCtr="0"/>
          <a:lstStyle>
            <a:lvl1pPr marL="0" indent="0" algn="l">
              <a:spcAft>
                <a:spcPts val="0"/>
              </a:spcAft>
              <a:buNone/>
              <a:defRPr sz="1600">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grpSp>
        <p:nvGrpSpPr>
          <p:cNvPr id="19" name="Group 18">
            <a:extLst>
              <a:ext uri="{FF2B5EF4-FFF2-40B4-BE49-F238E27FC236}">
                <a16:creationId xmlns:a16="http://schemas.microsoft.com/office/drawing/2014/main" id="{7A72C5D7-9238-6093-13E0-3496077F0885}"/>
              </a:ext>
            </a:extLst>
          </p:cNvPr>
          <p:cNvGrpSpPr>
            <a:grpSpLocks noChangeAspect="1"/>
          </p:cNvGrpSpPr>
          <p:nvPr userDrawn="1"/>
        </p:nvGrpSpPr>
        <p:grpSpPr>
          <a:xfrm>
            <a:off x="10206038" y="281224"/>
            <a:ext cx="1701799" cy="1707726"/>
            <a:chOff x="2857500" y="180976"/>
            <a:chExt cx="5924550" cy="5945187"/>
          </a:xfrm>
        </p:grpSpPr>
        <p:sp>
          <p:nvSpPr>
            <p:cNvPr id="20" name="Rectangle 5">
              <a:extLst>
                <a:ext uri="{FF2B5EF4-FFF2-40B4-BE49-F238E27FC236}">
                  <a16:creationId xmlns:a16="http://schemas.microsoft.com/office/drawing/2014/main" id="{1BDD3A87-F94A-5935-C19A-B43B47E4511B}"/>
                </a:ext>
              </a:extLst>
            </p:cNvPr>
            <p:cNvSpPr>
              <a:spLocks noChangeArrowheads="1"/>
            </p:cNvSpPr>
            <p:nvPr userDrawn="1"/>
          </p:nvSpPr>
          <p:spPr bwMode="auto">
            <a:xfrm>
              <a:off x="2857500" y="192088"/>
              <a:ext cx="5924550" cy="5934075"/>
            </a:xfrm>
            <a:prstGeom prst="rect">
              <a:avLst/>
            </a:prstGeom>
            <a:solidFill>
              <a:schemeClr val="bg1">
                <a:alpha val="50000"/>
              </a:schemeClr>
            </a:solidFill>
            <a:ln w="190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21" name="Freeform 7">
              <a:extLst>
                <a:ext uri="{FF2B5EF4-FFF2-40B4-BE49-F238E27FC236}">
                  <a16:creationId xmlns:a16="http://schemas.microsoft.com/office/drawing/2014/main" id="{02DF7797-B46E-8541-F1D2-FFB63E78CCC2}"/>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2" name="Freeform 8">
              <a:extLst>
                <a:ext uri="{FF2B5EF4-FFF2-40B4-BE49-F238E27FC236}">
                  <a16:creationId xmlns:a16="http://schemas.microsoft.com/office/drawing/2014/main" id="{07C0DBDD-1BCE-9F03-BF8A-4449C6A7E7E1}"/>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3" name="Freeform 9">
              <a:extLst>
                <a:ext uri="{FF2B5EF4-FFF2-40B4-BE49-F238E27FC236}">
                  <a16:creationId xmlns:a16="http://schemas.microsoft.com/office/drawing/2014/main" id="{E8952F56-6955-AEA3-17E3-472E9F76A6D5}"/>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4" name="Freeform 10">
              <a:extLst>
                <a:ext uri="{FF2B5EF4-FFF2-40B4-BE49-F238E27FC236}">
                  <a16:creationId xmlns:a16="http://schemas.microsoft.com/office/drawing/2014/main" id="{AEAB4482-B124-8CEC-1998-FD3A3DE8E998}"/>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5" name="Freeform 11">
              <a:extLst>
                <a:ext uri="{FF2B5EF4-FFF2-40B4-BE49-F238E27FC236}">
                  <a16:creationId xmlns:a16="http://schemas.microsoft.com/office/drawing/2014/main" id="{DB1E9115-CB0A-481C-D7A1-CB98A3DA37F6}"/>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6" name="Freeform 12">
              <a:extLst>
                <a:ext uri="{FF2B5EF4-FFF2-40B4-BE49-F238E27FC236}">
                  <a16:creationId xmlns:a16="http://schemas.microsoft.com/office/drawing/2014/main" id="{1D08DA13-3031-09FC-A7E1-302616E79A41}"/>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7" name="Rectangle 13">
              <a:extLst>
                <a:ext uri="{FF2B5EF4-FFF2-40B4-BE49-F238E27FC236}">
                  <a16:creationId xmlns:a16="http://schemas.microsoft.com/office/drawing/2014/main" id="{70ED91D8-BF04-DF61-83F0-A2D2B0C7CBDF}"/>
                </a:ext>
              </a:extLst>
            </p:cNvPr>
            <p:cNvSpPr>
              <a:spLocks noChangeArrowheads="1"/>
            </p:cNvSpPr>
            <p:nvPr userDrawn="1"/>
          </p:nvSpPr>
          <p:spPr bwMode="auto">
            <a:xfrm>
              <a:off x="5334000" y="27876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8" name="Freeform 14">
              <a:extLst>
                <a:ext uri="{FF2B5EF4-FFF2-40B4-BE49-F238E27FC236}">
                  <a16:creationId xmlns:a16="http://schemas.microsoft.com/office/drawing/2014/main" id="{7FF3B334-839A-9BAC-C5C8-CCACDA1578AB}"/>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9" name="Freeform 15">
              <a:extLst>
                <a:ext uri="{FF2B5EF4-FFF2-40B4-BE49-F238E27FC236}">
                  <a16:creationId xmlns:a16="http://schemas.microsoft.com/office/drawing/2014/main" id="{C1BED1B9-E99D-8453-53C2-1AA3250BE034}"/>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0" name="Freeform 16">
              <a:extLst>
                <a:ext uri="{FF2B5EF4-FFF2-40B4-BE49-F238E27FC236}">
                  <a16:creationId xmlns:a16="http://schemas.microsoft.com/office/drawing/2014/main" id="{0C75F0BA-E4DD-6146-DF3E-11895D1BB5C0}"/>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1" name="Freeform 17">
              <a:extLst>
                <a:ext uri="{FF2B5EF4-FFF2-40B4-BE49-F238E27FC236}">
                  <a16:creationId xmlns:a16="http://schemas.microsoft.com/office/drawing/2014/main" id="{5AFED7E7-6A25-06E8-5E54-0B501805BA67}"/>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2" name="Freeform 18">
              <a:extLst>
                <a:ext uri="{FF2B5EF4-FFF2-40B4-BE49-F238E27FC236}">
                  <a16:creationId xmlns:a16="http://schemas.microsoft.com/office/drawing/2014/main" id="{FE27B279-DE0B-8E33-CA7D-B3AA4E2FB431}"/>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3" name="Freeform 19">
              <a:extLst>
                <a:ext uri="{FF2B5EF4-FFF2-40B4-BE49-F238E27FC236}">
                  <a16:creationId xmlns:a16="http://schemas.microsoft.com/office/drawing/2014/main" id="{CF677E05-356E-B7CF-433C-8A8BEB935A52}"/>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4" name="Freeform 20">
              <a:extLst>
                <a:ext uri="{FF2B5EF4-FFF2-40B4-BE49-F238E27FC236}">
                  <a16:creationId xmlns:a16="http://schemas.microsoft.com/office/drawing/2014/main" id="{7439665E-8420-B18D-35BC-7A106B0F0411}"/>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5" name="Freeform 21">
              <a:extLst>
                <a:ext uri="{FF2B5EF4-FFF2-40B4-BE49-F238E27FC236}">
                  <a16:creationId xmlns:a16="http://schemas.microsoft.com/office/drawing/2014/main" id="{8B393608-7C32-0CE4-DE4C-6F5D726F54D4}"/>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6" name="Rectangle 22">
              <a:extLst>
                <a:ext uri="{FF2B5EF4-FFF2-40B4-BE49-F238E27FC236}">
                  <a16:creationId xmlns:a16="http://schemas.microsoft.com/office/drawing/2014/main" id="{741854CE-FC37-0776-3C7A-C19E0D1D1558}"/>
                </a:ext>
              </a:extLst>
            </p:cNvPr>
            <p:cNvSpPr>
              <a:spLocks noChangeArrowheads="1"/>
            </p:cNvSpPr>
            <p:nvPr userDrawn="1"/>
          </p:nvSpPr>
          <p:spPr bwMode="auto">
            <a:xfrm>
              <a:off x="6072188" y="47307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7" name="Freeform 23">
              <a:extLst>
                <a:ext uri="{FF2B5EF4-FFF2-40B4-BE49-F238E27FC236}">
                  <a16:creationId xmlns:a16="http://schemas.microsoft.com/office/drawing/2014/main" id="{C67250D9-E873-CC19-523F-5D9AA67FC2E4}"/>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8" name="Freeform 24">
              <a:extLst>
                <a:ext uri="{FF2B5EF4-FFF2-40B4-BE49-F238E27FC236}">
                  <a16:creationId xmlns:a16="http://schemas.microsoft.com/office/drawing/2014/main" id="{0991AB8C-B4C7-9440-B845-B607635CC34A}"/>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9" name="Freeform 25">
              <a:extLst>
                <a:ext uri="{FF2B5EF4-FFF2-40B4-BE49-F238E27FC236}">
                  <a16:creationId xmlns:a16="http://schemas.microsoft.com/office/drawing/2014/main" id="{DCF5F829-4736-E015-161E-235B4E47DD6F}"/>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0" name="Line 26">
              <a:extLst>
                <a:ext uri="{FF2B5EF4-FFF2-40B4-BE49-F238E27FC236}">
                  <a16:creationId xmlns:a16="http://schemas.microsoft.com/office/drawing/2014/main" id="{A65A9DE7-9B92-2BA5-7CB9-B5422094253F}"/>
                </a:ext>
              </a:extLst>
            </p:cNvPr>
            <p:cNvSpPr>
              <a:spLocks noChangeShapeType="1"/>
            </p:cNvSpPr>
            <p:nvPr userDrawn="1"/>
          </p:nvSpPr>
          <p:spPr bwMode="auto">
            <a:xfrm>
              <a:off x="2862263" y="2233613"/>
              <a:ext cx="5919787"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41" name="Line 27">
              <a:extLst>
                <a:ext uri="{FF2B5EF4-FFF2-40B4-BE49-F238E27FC236}">
                  <a16:creationId xmlns:a16="http://schemas.microsoft.com/office/drawing/2014/main" id="{A8F9F389-85D3-C556-3AC6-F0CCF8F2988B}"/>
                </a:ext>
              </a:extLst>
            </p:cNvPr>
            <p:cNvSpPr>
              <a:spLocks noChangeShapeType="1"/>
            </p:cNvSpPr>
            <p:nvPr userDrawn="1"/>
          </p:nvSpPr>
          <p:spPr bwMode="auto">
            <a:xfrm>
              <a:off x="5784850" y="180976"/>
              <a:ext cx="0" cy="2052638"/>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2" name="Line 29">
              <a:extLst>
                <a:ext uri="{FF2B5EF4-FFF2-40B4-BE49-F238E27FC236}">
                  <a16:creationId xmlns:a16="http://schemas.microsoft.com/office/drawing/2014/main" id="{3D1C1995-EB3B-A5DE-A8F9-B8BCA9AEBDC0}"/>
                </a:ext>
              </a:extLst>
            </p:cNvPr>
            <p:cNvSpPr>
              <a:spLocks noChangeShapeType="1"/>
            </p:cNvSpPr>
            <p:nvPr userDrawn="1"/>
          </p:nvSpPr>
          <p:spPr bwMode="auto">
            <a:xfrm>
              <a:off x="2857500" y="4176713"/>
              <a:ext cx="5924550"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351514330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OLOUR">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01E425C-975A-CF5F-1B0F-B550F2B0BE68}"/>
              </a:ext>
            </a:extLst>
          </p:cNvPr>
          <p:cNvSpPr>
            <a:spLocks noGrp="1"/>
          </p:cNvSpPr>
          <p:nvPr>
            <p:ph type="pic" sz="quarter" idx="10"/>
          </p:nvPr>
        </p:nvSpPr>
        <p:spPr>
          <a:xfrm>
            <a:off x="284163" y="284163"/>
            <a:ext cx="11623676" cy="6289675"/>
          </a:xfrm>
          <a:custGeom>
            <a:avLst/>
            <a:gdLst>
              <a:gd name="connsiteX0" fmla="*/ 0 w 11623676"/>
              <a:gd name="connsiteY0" fmla="*/ 0 h 6289675"/>
              <a:gd name="connsiteX1" fmla="*/ 9921875 w 11623676"/>
              <a:gd name="connsiteY1" fmla="*/ 0 h 6289675"/>
              <a:gd name="connsiteX2" fmla="*/ 9921875 w 11623676"/>
              <a:gd name="connsiteY2" fmla="*/ 1704787 h 6289675"/>
              <a:gd name="connsiteX3" fmla="*/ 11623676 w 11623676"/>
              <a:gd name="connsiteY3" fmla="*/ 1704787 h 6289675"/>
              <a:gd name="connsiteX4" fmla="*/ 11623676 w 11623676"/>
              <a:gd name="connsiteY4" fmla="*/ 6289675 h 6289675"/>
              <a:gd name="connsiteX5" fmla="*/ 5100638 w 11623676"/>
              <a:gd name="connsiteY5" fmla="*/ 6289675 h 6289675"/>
              <a:gd name="connsiteX6" fmla="*/ 5100638 w 11623676"/>
              <a:gd name="connsiteY6" fmla="*/ 2459038 h 6289675"/>
              <a:gd name="connsiteX7" fmla="*/ 0 w 11623676"/>
              <a:gd name="connsiteY7" fmla="*/ 2459038 h 628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3676" h="6289675">
                <a:moveTo>
                  <a:pt x="0" y="0"/>
                </a:moveTo>
                <a:lnTo>
                  <a:pt x="9921875" y="0"/>
                </a:lnTo>
                <a:lnTo>
                  <a:pt x="9921875" y="1704787"/>
                </a:lnTo>
                <a:lnTo>
                  <a:pt x="11623676" y="1704787"/>
                </a:lnTo>
                <a:lnTo>
                  <a:pt x="11623676" y="6289675"/>
                </a:lnTo>
                <a:lnTo>
                  <a:pt x="5100638" y="6289675"/>
                </a:lnTo>
                <a:lnTo>
                  <a:pt x="5100638" y="2459038"/>
                </a:lnTo>
                <a:lnTo>
                  <a:pt x="0" y="2459038"/>
                </a:lnTo>
                <a:close/>
              </a:path>
            </a:pathLst>
          </a:custGeom>
          <a:solidFill>
            <a:schemeClr val="bg1">
              <a:lumMod val="85000"/>
            </a:schemeClr>
          </a:solidFill>
          <a:ln w="19050">
            <a:solidFill>
              <a:schemeClr val="bg1"/>
            </a:solidFill>
          </a:ln>
        </p:spPr>
        <p:txBody>
          <a:bodyPr wrap="square">
            <a:noAutofit/>
          </a:bodyPr>
          <a:lstStyle/>
          <a:p>
            <a:r>
              <a:rPr lang="en-GB"/>
              <a:t>Click icon to add picture</a:t>
            </a:r>
          </a:p>
        </p:txBody>
      </p:sp>
      <p:sp>
        <p:nvSpPr>
          <p:cNvPr id="5" name="Rectangle 4">
            <a:extLst>
              <a:ext uri="{FF2B5EF4-FFF2-40B4-BE49-F238E27FC236}">
                <a16:creationId xmlns:a16="http://schemas.microsoft.com/office/drawing/2014/main" id="{054C9706-0E21-8831-C490-E4BDD203002D}"/>
              </a:ext>
            </a:extLst>
          </p:cNvPr>
          <p:cNvSpPr/>
          <p:nvPr userDrawn="1"/>
        </p:nvSpPr>
        <p:spPr>
          <a:xfrm>
            <a:off x="284163" y="2743201"/>
            <a:ext cx="5100637" cy="2145722"/>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 name="Rectangle 5">
            <a:extLst>
              <a:ext uri="{FF2B5EF4-FFF2-40B4-BE49-F238E27FC236}">
                <a16:creationId xmlns:a16="http://schemas.microsoft.com/office/drawing/2014/main" id="{63C13EAB-931E-CA81-D81E-894CF048E314}"/>
              </a:ext>
            </a:extLst>
          </p:cNvPr>
          <p:cNvSpPr/>
          <p:nvPr userDrawn="1"/>
        </p:nvSpPr>
        <p:spPr>
          <a:xfrm>
            <a:off x="284163" y="4888922"/>
            <a:ext cx="5100637" cy="168491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568325" y="2743201"/>
            <a:ext cx="4535488" cy="2145721"/>
          </a:xfrm>
        </p:spPr>
        <p:txBody>
          <a:bodyPr anchor="ctr" anchorCtr="0"/>
          <a:lstStyle>
            <a:lvl1pPr algn="l">
              <a:defRPr sz="4800">
                <a:solidFill>
                  <a:schemeClr val="bg1"/>
                </a:solidFill>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568324" y="4888920"/>
            <a:ext cx="4535489" cy="1684917"/>
          </a:xfrm>
        </p:spPr>
        <p:txBody>
          <a:bodyPr anchor="ctr" anchorCtr="0"/>
          <a:lstStyle>
            <a:lvl1pPr marL="0" indent="0" algn="l">
              <a:spcAft>
                <a:spcPts val="0"/>
              </a:spcAft>
              <a:buNone/>
              <a:defRPr sz="1600">
                <a:solidFill>
                  <a:schemeClr val="bg1"/>
                </a:solidFill>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grpSp>
        <p:nvGrpSpPr>
          <p:cNvPr id="19" name="Group 18">
            <a:extLst>
              <a:ext uri="{FF2B5EF4-FFF2-40B4-BE49-F238E27FC236}">
                <a16:creationId xmlns:a16="http://schemas.microsoft.com/office/drawing/2014/main" id="{7A72C5D7-9238-6093-13E0-3496077F0885}"/>
              </a:ext>
            </a:extLst>
          </p:cNvPr>
          <p:cNvGrpSpPr>
            <a:grpSpLocks noChangeAspect="1"/>
          </p:cNvGrpSpPr>
          <p:nvPr userDrawn="1"/>
        </p:nvGrpSpPr>
        <p:grpSpPr>
          <a:xfrm>
            <a:off x="10206038" y="281224"/>
            <a:ext cx="1701799" cy="1707726"/>
            <a:chOff x="2857500" y="180976"/>
            <a:chExt cx="5924550" cy="5945187"/>
          </a:xfrm>
        </p:grpSpPr>
        <p:sp>
          <p:nvSpPr>
            <p:cNvPr id="20" name="Rectangle 5">
              <a:extLst>
                <a:ext uri="{FF2B5EF4-FFF2-40B4-BE49-F238E27FC236}">
                  <a16:creationId xmlns:a16="http://schemas.microsoft.com/office/drawing/2014/main" id="{1BDD3A87-F94A-5935-C19A-B43B47E4511B}"/>
                </a:ext>
              </a:extLst>
            </p:cNvPr>
            <p:cNvSpPr>
              <a:spLocks noChangeArrowheads="1"/>
            </p:cNvSpPr>
            <p:nvPr userDrawn="1"/>
          </p:nvSpPr>
          <p:spPr bwMode="auto">
            <a:xfrm>
              <a:off x="2857500" y="192088"/>
              <a:ext cx="5924550" cy="5934075"/>
            </a:xfrm>
            <a:prstGeom prst="rect">
              <a:avLst/>
            </a:prstGeom>
            <a:no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21" name="Freeform 7">
              <a:extLst>
                <a:ext uri="{FF2B5EF4-FFF2-40B4-BE49-F238E27FC236}">
                  <a16:creationId xmlns:a16="http://schemas.microsoft.com/office/drawing/2014/main" id="{02DF7797-B46E-8541-F1D2-FFB63E78CCC2}"/>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2" name="Freeform 8">
              <a:extLst>
                <a:ext uri="{FF2B5EF4-FFF2-40B4-BE49-F238E27FC236}">
                  <a16:creationId xmlns:a16="http://schemas.microsoft.com/office/drawing/2014/main" id="{07C0DBDD-1BCE-9F03-BF8A-4449C6A7E7E1}"/>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3" name="Freeform 9">
              <a:extLst>
                <a:ext uri="{FF2B5EF4-FFF2-40B4-BE49-F238E27FC236}">
                  <a16:creationId xmlns:a16="http://schemas.microsoft.com/office/drawing/2014/main" id="{E8952F56-6955-AEA3-17E3-472E9F76A6D5}"/>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4" name="Freeform 10">
              <a:extLst>
                <a:ext uri="{FF2B5EF4-FFF2-40B4-BE49-F238E27FC236}">
                  <a16:creationId xmlns:a16="http://schemas.microsoft.com/office/drawing/2014/main" id="{AEAB4482-B124-8CEC-1998-FD3A3DE8E998}"/>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5" name="Freeform 11">
              <a:extLst>
                <a:ext uri="{FF2B5EF4-FFF2-40B4-BE49-F238E27FC236}">
                  <a16:creationId xmlns:a16="http://schemas.microsoft.com/office/drawing/2014/main" id="{DB1E9115-CB0A-481C-D7A1-CB98A3DA37F6}"/>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6" name="Freeform 12">
              <a:extLst>
                <a:ext uri="{FF2B5EF4-FFF2-40B4-BE49-F238E27FC236}">
                  <a16:creationId xmlns:a16="http://schemas.microsoft.com/office/drawing/2014/main" id="{1D08DA13-3031-09FC-A7E1-302616E79A41}"/>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7" name="Rectangle 13">
              <a:extLst>
                <a:ext uri="{FF2B5EF4-FFF2-40B4-BE49-F238E27FC236}">
                  <a16:creationId xmlns:a16="http://schemas.microsoft.com/office/drawing/2014/main" id="{70ED91D8-BF04-DF61-83F0-A2D2B0C7CBDF}"/>
                </a:ext>
              </a:extLst>
            </p:cNvPr>
            <p:cNvSpPr>
              <a:spLocks noChangeArrowheads="1"/>
            </p:cNvSpPr>
            <p:nvPr userDrawn="1"/>
          </p:nvSpPr>
          <p:spPr bwMode="auto">
            <a:xfrm>
              <a:off x="5334000" y="27876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8" name="Freeform 14">
              <a:extLst>
                <a:ext uri="{FF2B5EF4-FFF2-40B4-BE49-F238E27FC236}">
                  <a16:creationId xmlns:a16="http://schemas.microsoft.com/office/drawing/2014/main" id="{7FF3B334-839A-9BAC-C5C8-CCACDA1578AB}"/>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9" name="Freeform 15">
              <a:extLst>
                <a:ext uri="{FF2B5EF4-FFF2-40B4-BE49-F238E27FC236}">
                  <a16:creationId xmlns:a16="http://schemas.microsoft.com/office/drawing/2014/main" id="{C1BED1B9-E99D-8453-53C2-1AA3250BE034}"/>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0" name="Freeform 16">
              <a:extLst>
                <a:ext uri="{FF2B5EF4-FFF2-40B4-BE49-F238E27FC236}">
                  <a16:creationId xmlns:a16="http://schemas.microsoft.com/office/drawing/2014/main" id="{0C75F0BA-E4DD-6146-DF3E-11895D1BB5C0}"/>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1" name="Freeform 17">
              <a:extLst>
                <a:ext uri="{FF2B5EF4-FFF2-40B4-BE49-F238E27FC236}">
                  <a16:creationId xmlns:a16="http://schemas.microsoft.com/office/drawing/2014/main" id="{5AFED7E7-6A25-06E8-5E54-0B501805BA67}"/>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2" name="Freeform 18">
              <a:extLst>
                <a:ext uri="{FF2B5EF4-FFF2-40B4-BE49-F238E27FC236}">
                  <a16:creationId xmlns:a16="http://schemas.microsoft.com/office/drawing/2014/main" id="{FE27B279-DE0B-8E33-CA7D-B3AA4E2FB431}"/>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3" name="Freeform 19">
              <a:extLst>
                <a:ext uri="{FF2B5EF4-FFF2-40B4-BE49-F238E27FC236}">
                  <a16:creationId xmlns:a16="http://schemas.microsoft.com/office/drawing/2014/main" id="{CF677E05-356E-B7CF-433C-8A8BEB935A52}"/>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4" name="Freeform 20">
              <a:extLst>
                <a:ext uri="{FF2B5EF4-FFF2-40B4-BE49-F238E27FC236}">
                  <a16:creationId xmlns:a16="http://schemas.microsoft.com/office/drawing/2014/main" id="{7439665E-8420-B18D-35BC-7A106B0F0411}"/>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5" name="Freeform 21">
              <a:extLst>
                <a:ext uri="{FF2B5EF4-FFF2-40B4-BE49-F238E27FC236}">
                  <a16:creationId xmlns:a16="http://schemas.microsoft.com/office/drawing/2014/main" id="{8B393608-7C32-0CE4-DE4C-6F5D726F54D4}"/>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6" name="Rectangle 22">
              <a:extLst>
                <a:ext uri="{FF2B5EF4-FFF2-40B4-BE49-F238E27FC236}">
                  <a16:creationId xmlns:a16="http://schemas.microsoft.com/office/drawing/2014/main" id="{741854CE-FC37-0776-3C7A-C19E0D1D1558}"/>
                </a:ext>
              </a:extLst>
            </p:cNvPr>
            <p:cNvSpPr>
              <a:spLocks noChangeArrowheads="1"/>
            </p:cNvSpPr>
            <p:nvPr userDrawn="1"/>
          </p:nvSpPr>
          <p:spPr bwMode="auto">
            <a:xfrm>
              <a:off x="6072188" y="47307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7" name="Freeform 23">
              <a:extLst>
                <a:ext uri="{FF2B5EF4-FFF2-40B4-BE49-F238E27FC236}">
                  <a16:creationId xmlns:a16="http://schemas.microsoft.com/office/drawing/2014/main" id="{C67250D9-E873-CC19-523F-5D9AA67FC2E4}"/>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8" name="Freeform 24">
              <a:extLst>
                <a:ext uri="{FF2B5EF4-FFF2-40B4-BE49-F238E27FC236}">
                  <a16:creationId xmlns:a16="http://schemas.microsoft.com/office/drawing/2014/main" id="{0991AB8C-B4C7-9440-B845-B607635CC34A}"/>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9" name="Freeform 25">
              <a:extLst>
                <a:ext uri="{FF2B5EF4-FFF2-40B4-BE49-F238E27FC236}">
                  <a16:creationId xmlns:a16="http://schemas.microsoft.com/office/drawing/2014/main" id="{DCF5F829-4736-E015-161E-235B4E47DD6F}"/>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0" name="Line 26">
              <a:extLst>
                <a:ext uri="{FF2B5EF4-FFF2-40B4-BE49-F238E27FC236}">
                  <a16:creationId xmlns:a16="http://schemas.microsoft.com/office/drawing/2014/main" id="{A65A9DE7-9B92-2BA5-7CB9-B5422094253F}"/>
                </a:ext>
              </a:extLst>
            </p:cNvPr>
            <p:cNvSpPr>
              <a:spLocks noChangeShapeType="1"/>
            </p:cNvSpPr>
            <p:nvPr userDrawn="1"/>
          </p:nvSpPr>
          <p:spPr bwMode="auto">
            <a:xfrm>
              <a:off x="2862263" y="2233613"/>
              <a:ext cx="591978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41" name="Line 27">
              <a:extLst>
                <a:ext uri="{FF2B5EF4-FFF2-40B4-BE49-F238E27FC236}">
                  <a16:creationId xmlns:a16="http://schemas.microsoft.com/office/drawing/2014/main" id="{A8F9F389-85D3-C556-3AC6-F0CCF8F2988B}"/>
                </a:ext>
              </a:extLst>
            </p:cNvPr>
            <p:cNvSpPr>
              <a:spLocks noChangeShapeType="1"/>
            </p:cNvSpPr>
            <p:nvPr userDrawn="1"/>
          </p:nvSpPr>
          <p:spPr bwMode="auto">
            <a:xfrm>
              <a:off x="5784850" y="180976"/>
              <a:ext cx="0" cy="2052638"/>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2" name="Line 29">
              <a:extLst>
                <a:ext uri="{FF2B5EF4-FFF2-40B4-BE49-F238E27FC236}">
                  <a16:creationId xmlns:a16="http://schemas.microsoft.com/office/drawing/2014/main" id="{3D1C1995-EB3B-A5DE-A8F9-B8BCA9AEBDC0}"/>
                </a:ext>
              </a:extLst>
            </p:cNvPr>
            <p:cNvSpPr>
              <a:spLocks noChangeShapeType="1"/>
            </p:cNvSpPr>
            <p:nvPr userDrawn="1"/>
          </p:nvSpPr>
          <p:spPr bwMode="auto">
            <a:xfrm>
              <a:off x="2857500" y="4176713"/>
              <a:ext cx="592455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75670557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Multi">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7FD12B-4DF0-18D6-1F3C-10055179B50D}"/>
              </a:ext>
            </a:extLst>
          </p:cNvPr>
          <p:cNvSpPr/>
          <p:nvPr userDrawn="1"/>
        </p:nvSpPr>
        <p:spPr>
          <a:xfrm>
            <a:off x="1985963" y="1991916"/>
            <a:ext cx="7653337" cy="290604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Rectangle 7">
            <a:extLst>
              <a:ext uri="{FF2B5EF4-FFF2-40B4-BE49-F238E27FC236}">
                <a16:creationId xmlns:a16="http://schemas.microsoft.com/office/drawing/2014/main" id="{206A9A88-330A-1D1B-7639-29F93FEA9B15}"/>
              </a:ext>
            </a:extLst>
          </p:cNvPr>
          <p:cNvSpPr/>
          <p:nvPr userDrawn="1"/>
        </p:nvSpPr>
        <p:spPr>
          <a:xfrm>
            <a:off x="4819650" y="4899425"/>
            <a:ext cx="852487"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2268539" y="1990447"/>
            <a:ext cx="5953124" cy="1704535"/>
          </a:xfrm>
        </p:spPr>
        <p:txBody>
          <a:bodyPr anchor="ctr" anchorCtr="0"/>
          <a:lstStyle>
            <a:lvl1pPr algn="l">
              <a:defRPr sz="4800"/>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2268539" y="3694982"/>
            <a:ext cx="5670550" cy="1229709"/>
          </a:xfrm>
        </p:spPr>
        <p:txBody>
          <a:bodyPr anchor="ctr" anchorCtr="0"/>
          <a:lstStyle>
            <a:lvl1pPr marL="0" indent="0" algn="l">
              <a:spcAft>
                <a:spcPts val="0"/>
              </a:spcAft>
              <a:buNone/>
              <a:defRPr sz="1600">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50" name="Rectangle 49">
            <a:extLst>
              <a:ext uri="{FF2B5EF4-FFF2-40B4-BE49-F238E27FC236}">
                <a16:creationId xmlns:a16="http://schemas.microsoft.com/office/drawing/2014/main" id="{B3BF3560-3CD1-0B64-03EA-D256199991D0}"/>
              </a:ext>
            </a:extLst>
          </p:cNvPr>
          <p:cNvSpPr/>
          <p:nvPr userDrawn="1"/>
        </p:nvSpPr>
        <p:spPr>
          <a:xfrm>
            <a:off x="5672137" y="4899425"/>
            <a:ext cx="847725"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1" name="Rectangle 50">
            <a:extLst>
              <a:ext uri="{FF2B5EF4-FFF2-40B4-BE49-F238E27FC236}">
                <a16:creationId xmlns:a16="http://schemas.microsoft.com/office/drawing/2014/main" id="{3170E404-5E3C-3FBF-484E-C38B7B8B1201}"/>
              </a:ext>
            </a:extLst>
          </p:cNvPr>
          <p:cNvSpPr/>
          <p:nvPr userDrawn="1"/>
        </p:nvSpPr>
        <p:spPr>
          <a:xfrm>
            <a:off x="6523038" y="4899425"/>
            <a:ext cx="850900"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2" name="Rectangle 51">
            <a:extLst>
              <a:ext uri="{FF2B5EF4-FFF2-40B4-BE49-F238E27FC236}">
                <a16:creationId xmlns:a16="http://schemas.microsoft.com/office/drawing/2014/main" id="{1A999DE3-E86C-A102-47F6-4FACE3E8D029}"/>
              </a:ext>
            </a:extLst>
          </p:cNvPr>
          <p:cNvSpPr/>
          <p:nvPr userDrawn="1"/>
        </p:nvSpPr>
        <p:spPr>
          <a:xfrm>
            <a:off x="7373938" y="4899425"/>
            <a:ext cx="850900"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6" name="Rectangle 55">
            <a:extLst>
              <a:ext uri="{FF2B5EF4-FFF2-40B4-BE49-F238E27FC236}">
                <a16:creationId xmlns:a16="http://schemas.microsoft.com/office/drawing/2014/main" id="{C9233BE1-3AEE-3BAE-81BA-7A0BC2CE4544}"/>
              </a:ext>
            </a:extLst>
          </p:cNvPr>
          <p:cNvSpPr/>
          <p:nvPr userDrawn="1"/>
        </p:nvSpPr>
        <p:spPr>
          <a:xfrm>
            <a:off x="11056937" y="4894481"/>
            <a:ext cx="847725"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7" name="Rectangle 66">
            <a:extLst>
              <a:ext uri="{FF2B5EF4-FFF2-40B4-BE49-F238E27FC236}">
                <a16:creationId xmlns:a16="http://schemas.microsoft.com/office/drawing/2014/main" id="{11F208DE-5B9E-F53C-1FF3-5BB6E64F20AD}"/>
              </a:ext>
            </a:extLst>
          </p:cNvPr>
          <p:cNvSpPr/>
          <p:nvPr userDrawn="1"/>
        </p:nvSpPr>
        <p:spPr>
          <a:xfrm>
            <a:off x="11056937" y="4365625"/>
            <a:ext cx="847726"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grpSp>
        <p:nvGrpSpPr>
          <p:cNvPr id="4" name="Group 3">
            <a:extLst>
              <a:ext uri="{FF2B5EF4-FFF2-40B4-BE49-F238E27FC236}">
                <a16:creationId xmlns:a16="http://schemas.microsoft.com/office/drawing/2014/main" id="{DD37211B-D966-CAD1-1700-8AED7E93093D}"/>
              </a:ext>
            </a:extLst>
          </p:cNvPr>
          <p:cNvGrpSpPr>
            <a:grpSpLocks noChangeAspect="1"/>
          </p:cNvGrpSpPr>
          <p:nvPr userDrawn="1"/>
        </p:nvGrpSpPr>
        <p:grpSpPr>
          <a:xfrm>
            <a:off x="284164" y="285488"/>
            <a:ext cx="1701799" cy="1707726"/>
            <a:chOff x="2857500" y="180976"/>
            <a:chExt cx="5924550" cy="5945187"/>
          </a:xfrm>
        </p:grpSpPr>
        <p:sp>
          <p:nvSpPr>
            <p:cNvPr id="5" name="Rectangle 5">
              <a:extLst>
                <a:ext uri="{FF2B5EF4-FFF2-40B4-BE49-F238E27FC236}">
                  <a16:creationId xmlns:a16="http://schemas.microsoft.com/office/drawing/2014/main" id="{D6A08A39-B4E8-114F-EB40-8851D8DFED3A}"/>
                </a:ext>
              </a:extLst>
            </p:cNvPr>
            <p:cNvSpPr>
              <a:spLocks noChangeArrowheads="1"/>
            </p:cNvSpPr>
            <p:nvPr userDrawn="1"/>
          </p:nvSpPr>
          <p:spPr bwMode="auto">
            <a:xfrm>
              <a:off x="2857500" y="192088"/>
              <a:ext cx="5924550" cy="5934075"/>
            </a:xfrm>
            <a:prstGeom prst="rect">
              <a:avLst/>
            </a:prstGeom>
            <a:solidFill>
              <a:schemeClr val="bg1">
                <a:alpha val="50000"/>
              </a:schemeClr>
            </a:solidFill>
            <a:ln w="190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6" name="Freeform 7">
              <a:extLst>
                <a:ext uri="{FF2B5EF4-FFF2-40B4-BE49-F238E27FC236}">
                  <a16:creationId xmlns:a16="http://schemas.microsoft.com/office/drawing/2014/main" id="{D9697553-8DD0-82F1-2FCE-9419C278B55E}"/>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9" name="Freeform 8">
              <a:extLst>
                <a:ext uri="{FF2B5EF4-FFF2-40B4-BE49-F238E27FC236}">
                  <a16:creationId xmlns:a16="http://schemas.microsoft.com/office/drawing/2014/main" id="{FAE76616-2DF2-F2F4-CCAA-23CD3A0D71B9}"/>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0" name="Freeform 9">
              <a:extLst>
                <a:ext uri="{FF2B5EF4-FFF2-40B4-BE49-F238E27FC236}">
                  <a16:creationId xmlns:a16="http://schemas.microsoft.com/office/drawing/2014/main" id="{64338178-4AF6-DDFA-DA3B-F2AD69D44CE4}"/>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1" name="Freeform 10">
              <a:extLst>
                <a:ext uri="{FF2B5EF4-FFF2-40B4-BE49-F238E27FC236}">
                  <a16:creationId xmlns:a16="http://schemas.microsoft.com/office/drawing/2014/main" id="{15189A9E-3CC7-FD5B-BAE3-419ADF4CC36B}"/>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2" name="Freeform 11">
              <a:extLst>
                <a:ext uri="{FF2B5EF4-FFF2-40B4-BE49-F238E27FC236}">
                  <a16:creationId xmlns:a16="http://schemas.microsoft.com/office/drawing/2014/main" id="{139C5A9C-EE7E-9A46-B17E-16881651F02D}"/>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3" name="Freeform 12">
              <a:extLst>
                <a:ext uri="{FF2B5EF4-FFF2-40B4-BE49-F238E27FC236}">
                  <a16:creationId xmlns:a16="http://schemas.microsoft.com/office/drawing/2014/main" id="{FA3E2A20-BEB5-D11C-FF3C-229019B8820B}"/>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4" name="Rectangle 13">
              <a:extLst>
                <a:ext uri="{FF2B5EF4-FFF2-40B4-BE49-F238E27FC236}">
                  <a16:creationId xmlns:a16="http://schemas.microsoft.com/office/drawing/2014/main" id="{A88D7C30-DA42-19B8-3A40-B2FB0F763069}"/>
                </a:ext>
              </a:extLst>
            </p:cNvPr>
            <p:cNvSpPr>
              <a:spLocks noChangeArrowheads="1"/>
            </p:cNvSpPr>
            <p:nvPr userDrawn="1"/>
          </p:nvSpPr>
          <p:spPr bwMode="auto">
            <a:xfrm>
              <a:off x="5334000" y="27876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5" name="Freeform 14">
              <a:extLst>
                <a:ext uri="{FF2B5EF4-FFF2-40B4-BE49-F238E27FC236}">
                  <a16:creationId xmlns:a16="http://schemas.microsoft.com/office/drawing/2014/main" id="{AFAC99C6-EC4B-A647-3BE6-351A0C3E9303}"/>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6" name="Freeform 15">
              <a:extLst>
                <a:ext uri="{FF2B5EF4-FFF2-40B4-BE49-F238E27FC236}">
                  <a16:creationId xmlns:a16="http://schemas.microsoft.com/office/drawing/2014/main" id="{7ADA210B-1468-3929-5D4F-912251EE4797}"/>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7" name="Freeform 16">
              <a:extLst>
                <a:ext uri="{FF2B5EF4-FFF2-40B4-BE49-F238E27FC236}">
                  <a16:creationId xmlns:a16="http://schemas.microsoft.com/office/drawing/2014/main" id="{22965A62-D4A6-C2C2-8AB3-F97CFE7E09AD}"/>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8" name="Freeform 17">
              <a:extLst>
                <a:ext uri="{FF2B5EF4-FFF2-40B4-BE49-F238E27FC236}">
                  <a16:creationId xmlns:a16="http://schemas.microsoft.com/office/drawing/2014/main" id="{E2DCB34C-DCD9-2ECA-34A9-F3E3A5BB63D6}"/>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3" name="Freeform 18">
              <a:extLst>
                <a:ext uri="{FF2B5EF4-FFF2-40B4-BE49-F238E27FC236}">
                  <a16:creationId xmlns:a16="http://schemas.microsoft.com/office/drawing/2014/main" id="{D6209FA1-7F40-0F8C-4F66-B5A3642A1AC3}"/>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4" name="Freeform 19">
              <a:extLst>
                <a:ext uri="{FF2B5EF4-FFF2-40B4-BE49-F238E27FC236}">
                  <a16:creationId xmlns:a16="http://schemas.microsoft.com/office/drawing/2014/main" id="{A4CDF550-343F-735D-4BD3-07CD5E3EFACE}"/>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5" name="Freeform 20">
              <a:extLst>
                <a:ext uri="{FF2B5EF4-FFF2-40B4-BE49-F238E27FC236}">
                  <a16:creationId xmlns:a16="http://schemas.microsoft.com/office/drawing/2014/main" id="{562334CE-E8F5-2EF9-EA7E-DB45D564D790}"/>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6" name="Freeform 21">
              <a:extLst>
                <a:ext uri="{FF2B5EF4-FFF2-40B4-BE49-F238E27FC236}">
                  <a16:creationId xmlns:a16="http://schemas.microsoft.com/office/drawing/2014/main" id="{7C3CD0E1-B45F-4539-F663-5BFA2E9F0AC7}"/>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7" name="Rectangle 22">
              <a:extLst>
                <a:ext uri="{FF2B5EF4-FFF2-40B4-BE49-F238E27FC236}">
                  <a16:creationId xmlns:a16="http://schemas.microsoft.com/office/drawing/2014/main" id="{28841D95-B838-DAAD-D890-A4292C96FD70}"/>
                </a:ext>
              </a:extLst>
            </p:cNvPr>
            <p:cNvSpPr>
              <a:spLocks noChangeArrowheads="1"/>
            </p:cNvSpPr>
            <p:nvPr userDrawn="1"/>
          </p:nvSpPr>
          <p:spPr bwMode="auto">
            <a:xfrm>
              <a:off x="6072188" y="47307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8" name="Freeform 23">
              <a:extLst>
                <a:ext uri="{FF2B5EF4-FFF2-40B4-BE49-F238E27FC236}">
                  <a16:creationId xmlns:a16="http://schemas.microsoft.com/office/drawing/2014/main" id="{B8771829-5C32-9034-E57A-C54C07936B0D}"/>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9" name="Freeform 24">
              <a:extLst>
                <a:ext uri="{FF2B5EF4-FFF2-40B4-BE49-F238E27FC236}">
                  <a16:creationId xmlns:a16="http://schemas.microsoft.com/office/drawing/2014/main" id="{B100799E-E80A-A868-5436-C95E167C74FD}"/>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3" name="Freeform 25">
              <a:extLst>
                <a:ext uri="{FF2B5EF4-FFF2-40B4-BE49-F238E27FC236}">
                  <a16:creationId xmlns:a16="http://schemas.microsoft.com/office/drawing/2014/main" id="{E8A89A4D-6E93-3FD0-51D2-CD53099FD693}"/>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4" name="Line 26">
              <a:extLst>
                <a:ext uri="{FF2B5EF4-FFF2-40B4-BE49-F238E27FC236}">
                  <a16:creationId xmlns:a16="http://schemas.microsoft.com/office/drawing/2014/main" id="{ECB6FD65-BDA5-1FDA-20A5-F3CF86A88F52}"/>
                </a:ext>
              </a:extLst>
            </p:cNvPr>
            <p:cNvSpPr>
              <a:spLocks noChangeShapeType="1"/>
            </p:cNvSpPr>
            <p:nvPr userDrawn="1"/>
          </p:nvSpPr>
          <p:spPr bwMode="auto">
            <a:xfrm>
              <a:off x="2862263" y="2233613"/>
              <a:ext cx="5919787"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55" name="Line 27">
              <a:extLst>
                <a:ext uri="{FF2B5EF4-FFF2-40B4-BE49-F238E27FC236}">
                  <a16:creationId xmlns:a16="http://schemas.microsoft.com/office/drawing/2014/main" id="{E1EA3153-9349-B100-DB6E-B1FADC356C04}"/>
                </a:ext>
              </a:extLst>
            </p:cNvPr>
            <p:cNvSpPr>
              <a:spLocks noChangeShapeType="1"/>
            </p:cNvSpPr>
            <p:nvPr userDrawn="1"/>
          </p:nvSpPr>
          <p:spPr bwMode="auto">
            <a:xfrm>
              <a:off x="5784850" y="180976"/>
              <a:ext cx="0" cy="2052638"/>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7" name="Line 29">
              <a:extLst>
                <a:ext uri="{FF2B5EF4-FFF2-40B4-BE49-F238E27FC236}">
                  <a16:creationId xmlns:a16="http://schemas.microsoft.com/office/drawing/2014/main" id="{0C224180-ADEA-BD85-7011-388A3920DB10}"/>
                </a:ext>
              </a:extLst>
            </p:cNvPr>
            <p:cNvSpPr>
              <a:spLocks noChangeShapeType="1"/>
            </p:cNvSpPr>
            <p:nvPr userDrawn="1"/>
          </p:nvSpPr>
          <p:spPr bwMode="auto">
            <a:xfrm>
              <a:off x="2857500" y="4176713"/>
              <a:ext cx="5924550"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
        <p:nvSpPr>
          <p:cNvPr id="61" name="Picture Placeholder 60">
            <a:extLst>
              <a:ext uri="{FF2B5EF4-FFF2-40B4-BE49-F238E27FC236}">
                <a16:creationId xmlns:a16="http://schemas.microsoft.com/office/drawing/2014/main" id="{BB9D3A98-8646-8C9F-E446-5125661EB843}"/>
              </a:ext>
            </a:extLst>
          </p:cNvPr>
          <p:cNvSpPr>
            <a:spLocks noGrp="1"/>
          </p:cNvSpPr>
          <p:nvPr>
            <p:ph type="pic" sz="quarter" idx="10" hasCustomPrompt="1"/>
          </p:nvPr>
        </p:nvSpPr>
        <p:spPr>
          <a:xfrm>
            <a:off x="4827315" y="284162"/>
            <a:ext cx="7077341" cy="4081859"/>
          </a:xfrm>
          <a:custGeom>
            <a:avLst/>
            <a:gdLst>
              <a:gd name="connsiteX0" fmla="*/ 0 w 7077341"/>
              <a:gd name="connsiteY0" fmla="*/ 0 h 4081859"/>
              <a:gd name="connsiteX1" fmla="*/ 7077341 w 7077341"/>
              <a:gd name="connsiteY1" fmla="*/ 0 h 4081859"/>
              <a:gd name="connsiteX2" fmla="*/ 7077341 w 7077341"/>
              <a:gd name="connsiteY2" fmla="*/ 4081859 h 4081859"/>
              <a:gd name="connsiteX3" fmla="*/ 6229623 w 7077341"/>
              <a:gd name="connsiteY3" fmla="*/ 4081859 h 4081859"/>
              <a:gd name="connsiteX4" fmla="*/ 6229623 w 7077341"/>
              <a:gd name="connsiteY4" fmla="*/ 3638911 h 4081859"/>
              <a:gd name="connsiteX5" fmla="*/ 4811985 w 7077341"/>
              <a:gd name="connsiteY5" fmla="*/ 3638911 h 4081859"/>
              <a:gd name="connsiteX6" fmla="*/ 4811985 w 7077341"/>
              <a:gd name="connsiteY6" fmla="*/ 1707754 h 4081859"/>
              <a:gd name="connsiteX7" fmla="*/ 0 w 7077341"/>
              <a:gd name="connsiteY7" fmla="*/ 1707754 h 408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77341" h="4081859">
                <a:moveTo>
                  <a:pt x="0" y="0"/>
                </a:moveTo>
                <a:lnTo>
                  <a:pt x="7077341" y="0"/>
                </a:lnTo>
                <a:lnTo>
                  <a:pt x="7077341" y="4081859"/>
                </a:lnTo>
                <a:lnTo>
                  <a:pt x="6229623" y="4081859"/>
                </a:lnTo>
                <a:lnTo>
                  <a:pt x="6229623" y="3638911"/>
                </a:lnTo>
                <a:lnTo>
                  <a:pt x="4811985" y="3638911"/>
                </a:lnTo>
                <a:lnTo>
                  <a:pt x="4811985" y="1707754"/>
                </a:lnTo>
                <a:lnTo>
                  <a:pt x="0" y="1707754"/>
                </a:lnTo>
                <a:close/>
              </a:path>
            </a:pathLst>
          </a:custGeom>
          <a:solidFill>
            <a:schemeClr val="bg1">
              <a:lumMod val="85000"/>
            </a:schemeClr>
          </a:solidFill>
          <a:ln w="19050">
            <a:solidFill>
              <a:schemeClr val="tx1"/>
            </a:solidFill>
            <a:miter lim="800000"/>
          </a:ln>
        </p:spPr>
        <p:txBody>
          <a:bodyPr wrap="square">
            <a:noAutofit/>
          </a:bodyPr>
          <a:lstStyle>
            <a:lvl1pPr>
              <a:defRPr sz="1200"/>
            </a:lvl1pPr>
          </a:lstStyle>
          <a:p>
            <a:r>
              <a:rPr lang="en-GB" dirty="0"/>
              <a:t>Add picture</a:t>
            </a:r>
            <a:endParaRPr lang="ar-SA" dirty="0"/>
          </a:p>
        </p:txBody>
      </p:sp>
      <p:sp>
        <p:nvSpPr>
          <p:cNvPr id="62" name="Picture Placeholder 65">
            <a:extLst>
              <a:ext uri="{FF2B5EF4-FFF2-40B4-BE49-F238E27FC236}">
                <a16:creationId xmlns:a16="http://schemas.microsoft.com/office/drawing/2014/main" id="{20DA749F-EC0C-795A-219D-5489435012C1}"/>
              </a:ext>
            </a:extLst>
          </p:cNvPr>
          <p:cNvSpPr>
            <a:spLocks noGrp="1"/>
          </p:cNvSpPr>
          <p:nvPr>
            <p:ph type="pic" sz="quarter" idx="15" hasCustomPrompt="1"/>
          </p:nvPr>
        </p:nvSpPr>
        <p:spPr>
          <a:xfrm>
            <a:off x="8221663" y="3923072"/>
            <a:ext cx="2835275" cy="2650765"/>
          </a:xfrm>
          <a:solidFill>
            <a:schemeClr val="bg1">
              <a:lumMod val="85000"/>
            </a:schemeClr>
          </a:solidFill>
          <a:ln w="19050">
            <a:solidFill>
              <a:schemeClr val="tx1"/>
            </a:solidFill>
            <a:miter lim="800000"/>
          </a:ln>
        </p:spPr>
        <p:txBody>
          <a:bodyPr/>
          <a:lstStyle>
            <a:lvl1pPr>
              <a:defRPr sz="1200"/>
            </a:lvl1pPr>
          </a:lstStyle>
          <a:p>
            <a:r>
              <a:rPr lang="en-GB" dirty="0"/>
              <a:t>Add picture</a:t>
            </a:r>
            <a:endParaRPr lang="ar-SA" dirty="0"/>
          </a:p>
        </p:txBody>
      </p:sp>
      <p:sp>
        <p:nvSpPr>
          <p:cNvPr id="69" name="Picture Placeholder 68">
            <a:extLst>
              <a:ext uri="{FF2B5EF4-FFF2-40B4-BE49-F238E27FC236}">
                <a16:creationId xmlns:a16="http://schemas.microsoft.com/office/drawing/2014/main" id="{4A844F91-DBF2-D10E-5D76-806ABDF52627}"/>
              </a:ext>
            </a:extLst>
          </p:cNvPr>
          <p:cNvSpPr>
            <a:spLocks noGrp="1"/>
          </p:cNvSpPr>
          <p:nvPr>
            <p:ph type="pic" sz="quarter" idx="16" hasCustomPrompt="1"/>
          </p:nvPr>
        </p:nvSpPr>
        <p:spPr>
          <a:xfrm>
            <a:off x="285750" y="3380330"/>
            <a:ext cx="4530724" cy="3188990"/>
          </a:xfrm>
          <a:custGeom>
            <a:avLst/>
            <a:gdLst>
              <a:gd name="connsiteX0" fmla="*/ 0 w 4530724"/>
              <a:gd name="connsiteY0" fmla="*/ 0 h 3188990"/>
              <a:gd name="connsiteX1" fmla="*/ 1700213 w 4530724"/>
              <a:gd name="connsiteY1" fmla="*/ 0 h 3188990"/>
              <a:gd name="connsiteX2" fmla="*/ 1700213 w 4530724"/>
              <a:gd name="connsiteY2" fmla="*/ 1519091 h 3188990"/>
              <a:gd name="connsiteX3" fmla="*/ 4530724 w 4530724"/>
              <a:gd name="connsiteY3" fmla="*/ 1519091 h 3188990"/>
              <a:gd name="connsiteX4" fmla="*/ 4530724 w 4530724"/>
              <a:gd name="connsiteY4" fmla="*/ 3188990 h 3188990"/>
              <a:gd name="connsiteX5" fmla="*/ 0 w 4530724"/>
              <a:gd name="connsiteY5" fmla="*/ 3188990 h 3188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0724" h="3188990">
                <a:moveTo>
                  <a:pt x="0" y="0"/>
                </a:moveTo>
                <a:lnTo>
                  <a:pt x="1700213" y="0"/>
                </a:lnTo>
                <a:lnTo>
                  <a:pt x="1700213" y="1519091"/>
                </a:lnTo>
                <a:lnTo>
                  <a:pt x="4530724" y="1519091"/>
                </a:lnTo>
                <a:lnTo>
                  <a:pt x="4530724" y="3188990"/>
                </a:lnTo>
                <a:lnTo>
                  <a:pt x="0" y="3188990"/>
                </a:lnTo>
                <a:close/>
              </a:path>
            </a:pathLst>
          </a:custGeom>
          <a:solidFill>
            <a:schemeClr val="bg1">
              <a:lumMod val="85000"/>
            </a:schemeClr>
          </a:solidFill>
          <a:ln w="19050">
            <a:solidFill>
              <a:schemeClr val="tx1"/>
            </a:solidFill>
            <a:miter lim="800000"/>
          </a:ln>
        </p:spPr>
        <p:txBody>
          <a:bodyPr wrap="square">
            <a:noAutofit/>
          </a:bodyPr>
          <a:lstStyle>
            <a:lvl1pPr>
              <a:defRPr sz="1200"/>
            </a:lvl1pPr>
          </a:lstStyle>
          <a:p>
            <a:r>
              <a:rPr lang="en-GB" dirty="0"/>
              <a:t>Add picture</a:t>
            </a:r>
            <a:endParaRPr lang="ar-SA" dirty="0"/>
          </a:p>
        </p:txBody>
      </p:sp>
    </p:spTree>
    <p:extLst>
      <p:ext uri="{BB962C8B-B14F-4D97-AF65-F5344CB8AC3E}">
        <p14:creationId xmlns:p14="http://schemas.microsoft.com/office/powerpoint/2010/main" val="310370258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Multi - COLOUR">
    <p:bg>
      <p:bgPr>
        <a:solidFill>
          <a:schemeClr val="accent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7FD12B-4DF0-18D6-1F3C-10055179B50D}"/>
              </a:ext>
            </a:extLst>
          </p:cNvPr>
          <p:cNvSpPr/>
          <p:nvPr userDrawn="1"/>
        </p:nvSpPr>
        <p:spPr>
          <a:xfrm>
            <a:off x="1985963" y="1991916"/>
            <a:ext cx="7653337" cy="290604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Rectangle 7">
            <a:extLst>
              <a:ext uri="{FF2B5EF4-FFF2-40B4-BE49-F238E27FC236}">
                <a16:creationId xmlns:a16="http://schemas.microsoft.com/office/drawing/2014/main" id="{206A9A88-330A-1D1B-7639-29F93FEA9B15}"/>
              </a:ext>
            </a:extLst>
          </p:cNvPr>
          <p:cNvSpPr/>
          <p:nvPr userDrawn="1"/>
        </p:nvSpPr>
        <p:spPr>
          <a:xfrm>
            <a:off x="4819650" y="4899425"/>
            <a:ext cx="852487"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2268539" y="1990447"/>
            <a:ext cx="5953124" cy="1706400"/>
          </a:xfrm>
        </p:spPr>
        <p:txBody>
          <a:bodyPr anchor="ctr" anchorCtr="0"/>
          <a:lstStyle>
            <a:lvl1pPr algn="l">
              <a:defRPr sz="4800">
                <a:solidFill>
                  <a:schemeClr val="bg1"/>
                </a:solidFill>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2268539" y="3696847"/>
            <a:ext cx="5670550" cy="1197634"/>
          </a:xfrm>
        </p:spPr>
        <p:txBody>
          <a:bodyPr anchor="ctr" anchorCtr="0"/>
          <a:lstStyle>
            <a:lvl1pPr marL="0" indent="0" algn="l">
              <a:spcAft>
                <a:spcPts val="0"/>
              </a:spcAft>
              <a:buNone/>
              <a:defRPr sz="1600">
                <a:solidFill>
                  <a:schemeClr val="bg1"/>
                </a:solidFill>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50" name="Rectangle 49">
            <a:extLst>
              <a:ext uri="{FF2B5EF4-FFF2-40B4-BE49-F238E27FC236}">
                <a16:creationId xmlns:a16="http://schemas.microsoft.com/office/drawing/2014/main" id="{B3BF3560-3CD1-0B64-03EA-D256199991D0}"/>
              </a:ext>
            </a:extLst>
          </p:cNvPr>
          <p:cNvSpPr/>
          <p:nvPr userDrawn="1"/>
        </p:nvSpPr>
        <p:spPr>
          <a:xfrm>
            <a:off x="5672137" y="4899425"/>
            <a:ext cx="847725"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1" name="Rectangle 50">
            <a:extLst>
              <a:ext uri="{FF2B5EF4-FFF2-40B4-BE49-F238E27FC236}">
                <a16:creationId xmlns:a16="http://schemas.microsoft.com/office/drawing/2014/main" id="{3170E404-5E3C-3FBF-484E-C38B7B8B1201}"/>
              </a:ext>
            </a:extLst>
          </p:cNvPr>
          <p:cNvSpPr/>
          <p:nvPr userDrawn="1"/>
        </p:nvSpPr>
        <p:spPr>
          <a:xfrm>
            <a:off x="6523038" y="4899425"/>
            <a:ext cx="850900"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2" name="Rectangle 51">
            <a:extLst>
              <a:ext uri="{FF2B5EF4-FFF2-40B4-BE49-F238E27FC236}">
                <a16:creationId xmlns:a16="http://schemas.microsoft.com/office/drawing/2014/main" id="{1A999DE3-E86C-A102-47F6-4FACE3E8D029}"/>
              </a:ext>
            </a:extLst>
          </p:cNvPr>
          <p:cNvSpPr/>
          <p:nvPr userDrawn="1"/>
        </p:nvSpPr>
        <p:spPr>
          <a:xfrm>
            <a:off x="7373938" y="4899425"/>
            <a:ext cx="850900"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6" name="Rectangle 55">
            <a:extLst>
              <a:ext uri="{FF2B5EF4-FFF2-40B4-BE49-F238E27FC236}">
                <a16:creationId xmlns:a16="http://schemas.microsoft.com/office/drawing/2014/main" id="{C9233BE1-3AEE-3BAE-81BA-7A0BC2CE4544}"/>
              </a:ext>
            </a:extLst>
          </p:cNvPr>
          <p:cNvSpPr/>
          <p:nvPr userDrawn="1"/>
        </p:nvSpPr>
        <p:spPr>
          <a:xfrm>
            <a:off x="11056937" y="4894481"/>
            <a:ext cx="847725"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7" name="Rectangle 66">
            <a:extLst>
              <a:ext uri="{FF2B5EF4-FFF2-40B4-BE49-F238E27FC236}">
                <a16:creationId xmlns:a16="http://schemas.microsoft.com/office/drawing/2014/main" id="{11F208DE-5B9E-F53C-1FF3-5BB6E64F20AD}"/>
              </a:ext>
            </a:extLst>
          </p:cNvPr>
          <p:cNvSpPr/>
          <p:nvPr userDrawn="1"/>
        </p:nvSpPr>
        <p:spPr>
          <a:xfrm>
            <a:off x="11056937" y="4365625"/>
            <a:ext cx="847726"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1" name="Picture Placeholder 60">
            <a:extLst>
              <a:ext uri="{FF2B5EF4-FFF2-40B4-BE49-F238E27FC236}">
                <a16:creationId xmlns:a16="http://schemas.microsoft.com/office/drawing/2014/main" id="{BB9D3A98-8646-8C9F-E446-5125661EB843}"/>
              </a:ext>
            </a:extLst>
          </p:cNvPr>
          <p:cNvSpPr>
            <a:spLocks noGrp="1"/>
          </p:cNvSpPr>
          <p:nvPr>
            <p:ph type="pic" sz="quarter" idx="10" hasCustomPrompt="1"/>
          </p:nvPr>
        </p:nvSpPr>
        <p:spPr>
          <a:xfrm>
            <a:off x="4827315" y="284162"/>
            <a:ext cx="7077341" cy="4081859"/>
          </a:xfrm>
          <a:custGeom>
            <a:avLst/>
            <a:gdLst>
              <a:gd name="connsiteX0" fmla="*/ 0 w 7077341"/>
              <a:gd name="connsiteY0" fmla="*/ 0 h 4081859"/>
              <a:gd name="connsiteX1" fmla="*/ 7077341 w 7077341"/>
              <a:gd name="connsiteY1" fmla="*/ 0 h 4081859"/>
              <a:gd name="connsiteX2" fmla="*/ 7077341 w 7077341"/>
              <a:gd name="connsiteY2" fmla="*/ 4081859 h 4081859"/>
              <a:gd name="connsiteX3" fmla="*/ 6229623 w 7077341"/>
              <a:gd name="connsiteY3" fmla="*/ 4081859 h 4081859"/>
              <a:gd name="connsiteX4" fmla="*/ 6229623 w 7077341"/>
              <a:gd name="connsiteY4" fmla="*/ 3638911 h 4081859"/>
              <a:gd name="connsiteX5" fmla="*/ 4811985 w 7077341"/>
              <a:gd name="connsiteY5" fmla="*/ 3638911 h 4081859"/>
              <a:gd name="connsiteX6" fmla="*/ 4811985 w 7077341"/>
              <a:gd name="connsiteY6" fmla="*/ 1707754 h 4081859"/>
              <a:gd name="connsiteX7" fmla="*/ 0 w 7077341"/>
              <a:gd name="connsiteY7" fmla="*/ 1707754 h 408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77341" h="4081859">
                <a:moveTo>
                  <a:pt x="0" y="0"/>
                </a:moveTo>
                <a:lnTo>
                  <a:pt x="7077341" y="0"/>
                </a:lnTo>
                <a:lnTo>
                  <a:pt x="7077341" y="4081859"/>
                </a:lnTo>
                <a:lnTo>
                  <a:pt x="6229623" y="4081859"/>
                </a:lnTo>
                <a:lnTo>
                  <a:pt x="6229623" y="3638911"/>
                </a:lnTo>
                <a:lnTo>
                  <a:pt x="4811985" y="3638911"/>
                </a:lnTo>
                <a:lnTo>
                  <a:pt x="4811985" y="1707754"/>
                </a:lnTo>
                <a:lnTo>
                  <a:pt x="0" y="1707754"/>
                </a:lnTo>
                <a:close/>
              </a:path>
            </a:pathLst>
          </a:custGeom>
          <a:solidFill>
            <a:schemeClr val="bg1">
              <a:lumMod val="85000"/>
            </a:schemeClr>
          </a:solidFill>
          <a:ln w="19050">
            <a:solidFill>
              <a:schemeClr val="bg1"/>
            </a:solidFill>
            <a:miter lim="800000"/>
          </a:ln>
        </p:spPr>
        <p:txBody>
          <a:bodyPr wrap="square">
            <a:noAutofit/>
          </a:bodyPr>
          <a:lstStyle>
            <a:lvl1pPr>
              <a:defRPr sz="1200">
                <a:solidFill>
                  <a:schemeClr val="tx1"/>
                </a:solidFill>
              </a:defRPr>
            </a:lvl1pPr>
          </a:lstStyle>
          <a:p>
            <a:r>
              <a:rPr lang="en-GB" dirty="0"/>
              <a:t>Add picture</a:t>
            </a:r>
            <a:endParaRPr lang="ar-SA" dirty="0"/>
          </a:p>
        </p:txBody>
      </p:sp>
      <p:sp>
        <p:nvSpPr>
          <p:cNvPr id="62" name="Picture Placeholder 65">
            <a:extLst>
              <a:ext uri="{FF2B5EF4-FFF2-40B4-BE49-F238E27FC236}">
                <a16:creationId xmlns:a16="http://schemas.microsoft.com/office/drawing/2014/main" id="{20DA749F-EC0C-795A-219D-5489435012C1}"/>
              </a:ext>
            </a:extLst>
          </p:cNvPr>
          <p:cNvSpPr>
            <a:spLocks noGrp="1"/>
          </p:cNvSpPr>
          <p:nvPr>
            <p:ph type="pic" sz="quarter" idx="15" hasCustomPrompt="1"/>
          </p:nvPr>
        </p:nvSpPr>
        <p:spPr>
          <a:xfrm>
            <a:off x="8221663" y="3923072"/>
            <a:ext cx="2835275" cy="2650765"/>
          </a:xfrm>
          <a:solidFill>
            <a:schemeClr val="bg1">
              <a:lumMod val="85000"/>
            </a:schemeClr>
          </a:solidFill>
          <a:ln w="19050">
            <a:solidFill>
              <a:schemeClr val="bg1"/>
            </a:solidFill>
            <a:miter lim="800000"/>
          </a:ln>
        </p:spPr>
        <p:txBody>
          <a:bodyPr/>
          <a:lstStyle>
            <a:lvl1pPr>
              <a:defRPr sz="1200"/>
            </a:lvl1pPr>
          </a:lstStyle>
          <a:p>
            <a:r>
              <a:rPr lang="en-GB" dirty="0"/>
              <a:t>Add picture</a:t>
            </a:r>
            <a:endParaRPr lang="ar-SA" dirty="0"/>
          </a:p>
        </p:txBody>
      </p:sp>
      <p:sp>
        <p:nvSpPr>
          <p:cNvPr id="69" name="Picture Placeholder 68">
            <a:extLst>
              <a:ext uri="{FF2B5EF4-FFF2-40B4-BE49-F238E27FC236}">
                <a16:creationId xmlns:a16="http://schemas.microsoft.com/office/drawing/2014/main" id="{4A844F91-DBF2-D10E-5D76-806ABDF52627}"/>
              </a:ext>
            </a:extLst>
          </p:cNvPr>
          <p:cNvSpPr>
            <a:spLocks noGrp="1"/>
          </p:cNvSpPr>
          <p:nvPr>
            <p:ph type="pic" sz="quarter" idx="16" hasCustomPrompt="1"/>
          </p:nvPr>
        </p:nvSpPr>
        <p:spPr>
          <a:xfrm>
            <a:off x="285750" y="3380330"/>
            <a:ext cx="4530724" cy="3188990"/>
          </a:xfrm>
          <a:custGeom>
            <a:avLst/>
            <a:gdLst>
              <a:gd name="connsiteX0" fmla="*/ 0 w 4530724"/>
              <a:gd name="connsiteY0" fmla="*/ 0 h 3188990"/>
              <a:gd name="connsiteX1" fmla="*/ 1700213 w 4530724"/>
              <a:gd name="connsiteY1" fmla="*/ 0 h 3188990"/>
              <a:gd name="connsiteX2" fmla="*/ 1700213 w 4530724"/>
              <a:gd name="connsiteY2" fmla="*/ 1519091 h 3188990"/>
              <a:gd name="connsiteX3" fmla="*/ 4530724 w 4530724"/>
              <a:gd name="connsiteY3" fmla="*/ 1519091 h 3188990"/>
              <a:gd name="connsiteX4" fmla="*/ 4530724 w 4530724"/>
              <a:gd name="connsiteY4" fmla="*/ 3188990 h 3188990"/>
              <a:gd name="connsiteX5" fmla="*/ 0 w 4530724"/>
              <a:gd name="connsiteY5" fmla="*/ 3188990 h 3188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0724" h="3188990">
                <a:moveTo>
                  <a:pt x="0" y="0"/>
                </a:moveTo>
                <a:lnTo>
                  <a:pt x="1700213" y="0"/>
                </a:lnTo>
                <a:lnTo>
                  <a:pt x="1700213" y="1519091"/>
                </a:lnTo>
                <a:lnTo>
                  <a:pt x="4530724" y="1519091"/>
                </a:lnTo>
                <a:lnTo>
                  <a:pt x="4530724" y="3188990"/>
                </a:lnTo>
                <a:lnTo>
                  <a:pt x="0" y="3188990"/>
                </a:lnTo>
                <a:close/>
              </a:path>
            </a:pathLst>
          </a:custGeom>
          <a:solidFill>
            <a:schemeClr val="bg1">
              <a:lumMod val="85000"/>
            </a:schemeClr>
          </a:solidFill>
          <a:ln w="19050">
            <a:solidFill>
              <a:schemeClr val="bg1"/>
            </a:solidFill>
            <a:miter lim="800000"/>
          </a:ln>
        </p:spPr>
        <p:txBody>
          <a:bodyPr wrap="square">
            <a:noAutofit/>
          </a:bodyPr>
          <a:lstStyle>
            <a:lvl1pPr>
              <a:defRPr sz="1200"/>
            </a:lvl1pPr>
          </a:lstStyle>
          <a:p>
            <a:r>
              <a:rPr lang="en-GB" dirty="0"/>
              <a:t>Add picture</a:t>
            </a:r>
            <a:endParaRPr lang="ar-SA" dirty="0"/>
          </a:p>
        </p:txBody>
      </p:sp>
      <p:grpSp>
        <p:nvGrpSpPr>
          <p:cNvPr id="19" name="Group 18">
            <a:extLst>
              <a:ext uri="{FF2B5EF4-FFF2-40B4-BE49-F238E27FC236}">
                <a16:creationId xmlns:a16="http://schemas.microsoft.com/office/drawing/2014/main" id="{43A31D33-9384-4E2D-EAD5-21D86D1EEE05}"/>
              </a:ext>
            </a:extLst>
          </p:cNvPr>
          <p:cNvGrpSpPr>
            <a:grpSpLocks noChangeAspect="1"/>
          </p:cNvGrpSpPr>
          <p:nvPr userDrawn="1"/>
        </p:nvGrpSpPr>
        <p:grpSpPr>
          <a:xfrm>
            <a:off x="285750" y="282721"/>
            <a:ext cx="1701799" cy="1707726"/>
            <a:chOff x="2857500" y="180976"/>
            <a:chExt cx="5924550" cy="5945187"/>
          </a:xfrm>
        </p:grpSpPr>
        <p:sp>
          <p:nvSpPr>
            <p:cNvPr id="20" name="Rectangle 5">
              <a:extLst>
                <a:ext uri="{FF2B5EF4-FFF2-40B4-BE49-F238E27FC236}">
                  <a16:creationId xmlns:a16="http://schemas.microsoft.com/office/drawing/2014/main" id="{8C68E4B3-516A-992A-5574-25DE5B73FEA0}"/>
                </a:ext>
              </a:extLst>
            </p:cNvPr>
            <p:cNvSpPr>
              <a:spLocks noChangeArrowheads="1"/>
            </p:cNvSpPr>
            <p:nvPr userDrawn="1"/>
          </p:nvSpPr>
          <p:spPr bwMode="auto">
            <a:xfrm>
              <a:off x="2857500" y="192088"/>
              <a:ext cx="5924550" cy="5934075"/>
            </a:xfrm>
            <a:prstGeom prst="rect">
              <a:avLst/>
            </a:prstGeom>
            <a:no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21" name="Freeform 7">
              <a:extLst>
                <a:ext uri="{FF2B5EF4-FFF2-40B4-BE49-F238E27FC236}">
                  <a16:creationId xmlns:a16="http://schemas.microsoft.com/office/drawing/2014/main" id="{B80D9D1A-DDA0-54A5-DC51-5DC40D15C399}"/>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2" name="Freeform 8">
              <a:extLst>
                <a:ext uri="{FF2B5EF4-FFF2-40B4-BE49-F238E27FC236}">
                  <a16:creationId xmlns:a16="http://schemas.microsoft.com/office/drawing/2014/main" id="{CB7FF693-B4FD-3F4A-48EA-4CAA3BD83055}"/>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3" name="Freeform 9">
              <a:extLst>
                <a:ext uri="{FF2B5EF4-FFF2-40B4-BE49-F238E27FC236}">
                  <a16:creationId xmlns:a16="http://schemas.microsoft.com/office/drawing/2014/main" id="{90358FF5-C53F-3D22-81E5-D2F628F34850}"/>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4" name="Freeform 10">
              <a:extLst>
                <a:ext uri="{FF2B5EF4-FFF2-40B4-BE49-F238E27FC236}">
                  <a16:creationId xmlns:a16="http://schemas.microsoft.com/office/drawing/2014/main" id="{5E24B0C0-4FF5-A420-3CBA-5FD588A547EF}"/>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5" name="Freeform 11">
              <a:extLst>
                <a:ext uri="{FF2B5EF4-FFF2-40B4-BE49-F238E27FC236}">
                  <a16:creationId xmlns:a16="http://schemas.microsoft.com/office/drawing/2014/main" id="{FCCB8514-9596-A5D7-D1C7-5463C954B77C}"/>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6" name="Freeform 12">
              <a:extLst>
                <a:ext uri="{FF2B5EF4-FFF2-40B4-BE49-F238E27FC236}">
                  <a16:creationId xmlns:a16="http://schemas.microsoft.com/office/drawing/2014/main" id="{ED0BE09F-03CB-E771-ABFC-97C88CEC7855}"/>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7" name="Rectangle 13">
              <a:extLst>
                <a:ext uri="{FF2B5EF4-FFF2-40B4-BE49-F238E27FC236}">
                  <a16:creationId xmlns:a16="http://schemas.microsoft.com/office/drawing/2014/main" id="{F78E8B5B-12E5-FB51-E905-AFD4C1947710}"/>
                </a:ext>
              </a:extLst>
            </p:cNvPr>
            <p:cNvSpPr>
              <a:spLocks noChangeArrowheads="1"/>
            </p:cNvSpPr>
            <p:nvPr userDrawn="1"/>
          </p:nvSpPr>
          <p:spPr bwMode="auto">
            <a:xfrm>
              <a:off x="5334000" y="27876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8" name="Freeform 14">
              <a:extLst>
                <a:ext uri="{FF2B5EF4-FFF2-40B4-BE49-F238E27FC236}">
                  <a16:creationId xmlns:a16="http://schemas.microsoft.com/office/drawing/2014/main" id="{70E6A720-B9E8-B87E-FCC4-E9F1AA31DE77}"/>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9" name="Freeform 15">
              <a:extLst>
                <a:ext uri="{FF2B5EF4-FFF2-40B4-BE49-F238E27FC236}">
                  <a16:creationId xmlns:a16="http://schemas.microsoft.com/office/drawing/2014/main" id="{D8446A1C-0118-83C0-8287-BA86C27351AD}"/>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0" name="Freeform 16">
              <a:extLst>
                <a:ext uri="{FF2B5EF4-FFF2-40B4-BE49-F238E27FC236}">
                  <a16:creationId xmlns:a16="http://schemas.microsoft.com/office/drawing/2014/main" id="{A26D4466-47A6-2CDB-FFDD-BA5B19768F5C}"/>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1" name="Freeform 17">
              <a:extLst>
                <a:ext uri="{FF2B5EF4-FFF2-40B4-BE49-F238E27FC236}">
                  <a16:creationId xmlns:a16="http://schemas.microsoft.com/office/drawing/2014/main" id="{36ABF723-1941-4DA8-B4E2-CA85B6C6954B}"/>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2" name="Freeform 18">
              <a:extLst>
                <a:ext uri="{FF2B5EF4-FFF2-40B4-BE49-F238E27FC236}">
                  <a16:creationId xmlns:a16="http://schemas.microsoft.com/office/drawing/2014/main" id="{682E5F58-4D38-D2FA-16C8-489F0C835477}"/>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3" name="Freeform 19">
              <a:extLst>
                <a:ext uri="{FF2B5EF4-FFF2-40B4-BE49-F238E27FC236}">
                  <a16:creationId xmlns:a16="http://schemas.microsoft.com/office/drawing/2014/main" id="{BEE21306-8702-E8BF-B528-4FDBA071D5B1}"/>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4" name="Freeform 20">
              <a:extLst>
                <a:ext uri="{FF2B5EF4-FFF2-40B4-BE49-F238E27FC236}">
                  <a16:creationId xmlns:a16="http://schemas.microsoft.com/office/drawing/2014/main" id="{5253B799-BDDD-1A10-2B2C-69F926ED1A9B}"/>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5" name="Freeform 21">
              <a:extLst>
                <a:ext uri="{FF2B5EF4-FFF2-40B4-BE49-F238E27FC236}">
                  <a16:creationId xmlns:a16="http://schemas.microsoft.com/office/drawing/2014/main" id="{8DD022BB-3818-9B0A-D153-B7798F89579F}"/>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6" name="Rectangle 22">
              <a:extLst>
                <a:ext uri="{FF2B5EF4-FFF2-40B4-BE49-F238E27FC236}">
                  <a16:creationId xmlns:a16="http://schemas.microsoft.com/office/drawing/2014/main" id="{9AD3304C-B51C-72DA-6091-F4B055BEADFB}"/>
                </a:ext>
              </a:extLst>
            </p:cNvPr>
            <p:cNvSpPr>
              <a:spLocks noChangeArrowheads="1"/>
            </p:cNvSpPr>
            <p:nvPr userDrawn="1"/>
          </p:nvSpPr>
          <p:spPr bwMode="auto">
            <a:xfrm>
              <a:off x="6072188" y="47307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7" name="Freeform 23">
              <a:extLst>
                <a:ext uri="{FF2B5EF4-FFF2-40B4-BE49-F238E27FC236}">
                  <a16:creationId xmlns:a16="http://schemas.microsoft.com/office/drawing/2014/main" id="{D3735AC4-F848-254A-2F6C-8FCBE3A07800}"/>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8" name="Freeform 24">
              <a:extLst>
                <a:ext uri="{FF2B5EF4-FFF2-40B4-BE49-F238E27FC236}">
                  <a16:creationId xmlns:a16="http://schemas.microsoft.com/office/drawing/2014/main" id="{F94D41D6-1AAB-DEAD-B1D9-076E286A789D}"/>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9" name="Freeform 25">
              <a:extLst>
                <a:ext uri="{FF2B5EF4-FFF2-40B4-BE49-F238E27FC236}">
                  <a16:creationId xmlns:a16="http://schemas.microsoft.com/office/drawing/2014/main" id="{BC49CE07-B749-10E9-6900-8B5FBC207F74}"/>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0" name="Line 26">
              <a:extLst>
                <a:ext uri="{FF2B5EF4-FFF2-40B4-BE49-F238E27FC236}">
                  <a16:creationId xmlns:a16="http://schemas.microsoft.com/office/drawing/2014/main" id="{828E43C1-D45E-EF2A-4BF7-A07A45202E50}"/>
                </a:ext>
              </a:extLst>
            </p:cNvPr>
            <p:cNvSpPr>
              <a:spLocks noChangeShapeType="1"/>
            </p:cNvSpPr>
            <p:nvPr userDrawn="1"/>
          </p:nvSpPr>
          <p:spPr bwMode="auto">
            <a:xfrm>
              <a:off x="2862263" y="2233613"/>
              <a:ext cx="591978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41" name="Line 27">
              <a:extLst>
                <a:ext uri="{FF2B5EF4-FFF2-40B4-BE49-F238E27FC236}">
                  <a16:creationId xmlns:a16="http://schemas.microsoft.com/office/drawing/2014/main" id="{F5A1262E-16B3-1C50-4EA8-857311BBB036}"/>
                </a:ext>
              </a:extLst>
            </p:cNvPr>
            <p:cNvSpPr>
              <a:spLocks noChangeShapeType="1"/>
            </p:cNvSpPr>
            <p:nvPr userDrawn="1"/>
          </p:nvSpPr>
          <p:spPr bwMode="auto">
            <a:xfrm>
              <a:off x="5784850" y="180976"/>
              <a:ext cx="0" cy="2052638"/>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2" name="Line 29">
              <a:extLst>
                <a:ext uri="{FF2B5EF4-FFF2-40B4-BE49-F238E27FC236}">
                  <a16:creationId xmlns:a16="http://schemas.microsoft.com/office/drawing/2014/main" id="{FDF637F9-E845-EF40-7FD8-170680996741}"/>
                </a:ext>
              </a:extLst>
            </p:cNvPr>
            <p:cNvSpPr>
              <a:spLocks noChangeShapeType="1"/>
            </p:cNvSpPr>
            <p:nvPr userDrawn="1"/>
          </p:nvSpPr>
          <p:spPr bwMode="auto">
            <a:xfrm>
              <a:off x="2857500" y="4176713"/>
              <a:ext cx="592455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276429862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Half">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72CBD82-E7B8-DE75-36CC-C3BEA07B4EED}"/>
              </a:ext>
            </a:extLst>
          </p:cNvPr>
          <p:cNvSpPr>
            <a:spLocks noGrp="1"/>
          </p:cNvSpPr>
          <p:nvPr>
            <p:ph type="pic" sz="quarter" idx="13" hasCustomPrompt="1"/>
          </p:nvPr>
        </p:nvSpPr>
        <p:spPr>
          <a:xfrm>
            <a:off x="257175" y="255588"/>
            <a:ext cx="7397750" cy="6315153"/>
          </a:xfrm>
          <a:solidFill>
            <a:schemeClr val="bg1">
              <a:lumMod val="85000"/>
            </a:schemeClr>
          </a:solidFill>
          <a:ln w="19050">
            <a:solidFill>
              <a:schemeClr val="tx1"/>
            </a:solidFill>
            <a:miter lim="800000"/>
          </a:ln>
        </p:spPr>
        <p:txBody>
          <a:bodyPr/>
          <a:lstStyle>
            <a:lvl1pPr>
              <a:defRPr sz="1200"/>
            </a:lvl1pPr>
          </a:lstStyle>
          <a:p>
            <a:r>
              <a:rPr lang="en-GB" dirty="0"/>
              <a:t>Add picture</a:t>
            </a:r>
            <a:endParaRPr lang="ar-SA" dirty="0"/>
          </a:p>
        </p:txBody>
      </p:sp>
      <p:sp>
        <p:nvSpPr>
          <p:cNvPr id="7" name="Rectangle 6">
            <a:extLst>
              <a:ext uri="{FF2B5EF4-FFF2-40B4-BE49-F238E27FC236}">
                <a16:creationId xmlns:a16="http://schemas.microsoft.com/office/drawing/2014/main" id="{287FD12B-4DF0-18D6-1F3C-10055179B50D}"/>
              </a:ext>
            </a:extLst>
          </p:cNvPr>
          <p:cNvSpPr/>
          <p:nvPr userDrawn="1"/>
        </p:nvSpPr>
        <p:spPr>
          <a:xfrm>
            <a:off x="7654925" y="1989534"/>
            <a:ext cx="4252913" cy="304959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Rectangle 7">
            <a:extLst>
              <a:ext uri="{FF2B5EF4-FFF2-40B4-BE49-F238E27FC236}">
                <a16:creationId xmlns:a16="http://schemas.microsoft.com/office/drawing/2014/main" id="{206A9A88-330A-1D1B-7639-29F93FEA9B15}"/>
              </a:ext>
            </a:extLst>
          </p:cNvPr>
          <p:cNvSpPr/>
          <p:nvPr userDrawn="1"/>
        </p:nvSpPr>
        <p:spPr>
          <a:xfrm>
            <a:off x="7654925" y="5039138"/>
            <a:ext cx="4252913" cy="15316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7939088" y="1987127"/>
            <a:ext cx="3686175" cy="3052011"/>
          </a:xfrm>
        </p:spPr>
        <p:txBody>
          <a:bodyPr anchor="ctr" anchorCtr="0"/>
          <a:lstStyle>
            <a:lvl1pPr algn="l">
              <a:defRPr sz="4800"/>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7939089" y="5039132"/>
            <a:ext cx="3686174" cy="1531603"/>
          </a:xfrm>
        </p:spPr>
        <p:txBody>
          <a:bodyPr anchor="ctr" anchorCtr="0"/>
          <a:lstStyle>
            <a:lvl1pPr marL="0" indent="0" algn="l">
              <a:spcAft>
                <a:spcPts val="0"/>
              </a:spcAft>
              <a:buNone/>
              <a:defRPr sz="1600">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grpSp>
        <p:nvGrpSpPr>
          <p:cNvPr id="4" name="Group 3">
            <a:extLst>
              <a:ext uri="{FF2B5EF4-FFF2-40B4-BE49-F238E27FC236}">
                <a16:creationId xmlns:a16="http://schemas.microsoft.com/office/drawing/2014/main" id="{C2042FD5-C414-8D27-8F32-C2466400DFE4}"/>
              </a:ext>
            </a:extLst>
          </p:cNvPr>
          <p:cNvGrpSpPr>
            <a:grpSpLocks noChangeAspect="1"/>
          </p:cNvGrpSpPr>
          <p:nvPr userDrawn="1"/>
        </p:nvGrpSpPr>
        <p:grpSpPr>
          <a:xfrm>
            <a:off x="10206038" y="281224"/>
            <a:ext cx="1701799" cy="1707726"/>
            <a:chOff x="2857500" y="180976"/>
            <a:chExt cx="5924550" cy="5945187"/>
          </a:xfrm>
        </p:grpSpPr>
        <p:sp>
          <p:nvSpPr>
            <p:cNvPr id="5" name="Rectangle 5">
              <a:extLst>
                <a:ext uri="{FF2B5EF4-FFF2-40B4-BE49-F238E27FC236}">
                  <a16:creationId xmlns:a16="http://schemas.microsoft.com/office/drawing/2014/main" id="{7B091569-9213-9846-BF4B-3A222E560072}"/>
                </a:ext>
              </a:extLst>
            </p:cNvPr>
            <p:cNvSpPr>
              <a:spLocks noChangeArrowheads="1"/>
            </p:cNvSpPr>
            <p:nvPr userDrawn="1"/>
          </p:nvSpPr>
          <p:spPr bwMode="auto">
            <a:xfrm>
              <a:off x="2857500" y="192088"/>
              <a:ext cx="5924550" cy="5934075"/>
            </a:xfrm>
            <a:prstGeom prst="rect">
              <a:avLst/>
            </a:prstGeom>
            <a:solidFill>
              <a:schemeClr val="bg1">
                <a:alpha val="50000"/>
              </a:schemeClr>
            </a:solidFill>
            <a:ln w="190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6" name="Freeform 7">
              <a:extLst>
                <a:ext uri="{FF2B5EF4-FFF2-40B4-BE49-F238E27FC236}">
                  <a16:creationId xmlns:a16="http://schemas.microsoft.com/office/drawing/2014/main" id="{CA7DE344-2488-851C-0778-136460B6C621}"/>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9" name="Freeform 8">
              <a:extLst>
                <a:ext uri="{FF2B5EF4-FFF2-40B4-BE49-F238E27FC236}">
                  <a16:creationId xmlns:a16="http://schemas.microsoft.com/office/drawing/2014/main" id="{8E0A3F02-D4DF-632D-0178-CC9BAE62B7CA}"/>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1" name="Freeform 9">
              <a:extLst>
                <a:ext uri="{FF2B5EF4-FFF2-40B4-BE49-F238E27FC236}">
                  <a16:creationId xmlns:a16="http://schemas.microsoft.com/office/drawing/2014/main" id="{EF6D2AA8-0131-7ECB-03DD-4A8556CA03BD}"/>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2" name="Freeform 10">
              <a:extLst>
                <a:ext uri="{FF2B5EF4-FFF2-40B4-BE49-F238E27FC236}">
                  <a16:creationId xmlns:a16="http://schemas.microsoft.com/office/drawing/2014/main" id="{9D3E2C0D-1AAC-0EE0-7FA3-A56B8DB37A9C}"/>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3" name="Freeform 11">
              <a:extLst>
                <a:ext uri="{FF2B5EF4-FFF2-40B4-BE49-F238E27FC236}">
                  <a16:creationId xmlns:a16="http://schemas.microsoft.com/office/drawing/2014/main" id="{9E7B55ED-45EE-85E5-2256-E0AAA54EC531}"/>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4" name="Freeform 12">
              <a:extLst>
                <a:ext uri="{FF2B5EF4-FFF2-40B4-BE49-F238E27FC236}">
                  <a16:creationId xmlns:a16="http://schemas.microsoft.com/office/drawing/2014/main" id="{A8F8BB06-EA52-6700-25D6-6BE99CA3517B}"/>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5" name="Rectangle 13">
              <a:extLst>
                <a:ext uri="{FF2B5EF4-FFF2-40B4-BE49-F238E27FC236}">
                  <a16:creationId xmlns:a16="http://schemas.microsoft.com/office/drawing/2014/main" id="{6618716F-B3BB-7C0B-AC52-468F62EBEBEB}"/>
                </a:ext>
              </a:extLst>
            </p:cNvPr>
            <p:cNvSpPr>
              <a:spLocks noChangeArrowheads="1"/>
            </p:cNvSpPr>
            <p:nvPr userDrawn="1"/>
          </p:nvSpPr>
          <p:spPr bwMode="auto">
            <a:xfrm>
              <a:off x="5334000" y="27876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6" name="Freeform 14">
              <a:extLst>
                <a:ext uri="{FF2B5EF4-FFF2-40B4-BE49-F238E27FC236}">
                  <a16:creationId xmlns:a16="http://schemas.microsoft.com/office/drawing/2014/main" id="{D582F564-170D-C826-5EC7-078DC9D2B05D}"/>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7" name="Freeform 15">
              <a:extLst>
                <a:ext uri="{FF2B5EF4-FFF2-40B4-BE49-F238E27FC236}">
                  <a16:creationId xmlns:a16="http://schemas.microsoft.com/office/drawing/2014/main" id="{9CCD3628-A781-131A-2EB0-7FE8699F53CD}"/>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8" name="Freeform 16">
              <a:extLst>
                <a:ext uri="{FF2B5EF4-FFF2-40B4-BE49-F238E27FC236}">
                  <a16:creationId xmlns:a16="http://schemas.microsoft.com/office/drawing/2014/main" id="{10D534C7-5A53-0908-A875-7D8928C54C1C}"/>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3" name="Freeform 17">
              <a:extLst>
                <a:ext uri="{FF2B5EF4-FFF2-40B4-BE49-F238E27FC236}">
                  <a16:creationId xmlns:a16="http://schemas.microsoft.com/office/drawing/2014/main" id="{8D490915-C754-8DE8-7CBC-C50F044A8650}"/>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4" name="Freeform 18">
              <a:extLst>
                <a:ext uri="{FF2B5EF4-FFF2-40B4-BE49-F238E27FC236}">
                  <a16:creationId xmlns:a16="http://schemas.microsoft.com/office/drawing/2014/main" id="{0813770D-5FE1-886F-5136-C342A87AD8F6}"/>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5" name="Freeform 19">
              <a:extLst>
                <a:ext uri="{FF2B5EF4-FFF2-40B4-BE49-F238E27FC236}">
                  <a16:creationId xmlns:a16="http://schemas.microsoft.com/office/drawing/2014/main" id="{E5F1E4BC-6875-C084-7F91-483D4EAC93CE}"/>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6" name="Freeform 20">
              <a:extLst>
                <a:ext uri="{FF2B5EF4-FFF2-40B4-BE49-F238E27FC236}">
                  <a16:creationId xmlns:a16="http://schemas.microsoft.com/office/drawing/2014/main" id="{B212DA99-2B15-F72E-5AC6-D4A1878AD3D4}"/>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7" name="Freeform 21">
              <a:extLst>
                <a:ext uri="{FF2B5EF4-FFF2-40B4-BE49-F238E27FC236}">
                  <a16:creationId xmlns:a16="http://schemas.microsoft.com/office/drawing/2014/main" id="{7CC4D8EF-DB38-16B2-CED9-DEC036B188E5}"/>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8" name="Rectangle 22">
              <a:extLst>
                <a:ext uri="{FF2B5EF4-FFF2-40B4-BE49-F238E27FC236}">
                  <a16:creationId xmlns:a16="http://schemas.microsoft.com/office/drawing/2014/main" id="{1FB709B0-4C3B-10EE-7D6A-D089F6C11FCE}"/>
                </a:ext>
              </a:extLst>
            </p:cNvPr>
            <p:cNvSpPr>
              <a:spLocks noChangeArrowheads="1"/>
            </p:cNvSpPr>
            <p:nvPr userDrawn="1"/>
          </p:nvSpPr>
          <p:spPr bwMode="auto">
            <a:xfrm>
              <a:off x="6072188" y="47307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9" name="Freeform 23">
              <a:extLst>
                <a:ext uri="{FF2B5EF4-FFF2-40B4-BE49-F238E27FC236}">
                  <a16:creationId xmlns:a16="http://schemas.microsoft.com/office/drawing/2014/main" id="{FE10D9A7-630D-1E79-5305-199CF29D3540}"/>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0" name="Freeform 24">
              <a:extLst>
                <a:ext uri="{FF2B5EF4-FFF2-40B4-BE49-F238E27FC236}">
                  <a16:creationId xmlns:a16="http://schemas.microsoft.com/office/drawing/2014/main" id="{6BD3A248-E334-77FD-BB9B-C856CE7BDCA9}"/>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1" name="Freeform 25">
              <a:extLst>
                <a:ext uri="{FF2B5EF4-FFF2-40B4-BE49-F238E27FC236}">
                  <a16:creationId xmlns:a16="http://schemas.microsoft.com/office/drawing/2014/main" id="{F2CC42E0-B179-8F3E-EA6E-B482B14D55EB}"/>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2" name="Line 26">
              <a:extLst>
                <a:ext uri="{FF2B5EF4-FFF2-40B4-BE49-F238E27FC236}">
                  <a16:creationId xmlns:a16="http://schemas.microsoft.com/office/drawing/2014/main" id="{653F573C-0E96-BFD1-EED8-054C28AEB10E}"/>
                </a:ext>
              </a:extLst>
            </p:cNvPr>
            <p:cNvSpPr>
              <a:spLocks noChangeShapeType="1"/>
            </p:cNvSpPr>
            <p:nvPr userDrawn="1"/>
          </p:nvSpPr>
          <p:spPr bwMode="auto">
            <a:xfrm>
              <a:off x="2862263" y="2233613"/>
              <a:ext cx="5919787"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53" name="Line 27">
              <a:extLst>
                <a:ext uri="{FF2B5EF4-FFF2-40B4-BE49-F238E27FC236}">
                  <a16:creationId xmlns:a16="http://schemas.microsoft.com/office/drawing/2014/main" id="{5079949B-D618-B9F4-D279-7922C0148304}"/>
                </a:ext>
              </a:extLst>
            </p:cNvPr>
            <p:cNvSpPr>
              <a:spLocks noChangeShapeType="1"/>
            </p:cNvSpPr>
            <p:nvPr userDrawn="1"/>
          </p:nvSpPr>
          <p:spPr bwMode="auto">
            <a:xfrm>
              <a:off x="5784850" y="180976"/>
              <a:ext cx="0" cy="2052638"/>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4" name="Line 29">
              <a:extLst>
                <a:ext uri="{FF2B5EF4-FFF2-40B4-BE49-F238E27FC236}">
                  <a16:creationId xmlns:a16="http://schemas.microsoft.com/office/drawing/2014/main" id="{3B61E0CA-1748-815D-0E8D-C8BAF9A499EA}"/>
                </a:ext>
              </a:extLst>
            </p:cNvPr>
            <p:cNvSpPr>
              <a:spLocks noChangeShapeType="1"/>
            </p:cNvSpPr>
            <p:nvPr userDrawn="1"/>
          </p:nvSpPr>
          <p:spPr bwMode="auto">
            <a:xfrm>
              <a:off x="2857500" y="4176713"/>
              <a:ext cx="5924550"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246653734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Half - COLOUR">
    <p:bg>
      <p:bgPr>
        <a:solidFill>
          <a:schemeClr val="accent3"/>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72CBD82-E7B8-DE75-36CC-C3BEA07B4EED}"/>
              </a:ext>
            </a:extLst>
          </p:cNvPr>
          <p:cNvSpPr>
            <a:spLocks noGrp="1"/>
          </p:cNvSpPr>
          <p:nvPr>
            <p:ph type="pic" sz="quarter" idx="13" hasCustomPrompt="1"/>
          </p:nvPr>
        </p:nvSpPr>
        <p:spPr>
          <a:xfrm>
            <a:off x="257175" y="255588"/>
            <a:ext cx="7397750" cy="6315153"/>
          </a:xfrm>
          <a:solidFill>
            <a:schemeClr val="bg1">
              <a:lumMod val="85000"/>
            </a:schemeClr>
          </a:solidFill>
          <a:ln w="19050">
            <a:solidFill>
              <a:schemeClr val="bg1"/>
            </a:solidFill>
            <a:miter lim="800000"/>
          </a:ln>
        </p:spPr>
        <p:txBody>
          <a:bodyPr/>
          <a:lstStyle>
            <a:lvl1pPr>
              <a:defRPr sz="1200"/>
            </a:lvl1pPr>
          </a:lstStyle>
          <a:p>
            <a:r>
              <a:rPr lang="en-GB" dirty="0"/>
              <a:t>Add picture</a:t>
            </a:r>
            <a:endParaRPr lang="ar-SA" dirty="0"/>
          </a:p>
        </p:txBody>
      </p:sp>
      <p:sp>
        <p:nvSpPr>
          <p:cNvPr id="7" name="Rectangle 6">
            <a:extLst>
              <a:ext uri="{FF2B5EF4-FFF2-40B4-BE49-F238E27FC236}">
                <a16:creationId xmlns:a16="http://schemas.microsoft.com/office/drawing/2014/main" id="{287FD12B-4DF0-18D6-1F3C-10055179B50D}"/>
              </a:ext>
            </a:extLst>
          </p:cNvPr>
          <p:cNvSpPr/>
          <p:nvPr userDrawn="1"/>
        </p:nvSpPr>
        <p:spPr>
          <a:xfrm>
            <a:off x="7654925" y="1989534"/>
            <a:ext cx="4252913" cy="3049877"/>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Rectangle 7">
            <a:extLst>
              <a:ext uri="{FF2B5EF4-FFF2-40B4-BE49-F238E27FC236}">
                <a16:creationId xmlns:a16="http://schemas.microsoft.com/office/drawing/2014/main" id="{206A9A88-330A-1D1B-7639-29F93FEA9B15}"/>
              </a:ext>
            </a:extLst>
          </p:cNvPr>
          <p:cNvSpPr/>
          <p:nvPr userDrawn="1"/>
        </p:nvSpPr>
        <p:spPr>
          <a:xfrm>
            <a:off x="7654925" y="5040002"/>
            <a:ext cx="4252913" cy="153074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7939088" y="1987200"/>
            <a:ext cx="3686175" cy="3052801"/>
          </a:xfrm>
        </p:spPr>
        <p:txBody>
          <a:bodyPr anchor="ctr" anchorCtr="0"/>
          <a:lstStyle>
            <a:lvl1pPr algn="l">
              <a:defRPr sz="4800">
                <a:solidFill>
                  <a:schemeClr val="bg1"/>
                </a:solidFill>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7939089" y="5039418"/>
            <a:ext cx="3686174" cy="1531321"/>
          </a:xfrm>
        </p:spPr>
        <p:txBody>
          <a:bodyPr anchor="ctr" anchorCtr="0"/>
          <a:lstStyle>
            <a:lvl1pPr marL="0" indent="0" algn="l">
              <a:spcAft>
                <a:spcPts val="0"/>
              </a:spcAft>
              <a:buNone/>
              <a:defRPr sz="1600">
                <a:solidFill>
                  <a:schemeClr val="bg1"/>
                </a:solidFill>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grpSp>
        <p:nvGrpSpPr>
          <p:cNvPr id="19" name="Group 18">
            <a:extLst>
              <a:ext uri="{FF2B5EF4-FFF2-40B4-BE49-F238E27FC236}">
                <a16:creationId xmlns:a16="http://schemas.microsoft.com/office/drawing/2014/main" id="{94A2BD06-93DB-D117-F431-52112EB5E8C2}"/>
              </a:ext>
            </a:extLst>
          </p:cNvPr>
          <p:cNvGrpSpPr>
            <a:grpSpLocks noChangeAspect="1"/>
          </p:cNvGrpSpPr>
          <p:nvPr userDrawn="1"/>
        </p:nvGrpSpPr>
        <p:grpSpPr>
          <a:xfrm>
            <a:off x="10206038" y="281224"/>
            <a:ext cx="1701799" cy="1707726"/>
            <a:chOff x="2857500" y="180976"/>
            <a:chExt cx="5924550" cy="5945187"/>
          </a:xfrm>
        </p:grpSpPr>
        <p:sp>
          <p:nvSpPr>
            <p:cNvPr id="20" name="Rectangle 5">
              <a:extLst>
                <a:ext uri="{FF2B5EF4-FFF2-40B4-BE49-F238E27FC236}">
                  <a16:creationId xmlns:a16="http://schemas.microsoft.com/office/drawing/2014/main" id="{6305D62C-06B4-6D7A-F1BC-888F44DF383A}"/>
                </a:ext>
              </a:extLst>
            </p:cNvPr>
            <p:cNvSpPr>
              <a:spLocks noChangeArrowheads="1"/>
            </p:cNvSpPr>
            <p:nvPr userDrawn="1"/>
          </p:nvSpPr>
          <p:spPr bwMode="auto">
            <a:xfrm>
              <a:off x="2857500" y="192088"/>
              <a:ext cx="5924550" cy="5934075"/>
            </a:xfrm>
            <a:prstGeom prst="rect">
              <a:avLst/>
            </a:prstGeom>
            <a:no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21" name="Freeform 7">
              <a:extLst>
                <a:ext uri="{FF2B5EF4-FFF2-40B4-BE49-F238E27FC236}">
                  <a16:creationId xmlns:a16="http://schemas.microsoft.com/office/drawing/2014/main" id="{C3A9EC2C-FB35-B93A-B233-434116783C1C}"/>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2" name="Freeform 8">
              <a:extLst>
                <a:ext uri="{FF2B5EF4-FFF2-40B4-BE49-F238E27FC236}">
                  <a16:creationId xmlns:a16="http://schemas.microsoft.com/office/drawing/2014/main" id="{4A084881-4DA2-9959-FAB2-99D234588481}"/>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3" name="Freeform 9">
              <a:extLst>
                <a:ext uri="{FF2B5EF4-FFF2-40B4-BE49-F238E27FC236}">
                  <a16:creationId xmlns:a16="http://schemas.microsoft.com/office/drawing/2014/main" id="{BD1B5F48-8793-301B-1A6B-95C486264071}"/>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4" name="Freeform 10">
              <a:extLst>
                <a:ext uri="{FF2B5EF4-FFF2-40B4-BE49-F238E27FC236}">
                  <a16:creationId xmlns:a16="http://schemas.microsoft.com/office/drawing/2014/main" id="{5802D805-3226-62DC-E453-F3D13B7951B4}"/>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5" name="Freeform 11">
              <a:extLst>
                <a:ext uri="{FF2B5EF4-FFF2-40B4-BE49-F238E27FC236}">
                  <a16:creationId xmlns:a16="http://schemas.microsoft.com/office/drawing/2014/main" id="{23DAE9D5-9169-6531-F2CA-DFFF46D4D718}"/>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6" name="Freeform 12">
              <a:extLst>
                <a:ext uri="{FF2B5EF4-FFF2-40B4-BE49-F238E27FC236}">
                  <a16:creationId xmlns:a16="http://schemas.microsoft.com/office/drawing/2014/main" id="{353A2D73-7929-C871-E8F7-ABCC7F2083C6}"/>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7" name="Rectangle 13">
              <a:extLst>
                <a:ext uri="{FF2B5EF4-FFF2-40B4-BE49-F238E27FC236}">
                  <a16:creationId xmlns:a16="http://schemas.microsoft.com/office/drawing/2014/main" id="{5B13BA16-8AC8-5192-A079-C18FBB9121AE}"/>
                </a:ext>
              </a:extLst>
            </p:cNvPr>
            <p:cNvSpPr>
              <a:spLocks noChangeArrowheads="1"/>
            </p:cNvSpPr>
            <p:nvPr userDrawn="1"/>
          </p:nvSpPr>
          <p:spPr bwMode="auto">
            <a:xfrm>
              <a:off x="5334000" y="27876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8" name="Freeform 14">
              <a:extLst>
                <a:ext uri="{FF2B5EF4-FFF2-40B4-BE49-F238E27FC236}">
                  <a16:creationId xmlns:a16="http://schemas.microsoft.com/office/drawing/2014/main" id="{4E4B8F3E-F5C3-E760-1319-A9EF5D22677D}"/>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9" name="Freeform 15">
              <a:extLst>
                <a:ext uri="{FF2B5EF4-FFF2-40B4-BE49-F238E27FC236}">
                  <a16:creationId xmlns:a16="http://schemas.microsoft.com/office/drawing/2014/main" id="{4BC98BA8-3816-5BDA-59C5-2C3F5811D670}"/>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0" name="Freeform 16">
              <a:extLst>
                <a:ext uri="{FF2B5EF4-FFF2-40B4-BE49-F238E27FC236}">
                  <a16:creationId xmlns:a16="http://schemas.microsoft.com/office/drawing/2014/main" id="{5F51D7F2-A69B-1221-5E50-5372F89FDA2B}"/>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1" name="Freeform 17">
              <a:extLst>
                <a:ext uri="{FF2B5EF4-FFF2-40B4-BE49-F238E27FC236}">
                  <a16:creationId xmlns:a16="http://schemas.microsoft.com/office/drawing/2014/main" id="{B9815FA7-C5C8-BBD6-9CAE-59C9179969B0}"/>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2" name="Freeform 18">
              <a:extLst>
                <a:ext uri="{FF2B5EF4-FFF2-40B4-BE49-F238E27FC236}">
                  <a16:creationId xmlns:a16="http://schemas.microsoft.com/office/drawing/2014/main" id="{87FB24D3-444A-73B6-5A35-34A30E3BACDD}"/>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3" name="Freeform 19">
              <a:extLst>
                <a:ext uri="{FF2B5EF4-FFF2-40B4-BE49-F238E27FC236}">
                  <a16:creationId xmlns:a16="http://schemas.microsoft.com/office/drawing/2014/main" id="{009B83B7-968D-FEDD-AB64-31BEC9209FA6}"/>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4" name="Freeform 20">
              <a:extLst>
                <a:ext uri="{FF2B5EF4-FFF2-40B4-BE49-F238E27FC236}">
                  <a16:creationId xmlns:a16="http://schemas.microsoft.com/office/drawing/2014/main" id="{A78A2B9F-7E78-6746-B17A-78A345075E6B}"/>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5" name="Freeform 21">
              <a:extLst>
                <a:ext uri="{FF2B5EF4-FFF2-40B4-BE49-F238E27FC236}">
                  <a16:creationId xmlns:a16="http://schemas.microsoft.com/office/drawing/2014/main" id="{E68494F9-9A3B-842E-9420-557B7EF2D527}"/>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6" name="Rectangle 22">
              <a:extLst>
                <a:ext uri="{FF2B5EF4-FFF2-40B4-BE49-F238E27FC236}">
                  <a16:creationId xmlns:a16="http://schemas.microsoft.com/office/drawing/2014/main" id="{35B42223-1B7E-8810-62E0-AB7F6C83F3FE}"/>
                </a:ext>
              </a:extLst>
            </p:cNvPr>
            <p:cNvSpPr>
              <a:spLocks noChangeArrowheads="1"/>
            </p:cNvSpPr>
            <p:nvPr userDrawn="1"/>
          </p:nvSpPr>
          <p:spPr bwMode="auto">
            <a:xfrm>
              <a:off x="6072188" y="47307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7" name="Freeform 23">
              <a:extLst>
                <a:ext uri="{FF2B5EF4-FFF2-40B4-BE49-F238E27FC236}">
                  <a16:creationId xmlns:a16="http://schemas.microsoft.com/office/drawing/2014/main" id="{AA2E8F45-845A-ED6B-72CB-B5C4ADE1E8AF}"/>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8" name="Freeform 24">
              <a:extLst>
                <a:ext uri="{FF2B5EF4-FFF2-40B4-BE49-F238E27FC236}">
                  <a16:creationId xmlns:a16="http://schemas.microsoft.com/office/drawing/2014/main" id="{E25755D1-9E09-BDE3-AED9-52E6F5D16841}"/>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9" name="Freeform 25">
              <a:extLst>
                <a:ext uri="{FF2B5EF4-FFF2-40B4-BE49-F238E27FC236}">
                  <a16:creationId xmlns:a16="http://schemas.microsoft.com/office/drawing/2014/main" id="{95C21CC1-3739-F36E-FD0E-9A4301A592CF}"/>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0" name="Line 26">
              <a:extLst>
                <a:ext uri="{FF2B5EF4-FFF2-40B4-BE49-F238E27FC236}">
                  <a16:creationId xmlns:a16="http://schemas.microsoft.com/office/drawing/2014/main" id="{30BC496A-DB79-09CC-EBE2-5676A43662BA}"/>
                </a:ext>
              </a:extLst>
            </p:cNvPr>
            <p:cNvSpPr>
              <a:spLocks noChangeShapeType="1"/>
            </p:cNvSpPr>
            <p:nvPr userDrawn="1"/>
          </p:nvSpPr>
          <p:spPr bwMode="auto">
            <a:xfrm>
              <a:off x="2862263" y="2233613"/>
              <a:ext cx="591978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41" name="Line 27">
              <a:extLst>
                <a:ext uri="{FF2B5EF4-FFF2-40B4-BE49-F238E27FC236}">
                  <a16:creationId xmlns:a16="http://schemas.microsoft.com/office/drawing/2014/main" id="{3F0D2738-C874-2759-7C60-7C9D0284C453}"/>
                </a:ext>
              </a:extLst>
            </p:cNvPr>
            <p:cNvSpPr>
              <a:spLocks noChangeShapeType="1"/>
            </p:cNvSpPr>
            <p:nvPr userDrawn="1"/>
          </p:nvSpPr>
          <p:spPr bwMode="auto">
            <a:xfrm>
              <a:off x="5784850" y="180976"/>
              <a:ext cx="0" cy="2052638"/>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2" name="Line 29">
              <a:extLst>
                <a:ext uri="{FF2B5EF4-FFF2-40B4-BE49-F238E27FC236}">
                  <a16:creationId xmlns:a16="http://schemas.microsoft.com/office/drawing/2014/main" id="{C45E5239-D28C-1B8A-CB0F-1558660F493E}"/>
                </a:ext>
              </a:extLst>
            </p:cNvPr>
            <p:cNvSpPr>
              <a:spLocks noChangeShapeType="1"/>
            </p:cNvSpPr>
            <p:nvPr userDrawn="1"/>
          </p:nvSpPr>
          <p:spPr bwMode="auto">
            <a:xfrm>
              <a:off x="2857500" y="4176713"/>
              <a:ext cx="592455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71427362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Half al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72CBD82-E7B8-DE75-36CC-C3BEA07B4EED}"/>
              </a:ext>
            </a:extLst>
          </p:cNvPr>
          <p:cNvSpPr>
            <a:spLocks noGrp="1"/>
          </p:cNvSpPr>
          <p:nvPr>
            <p:ph type="pic" sz="quarter" idx="13" hasCustomPrompt="1"/>
          </p:nvPr>
        </p:nvSpPr>
        <p:spPr>
          <a:xfrm>
            <a:off x="5103821" y="284164"/>
            <a:ext cx="6804018" cy="5760813"/>
          </a:xfrm>
          <a:solidFill>
            <a:schemeClr val="bg1">
              <a:lumMod val="85000"/>
            </a:schemeClr>
          </a:solidFill>
          <a:ln w="19050">
            <a:solidFill>
              <a:schemeClr val="tx1"/>
            </a:solidFill>
            <a:miter lim="800000"/>
          </a:ln>
        </p:spPr>
        <p:txBody>
          <a:bodyPr/>
          <a:lstStyle>
            <a:lvl1pPr>
              <a:defRPr sz="1200"/>
            </a:lvl1pPr>
          </a:lstStyle>
          <a:p>
            <a:r>
              <a:rPr lang="en-GB" dirty="0"/>
              <a:t>Add picture</a:t>
            </a:r>
            <a:endParaRPr lang="ar-SA" dirty="0"/>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284164" y="2551359"/>
            <a:ext cx="4535486" cy="2779177"/>
          </a:xfrm>
        </p:spPr>
        <p:txBody>
          <a:bodyPr anchor="ctr" anchorCtr="0"/>
          <a:lstStyle>
            <a:lvl1pPr algn="l">
              <a:defRPr sz="4800"/>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284163" y="5330536"/>
            <a:ext cx="4535487" cy="1238777"/>
          </a:xfrm>
        </p:spPr>
        <p:txBody>
          <a:bodyPr anchor="ctr" anchorCtr="0"/>
          <a:lstStyle>
            <a:lvl1pPr marL="0" indent="0" algn="l">
              <a:spcAft>
                <a:spcPts val="0"/>
              </a:spcAft>
              <a:buNone/>
              <a:defRPr sz="1600">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grpSp>
        <p:nvGrpSpPr>
          <p:cNvPr id="19" name="Group 18">
            <a:extLst>
              <a:ext uri="{FF2B5EF4-FFF2-40B4-BE49-F238E27FC236}">
                <a16:creationId xmlns:a16="http://schemas.microsoft.com/office/drawing/2014/main" id="{0D53607D-CF05-AA8C-EFC7-25E3F1C22A87}"/>
              </a:ext>
            </a:extLst>
          </p:cNvPr>
          <p:cNvGrpSpPr>
            <a:grpSpLocks noChangeAspect="1"/>
          </p:cNvGrpSpPr>
          <p:nvPr userDrawn="1"/>
        </p:nvGrpSpPr>
        <p:grpSpPr>
          <a:xfrm>
            <a:off x="284164" y="285488"/>
            <a:ext cx="1701799" cy="1707726"/>
            <a:chOff x="2857500" y="180976"/>
            <a:chExt cx="5924550" cy="5945187"/>
          </a:xfrm>
        </p:grpSpPr>
        <p:sp>
          <p:nvSpPr>
            <p:cNvPr id="20" name="Rectangle 5">
              <a:extLst>
                <a:ext uri="{FF2B5EF4-FFF2-40B4-BE49-F238E27FC236}">
                  <a16:creationId xmlns:a16="http://schemas.microsoft.com/office/drawing/2014/main" id="{C7A33C28-CD32-D1F9-24FF-74A11CEF4F79}"/>
                </a:ext>
              </a:extLst>
            </p:cNvPr>
            <p:cNvSpPr>
              <a:spLocks noChangeArrowheads="1"/>
            </p:cNvSpPr>
            <p:nvPr userDrawn="1"/>
          </p:nvSpPr>
          <p:spPr bwMode="auto">
            <a:xfrm>
              <a:off x="2857500" y="192088"/>
              <a:ext cx="5924550" cy="5934075"/>
            </a:xfrm>
            <a:prstGeom prst="rect">
              <a:avLst/>
            </a:prstGeom>
            <a:solidFill>
              <a:schemeClr val="bg1">
                <a:alpha val="50000"/>
              </a:schemeClr>
            </a:solidFill>
            <a:ln w="190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21" name="Freeform 7">
              <a:extLst>
                <a:ext uri="{FF2B5EF4-FFF2-40B4-BE49-F238E27FC236}">
                  <a16:creationId xmlns:a16="http://schemas.microsoft.com/office/drawing/2014/main" id="{5A6CC8CA-7494-5997-F489-BB147F6C7CAC}"/>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2" name="Freeform 8">
              <a:extLst>
                <a:ext uri="{FF2B5EF4-FFF2-40B4-BE49-F238E27FC236}">
                  <a16:creationId xmlns:a16="http://schemas.microsoft.com/office/drawing/2014/main" id="{27103BEA-485C-CBBB-1E19-C05C43FB442E}"/>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3" name="Freeform 9">
              <a:extLst>
                <a:ext uri="{FF2B5EF4-FFF2-40B4-BE49-F238E27FC236}">
                  <a16:creationId xmlns:a16="http://schemas.microsoft.com/office/drawing/2014/main" id="{7A7F32AA-D009-9F2D-84EF-41B4F9F3C1F4}"/>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4" name="Freeform 10">
              <a:extLst>
                <a:ext uri="{FF2B5EF4-FFF2-40B4-BE49-F238E27FC236}">
                  <a16:creationId xmlns:a16="http://schemas.microsoft.com/office/drawing/2014/main" id="{4522A8EE-48BD-BEB0-1CAD-990D7A2EBD97}"/>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5" name="Freeform 11">
              <a:extLst>
                <a:ext uri="{FF2B5EF4-FFF2-40B4-BE49-F238E27FC236}">
                  <a16:creationId xmlns:a16="http://schemas.microsoft.com/office/drawing/2014/main" id="{FA5DFAC6-07B5-6805-2CF8-B278CF939C97}"/>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6" name="Freeform 12">
              <a:extLst>
                <a:ext uri="{FF2B5EF4-FFF2-40B4-BE49-F238E27FC236}">
                  <a16:creationId xmlns:a16="http://schemas.microsoft.com/office/drawing/2014/main" id="{5A308531-415D-7397-FBD1-322933ED66DA}"/>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7" name="Rectangle 26">
              <a:extLst>
                <a:ext uri="{FF2B5EF4-FFF2-40B4-BE49-F238E27FC236}">
                  <a16:creationId xmlns:a16="http://schemas.microsoft.com/office/drawing/2014/main" id="{3CB3D09A-1F1A-C59F-4161-16150708971D}"/>
                </a:ext>
              </a:extLst>
            </p:cNvPr>
            <p:cNvSpPr>
              <a:spLocks noChangeArrowheads="1"/>
            </p:cNvSpPr>
            <p:nvPr userDrawn="1"/>
          </p:nvSpPr>
          <p:spPr bwMode="auto">
            <a:xfrm>
              <a:off x="5334000" y="27876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8" name="Freeform 14">
              <a:extLst>
                <a:ext uri="{FF2B5EF4-FFF2-40B4-BE49-F238E27FC236}">
                  <a16:creationId xmlns:a16="http://schemas.microsoft.com/office/drawing/2014/main" id="{A8D9B71C-0A95-7856-3730-7E8B48B6F411}"/>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9" name="Freeform 15">
              <a:extLst>
                <a:ext uri="{FF2B5EF4-FFF2-40B4-BE49-F238E27FC236}">
                  <a16:creationId xmlns:a16="http://schemas.microsoft.com/office/drawing/2014/main" id="{6A6ACDBB-BBA0-3ED5-7E54-5B0648B94F74}"/>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0" name="Freeform 16">
              <a:extLst>
                <a:ext uri="{FF2B5EF4-FFF2-40B4-BE49-F238E27FC236}">
                  <a16:creationId xmlns:a16="http://schemas.microsoft.com/office/drawing/2014/main" id="{F54D33DE-2724-294D-BDEB-2B333F613925}"/>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1" name="Freeform 17">
              <a:extLst>
                <a:ext uri="{FF2B5EF4-FFF2-40B4-BE49-F238E27FC236}">
                  <a16:creationId xmlns:a16="http://schemas.microsoft.com/office/drawing/2014/main" id="{9266EF39-1FA4-0EA6-8B54-212E6D105550}"/>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2" name="Freeform 18">
              <a:extLst>
                <a:ext uri="{FF2B5EF4-FFF2-40B4-BE49-F238E27FC236}">
                  <a16:creationId xmlns:a16="http://schemas.microsoft.com/office/drawing/2014/main" id="{23B953F5-B394-5AF4-0DFE-7D1CD94D9C9F}"/>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3" name="Freeform 19">
              <a:extLst>
                <a:ext uri="{FF2B5EF4-FFF2-40B4-BE49-F238E27FC236}">
                  <a16:creationId xmlns:a16="http://schemas.microsoft.com/office/drawing/2014/main" id="{31E8926B-8B0D-8B3C-F562-2E6172D294DF}"/>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4" name="Freeform 20">
              <a:extLst>
                <a:ext uri="{FF2B5EF4-FFF2-40B4-BE49-F238E27FC236}">
                  <a16:creationId xmlns:a16="http://schemas.microsoft.com/office/drawing/2014/main" id="{349686AA-4100-A061-3331-B587DFCC3376}"/>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5" name="Freeform 21">
              <a:extLst>
                <a:ext uri="{FF2B5EF4-FFF2-40B4-BE49-F238E27FC236}">
                  <a16:creationId xmlns:a16="http://schemas.microsoft.com/office/drawing/2014/main" id="{943D1568-129B-B5A4-29CF-FCDAC460F848}"/>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6" name="Rectangle 22">
              <a:extLst>
                <a:ext uri="{FF2B5EF4-FFF2-40B4-BE49-F238E27FC236}">
                  <a16:creationId xmlns:a16="http://schemas.microsoft.com/office/drawing/2014/main" id="{6E9FDF24-07EB-7660-FC00-CDDEE01C5723}"/>
                </a:ext>
              </a:extLst>
            </p:cNvPr>
            <p:cNvSpPr>
              <a:spLocks noChangeArrowheads="1"/>
            </p:cNvSpPr>
            <p:nvPr userDrawn="1"/>
          </p:nvSpPr>
          <p:spPr bwMode="auto">
            <a:xfrm>
              <a:off x="6072188" y="47307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7" name="Freeform 23">
              <a:extLst>
                <a:ext uri="{FF2B5EF4-FFF2-40B4-BE49-F238E27FC236}">
                  <a16:creationId xmlns:a16="http://schemas.microsoft.com/office/drawing/2014/main" id="{DF12D0F5-98D3-C471-A1F9-007EFA781D39}"/>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8" name="Freeform 24">
              <a:extLst>
                <a:ext uri="{FF2B5EF4-FFF2-40B4-BE49-F238E27FC236}">
                  <a16:creationId xmlns:a16="http://schemas.microsoft.com/office/drawing/2014/main" id="{F31545C7-0A22-C25D-4878-A36E8BBE5614}"/>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9" name="Freeform 25">
              <a:extLst>
                <a:ext uri="{FF2B5EF4-FFF2-40B4-BE49-F238E27FC236}">
                  <a16:creationId xmlns:a16="http://schemas.microsoft.com/office/drawing/2014/main" id="{EF67C8A6-9A5B-5DA5-1524-3D8951F4273F}"/>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0" name="Line 26">
              <a:extLst>
                <a:ext uri="{FF2B5EF4-FFF2-40B4-BE49-F238E27FC236}">
                  <a16:creationId xmlns:a16="http://schemas.microsoft.com/office/drawing/2014/main" id="{7262A57B-B13B-D7A2-980D-5102665C943C}"/>
                </a:ext>
              </a:extLst>
            </p:cNvPr>
            <p:cNvSpPr>
              <a:spLocks noChangeShapeType="1"/>
            </p:cNvSpPr>
            <p:nvPr userDrawn="1"/>
          </p:nvSpPr>
          <p:spPr bwMode="auto">
            <a:xfrm>
              <a:off x="2862263" y="2233613"/>
              <a:ext cx="5919787"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41" name="Line 27">
              <a:extLst>
                <a:ext uri="{FF2B5EF4-FFF2-40B4-BE49-F238E27FC236}">
                  <a16:creationId xmlns:a16="http://schemas.microsoft.com/office/drawing/2014/main" id="{2ED82FC7-52D0-40B1-D913-D44CC79A4CAB}"/>
                </a:ext>
              </a:extLst>
            </p:cNvPr>
            <p:cNvSpPr>
              <a:spLocks noChangeShapeType="1"/>
            </p:cNvSpPr>
            <p:nvPr userDrawn="1"/>
          </p:nvSpPr>
          <p:spPr bwMode="auto">
            <a:xfrm>
              <a:off x="5784850" y="180976"/>
              <a:ext cx="0" cy="2052638"/>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2" name="Line 29">
              <a:extLst>
                <a:ext uri="{FF2B5EF4-FFF2-40B4-BE49-F238E27FC236}">
                  <a16:creationId xmlns:a16="http://schemas.microsoft.com/office/drawing/2014/main" id="{AC62C25E-1039-48D0-752D-CD70E8BC894C}"/>
                </a:ext>
              </a:extLst>
            </p:cNvPr>
            <p:cNvSpPr>
              <a:spLocks noChangeShapeType="1"/>
            </p:cNvSpPr>
            <p:nvPr userDrawn="1"/>
          </p:nvSpPr>
          <p:spPr bwMode="auto">
            <a:xfrm>
              <a:off x="2857500" y="4176713"/>
              <a:ext cx="5924550"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
        <p:nvSpPr>
          <p:cNvPr id="55" name="Rectangle 54">
            <a:extLst>
              <a:ext uri="{FF2B5EF4-FFF2-40B4-BE49-F238E27FC236}">
                <a16:creationId xmlns:a16="http://schemas.microsoft.com/office/drawing/2014/main" id="{68C3A608-6BB4-4070-433D-B5ECAD131627}"/>
              </a:ext>
            </a:extLst>
          </p:cNvPr>
          <p:cNvSpPr/>
          <p:nvPr userDrawn="1"/>
        </p:nvSpPr>
        <p:spPr>
          <a:xfrm>
            <a:off x="5102226" y="6044982"/>
            <a:ext cx="852487"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6" name="Rectangle 55">
            <a:extLst>
              <a:ext uri="{FF2B5EF4-FFF2-40B4-BE49-F238E27FC236}">
                <a16:creationId xmlns:a16="http://schemas.microsoft.com/office/drawing/2014/main" id="{88EB4AEC-2DC5-73CC-2588-AAE73B8F18CC}"/>
              </a:ext>
            </a:extLst>
          </p:cNvPr>
          <p:cNvSpPr/>
          <p:nvPr userDrawn="1"/>
        </p:nvSpPr>
        <p:spPr>
          <a:xfrm>
            <a:off x="5954714" y="6044982"/>
            <a:ext cx="850898"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7" name="Rectangle 56">
            <a:extLst>
              <a:ext uri="{FF2B5EF4-FFF2-40B4-BE49-F238E27FC236}">
                <a16:creationId xmlns:a16="http://schemas.microsoft.com/office/drawing/2014/main" id="{BD02F2BD-1BD3-7ED7-1B20-A7678D431583}"/>
              </a:ext>
            </a:extLst>
          </p:cNvPr>
          <p:cNvSpPr/>
          <p:nvPr userDrawn="1"/>
        </p:nvSpPr>
        <p:spPr>
          <a:xfrm>
            <a:off x="6805611" y="6044982"/>
            <a:ext cx="850897"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8" name="Rectangle 57">
            <a:extLst>
              <a:ext uri="{FF2B5EF4-FFF2-40B4-BE49-F238E27FC236}">
                <a16:creationId xmlns:a16="http://schemas.microsoft.com/office/drawing/2014/main" id="{624A7953-60B3-EAFE-D046-A27BD4E61D38}"/>
              </a:ext>
            </a:extLst>
          </p:cNvPr>
          <p:cNvSpPr/>
          <p:nvPr userDrawn="1"/>
        </p:nvSpPr>
        <p:spPr>
          <a:xfrm>
            <a:off x="7656508" y="6044982"/>
            <a:ext cx="850898"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9" name="Rectangle 58">
            <a:extLst>
              <a:ext uri="{FF2B5EF4-FFF2-40B4-BE49-F238E27FC236}">
                <a16:creationId xmlns:a16="http://schemas.microsoft.com/office/drawing/2014/main" id="{38C9415E-5D04-793C-BB64-B44AA2FBD88E}"/>
              </a:ext>
            </a:extLst>
          </p:cNvPr>
          <p:cNvSpPr/>
          <p:nvPr userDrawn="1"/>
        </p:nvSpPr>
        <p:spPr>
          <a:xfrm>
            <a:off x="8507404" y="6044982"/>
            <a:ext cx="849319"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0" name="Rectangle 59">
            <a:extLst>
              <a:ext uri="{FF2B5EF4-FFF2-40B4-BE49-F238E27FC236}">
                <a16:creationId xmlns:a16="http://schemas.microsoft.com/office/drawing/2014/main" id="{130974DD-1E62-FDB6-B4EB-38106932906A}"/>
              </a:ext>
            </a:extLst>
          </p:cNvPr>
          <p:cNvSpPr/>
          <p:nvPr userDrawn="1"/>
        </p:nvSpPr>
        <p:spPr>
          <a:xfrm>
            <a:off x="9356723" y="6044977"/>
            <a:ext cx="847729"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1" name="Rectangle 60">
            <a:extLst>
              <a:ext uri="{FF2B5EF4-FFF2-40B4-BE49-F238E27FC236}">
                <a16:creationId xmlns:a16="http://schemas.microsoft.com/office/drawing/2014/main" id="{09083116-B1CE-9275-A5B1-82D877F5D9CB}"/>
              </a:ext>
            </a:extLst>
          </p:cNvPr>
          <p:cNvSpPr/>
          <p:nvPr userDrawn="1"/>
        </p:nvSpPr>
        <p:spPr>
          <a:xfrm>
            <a:off x="10206038" y="6044977"/>
            <a:ext cx="850899"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2" name="Rectangle 61">
            <a:extLst>
              <a:ext uri="{FF2B5EF4-FFF2-40B4-BE49-F238E27FC236}">
                <a16:creationId xmlns:a16="http://schemas.microsoft.com/office/drawing/2014/main" id="{837CD795-F79B-674F-EBF8-F0E7B72588D1}"/>
              </a:ext>
            </a:extLst>
          </p:cNvPr>
          <p:cNvSpPr/>
          <p:nvPr userDrawn="1"/>
        </p:nvSpPr>
        <p:spPr>
          <a:xfrm>
            <a:off x="11056939" y="6044977"/>
            <a:ext cx="850899" cy="52885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362861702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Half alt - COLOUR">
    <p:bg>
      <p:bgPr>
        <a:solidFill>
          <a:schemeClr val="accent3"/>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72CBD82-E7B8-DE75-36CC-C3BEA07B4EED}"/>
              </a:ext>
            </a:extLst>
          </p:cNvPr>
          <p:cNvSpPr>
            <a:spLocks noGrp="1"/>
          </p:cNvSpPr>
          <p:nvPr>
            <p:ph type="pic" sz="quarter" idx="13" hasCustomPrompt="1"/>
          </p:nvPr>
        </p:nvSpPr>
        <p:spPr>
          <a:xfrm>
            <a:off x="5103821" y="284164"/>
            <a:ext cx="6804018" cy="5760813"/>
          </a:xfrm>
          <a:solidFill>
            <a:schemeClr val="bg1">
              <a:lumMod val="85000"/>
            </a:schemeClr>
          </a:solidFill>
          <a:ln w="19050">
            <a:solidFill>
              <a:schemeClr val="bg1"/>
            </a:solidFill>
            <a:miter lim="800000"/>
          </a:ln>
        </p:spPr>
        <p:txBody>
          <a:bodyPr/>
          <a:lstStyle>
            <a:lvl1pPr>
              <a:defRPr sz="1200"/>
            </a:lvl1pPr>
          </a:lstStyle>
          <a:p>
            <a:r>
              <a:rPr lang="en-GB" dirty="0"/>
              <a:t>Add picture</a:t>
            </a:r>
            <a:endParaRPr lang="ar-SA" dirty="0"/>
          </a:p>
        </p:txBody>
      </p:sp>
      <p:sp>
        <p:nvSpPr>
          <p:cNvPr id="2" name="Title 1">
            <a:extLst>
              <a:ext uri="{FF2B5EF4-FFF2-40B4-BE49-F238E27FC236}">
                <a16:creationId xmlns:a16="http://schemas.microsoft.com/office/drawing/2014/main" id="{B4082AEB-5006-8BDB-B209-D0CE6D0D9E54}"/>
              </a:ext>
            </a:extLst>
          </p:cNvPr>
          <p:cNvSpPr>
            <a:spLocks noGrp="1"/>
          </p:cNvSpPr>
          <p:nvPr>
            <p:ph type="ctrTitle"/>
          </p:nvPr>
        </p:nvSpPr>
        <p:spPr>
          <a:xfrm>
            <a:off x="284164" y="2551359"/>
            <a:ext cx="4535486" cy="2779177"/>
          </a:xfrm>
        </p:spPr>
        <p:txBody>
          <a:bodyPr anchor="ctr" anchorCtr="0"/>
          <a:lstStyle>
            <a:lvl1pPr algn="l">
              <a:defRPr sz="4800">
                <a:solidFill>
                  <a:schemeClr val="bg1"/>
                </a:solidFill>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7CF3C4D3-D951-05DD-58CA-A9363283ABF1}"/>
              </a:ext>
            </a:extLst>
          </p:cNvPr>
          <p:cNvSpPr>
            <a:spLocks noGrp="1"/>
          </p:cNvSpPr>
          <p:nvPr>
            <p:ph type="subTitle" idx="1"/>
          </p:nvPr>
        </p:nvSpPr>
        <p:spPr>
          <a:xfrm>
            <a:off x="284163" y="5330536"/>
            <a:ext cx="4535487" cy="1241547"/>
          </a:xfrm>
        </p:spPr>
        <p:txBody>
          <a:bodyPr anchor="ctr" anchorCtr="0"/>
          <a:lstStyle>
            <a:lvl1pPr marL="0" indent="0" algn="l">
              <a:spcAft>
                <a:spcPts val="0"/>
              </a:spcAft>
              <a:buNone/>
              <a:defRPr sz="1600">
                <a:solidFill>
                  <a:schemeClr val="bg1"/>
                </a:solidFill>
                <a:latin typeface="Roboto Mono" pitchFamily="2" charset="0"/>
                <a:ea typeface="Roboto Mon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55" name="Rectangle 54">
            <a:extLst>
              <a:ext uri="{FF2B5EF4-FFF2-40B4-BE49-F238E27FC236}">
                <a16:creationId xmlns:a16="http://schemas.microsoft.com/office/drawing/2014/main" id="{68C3A608-6BB4-4070-433D-B5ECAD131627}"/>
              </a:ext>
            </a:extLst>
          </p:cNvPr>
          <p:cNvSpPr/>
          <p:nvPr userDrawn="1"/>
        </p:nvSpPr>
        <p:spPr>
          <a:xfrm>
            <a:off x="5102226" y="6044982"/>
            <a:ext cx="852487"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6" name="Rectangle 55">
            <a:extLst>
              <a:ext uri="{FF2B5EF4-FFF2-40B4-BE49-F238E27FC236}">
                <a16:creationId xmlns:a16="http://schemas.microsoft.com/office/drawing/2014/main" id="{88EB4AEC-2DC5-73CC-2588-AAE73B8F18CC}"/>
              </a:ext>
            </a:extLst>
          </p:cNvPr>
          <p:cNvSpPr/>
          <p:nvPr userDrawn="1"/>
        </p:nvSpPr>
        <p:spPr>
          <a:xfrm>
            <a:off x="5954714" y="6044982"/>
            <a:ext cx="850898"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7" name="Rectangle 56">
            <a:extLst>
              <a:ext uri="{FF2B5EF4-FFF2-40B4-BE49-F238E27FC236}">
                <a16:creationId xmlns:a16="http://schemas.microsoft.com/office/drawing/2014/main" id="{BD02F2BD-1BD3-7ED7-1B20-A7678D431583}"/>
              </a:ext>
            </a:extLst>
          </p:cNvPr>
          <p:cNvSpPr/>
          <p:nvPr userDrawn="1"/>
        </p:nvSpPr>
        <p:spPr>
          <a:xfrm>
            <a:off x="6805611" y="6044982"/>
            <a:ext cx="850897"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8" name="Rectangle 57">
            <a:extLst>
              <a:ext uri="{FF2B5EF4-FFF2-40B4-BE49-F238E27FC236}">
                <a16:creationId xmlns:a16="http://schemas.microsoft.com/office/drawing/2014/main" id="{624A7953-60B3-EAFE-D046-A27BD4E61D38}"/>
              </a:ext>
            </a:extLst>
          </p:cNvPr>
          <p:cNvSpPr/>
          <p:nvPr userDrawn="1"/>
        </p:nvSpPr>
        <p:spPr>
          <a:xfrm>
            <a:off x="7656508" y="6044982"/>
            <a:ext cx="850898"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9" name="Rectangle 58">
            <a:extLst>
              <a:ext uri="{FF2B5EF4-FFF2-40B4-BE49-F238E27FC236}">
                <a16:creationId xmlns:a16="http://schemas.microsoft.com/office/drawing/2014/main" id="{38C9415E-5D04-793C-BB64-B44AA2FBD88E}"/>
              </a:ext>
            </a:extLst>
          </p:cNvPr>
          <p:cNvSpPr/>
          <p:nvPr userDrawn="1"/>
        </p:nvSpPr>
        <p:spPr>
          <a:xfrm>
            <a:off x="8507404" y="6044982"/>
            <a:ext cx="849319"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0" name="Rectangle 59">
            <a:extLst>
              <a:ext uri="{FF2B5EF4-FFF2-40B4-BE49-F238E27FC236}">
                <a16:creationId xmlns:a16="http://schemas.microsoft.com/office/drawing/2014/main" id="{130974DD-1E62-FDB6-B4EB-38106932906A}"/>
              </a:ext>
            </a:extLst>
          </p:cNvPr>
          <p:cNvSpPr/>
          <p:nvPr userDrawn="1"/>
        </p:nvSpPr>
        <p:spPr>
          <a:xfrm>
            <a:off x="9356723" y="6044977"/>
            <a:ext cx="847729"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1" name="Rectangle 60">
            <a:extLst>
              <a:ext uri="{FF2B5EF4-FFF2-40B4-BE49-F238E27FC236}">
                <a16:creationId xmlns:a16="http://schemas.microsoft.com/office/drawing/2014/main" id="{09083116-B1CE-9275-A5B1-82D877F5D9CB}"/>
              </a:ext>
            </a:extLst>
          </p:cNvPr>
          <p:cNvSpPr/>
          <p:nvPr userDrawn="1"/>
        </p:nvSpPr>
        <p:spPr>
          <a:xfrm>
            <a:off x="10206038" y="6044977"/>
            <a:ext cx="850899"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2" name="Rectangle 61">
            <a:extLst>
              <a:ext uri="{FF2B5EF4-FFF2-40B4-BE49-F238E27FC236}">
                <a16:creationId xmlns:a16="http://schemas.microsoft.com/office/drawing/2014/main" id="{837CD795-F79B-674F-EBF8-F0E7B72588D1}"/>
              </a:ext>
            </a:extLst>
          </p:cNvPr>
          <p:cNvSpPr/>
          <p:nvPr userDrawn="1"/>
        </p:nvSpPr>
        <p:spPr>
          <a:xfrm>
            <a:off x="11056939" y="6044977"/>
            <a:ext cx="850899" cy="52885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grpSp>
        <p:nvGrpSpPr>
          <p:cNvPr id="4" name="Group 3">
            <a:extLst>
              <a:ext uri="{FF2B5EF4-FFF2-40B4-BE49-F238E27FC236}">
                <a16:creationId xmlns:a16="http://schemas.microsoft.com/office/drawing/2014/main" id="{082A6DDB-946A-2635-48E2-0B6359ED8B61}"/>
              </a:ext>
            </a:extLst>
          </p:cNvPr>
          <p:cNvGrpSpPr>
            <a:grpSpLocks noChangeAspect="1"/>
          </p:cNvGrpSpPr>
          <p:nvPr userDrawn="1"/>
        </p:nvGrpSpPr>
        <p:grpSpPr>
          <a:xfrm>
            <a:off x="285750" y="282721"/>
            <a:ext cx="1701799" cy="1707726"/>
            <a:chOff x="2857500" y="180976"/>
            <a:chExt cx="5924550" cy="5945187"/>
          </a:xfrm>
        </p:grpSpPr>
        <p:sp>
          <p:nvSpPr>
            <p:cNvPr id="5" name="Rectangle 5">
              <a:extLst>
                <a:ext uri="{FF2B5EF4-FFF2-40B4-BE49-F238E27FC236}">
                  <a16:creationId xmlns:a16="http://schemas.microsoft.com/office/drawing/2014/main" id="{7DEE511B-981A-BC4A-AACC-1C58F5F78814}"/>
                </a:ext>
              </a:extLst>
            </p:cNvPr>
            <p:cNvSpPr>
              <a:spLocks noChangeArrowheads="1"/>
            </p:cNvSpPr>
            <p:nvPr userDrawn="1"/>
          </p:nvSpPr>
          <p:spPr bwMode="auto">
            <a:xfrm>
              <a:off x="2857500" y="192088"/>
              <a:ext cx="5924550" cy="5934075"/>
            </a:xfrm>
            <a:prstGeom prst="rect">
              <a:avLst/>
            </a:prstGeom>
            <a:no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6" name="Freeform 7">
              <a:extLst>
                <a:ext uri="{FF2B5EF4-FFF2-40B4-BE49-F238E27FC236}">
                  <a16:creationId xmlns:a16="http://schemas.microsoft.com/office/drawing/2014/main" id="{BECBC258-39FB-1819-C9E4-189F1159F3A0}"/>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7" name="Freeform 8">
              <a:extLst>
                <a:ext uri="{FF2B5EF4-FFF2-40B4-BE49-F238E27FC236}">
                  <a16:creationId xmlns:a16="http://schemas.microsoft.com/office/drawing/2014/main" id="{0D40BA77-74E9-9B56-DC03-192442B93F3B}"/>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8" name="Freeform 9">
              <a:extLst>
                <a:ext uri="{FF2B5EF4-FFF2-40B4-BE49-F238E27FC236}">
                  <a16:creationId xmlns:a16="http://schemas.microsoft.com/office/drawing/2014/main" id="{5C4641D6-DDA9-3C6C-9E7F-E8FF5414D1B7}"/>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9" name="Freeform 10">
              <a:extLst>
                <a:ext uri="{FF2B5EF4-FFF2-40B4-BE49-F238E27FC236}">
                  <a16:creationId xmlns:a16="http://schemas.microsoft.com/office/drawing/2014/main" id="{9D42DB26-3BC7-55EB-B1BB-60A98B9A306F}"/>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1" name="Freeform 11">
              <a:extLst>
                <a:ext uri="{FF2B5EF4-FFF2-40B4-BE49-F238E27FC236}">
                  <a16:creationId xmlns:a16="http://schemas.microsoft.com/office/drawing/2014/main" id="{386DF496-2936-09E3-F58B-86AF55CE6C5E}"/>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2" name="Freeform 12">
              <a:extLst>
                <a:ext uri="{FF2B5EF4-FFF2-40B4-BE49-F238E27FC236}">
                  <a16:creationId xmlns:a16="http://schemas.microsoft.com/office/drawing/2014/main" id="{5AC21A2A-B2FA-732C-EB51-A47FFCEE343B}"/>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3" name="Rectangle 13">
              <a:extLst>
                <a:ext uri="{FF2B5EF4-FFF2-40B4-BE49-F238E27FC236}">
                  <a16:creationId xmlns:a16="http://schemas.microsoft.com/office/drawing/2014/main" id="{44CEDB20-E2FA-E68C-B319-D304AAF9AABA}"/>
                </a:ext>
              </a:extLst>
            </p:cNvPr>
            <p:cNvSpPr>
              <a:spLocks noChangeArrowheads="1"/>
            </p:cNvSpPr>
            <p:nvPr userDrawn="1"/>
          </p:nvSpPr>
          <p:spPr bwMode="auto">
            <a:xfrm>
              <a:off x="5334000" y="27876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4" name="Freeform 14">
              <a:extLst>
                <a:ext uri="{FF2B5EF4-FFF2-40B4-BE49-F238E27FC236}">
                  <a16:creationId xmlns:a16="http://schemas.microsoft.com/office/drawing/2014/main" id="{26521072-E7F6-07D9-5CA0-0233C9FD0CE0}"/>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5" name="Freeform 15">
              <a:extLst>
                <a:ext uri="{FF2B5EF4-FFF2-40B4-BE49-F238E27FC236}">
                  <a16:creationId xmlns:a16="http://schemas.microsoft.com/office/drawing/2014/main" id="{822E508C-5F3E-537C-CF91-4E433740A1F4}"/>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6" name="Freeform 16">
              <a:extLst>
                <a:ext uri="{FF2B5EF4-FFF2-40B4-BE49-F238E27FC236}">
                  <a16:creationId xmlns:a16="http://schemas.microsoft.com/office/drawing/2014/main" id="{7B720C57-D35A-B4DE-D278-F03C69F6AFAC}"/>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7" name="Freeform 17">
              <a:extLst>
                <a:ext uri="{FF2B5EF4-FFF2-40B4-BE49-F238E27FC236}">
                  <a16:creationId xmlns:a16="http://schemas.microsoft.com/office/drawing/2014/main" id="{1F7C8600-EFE6-7C3C-3D05-D64BD5074D6B}"/>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8" name="Freeform 18">
              <a:extLst>
                <a:ext uri="{FF2B5EF4-FFF2-40B4-BE49-F238E27FC236}">
                  <a16:creationId xmlns:a16="http://schemas.microsoft.com/office/drawing/2014/main" id="{1FB269A0-E8F5-3C5B-08E1-B451E337AEB3}"/>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3" name="Freeform 19">
              <a:extLst>
                <a:ext uri="{FF2B5EF4-FFF2-40B4-BE49-F238E27FC236}">
                  <a16:creationId xmlns:a16="http://schemas.microsoft.com/office/drawing/2014/main" id="{DC5455FB-89FA-0860-C6DB-65EF1BCE8F6E}"/>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4" name="Freeform 20">
              <a:extLst>
                <a:ext uri="{FF2B5EF4-FFF2-40B4-BE49-F238E27FC236}">
                  <a16:creationId xmlns:a16="http://schemas.microsoft.com/office/drawing/2014/main" id="{23C756A3-131C-B588-90B5-6E831A2C81D6}"/>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5" name="Freeform 21">
              <a:extLst>
                <a:ext uri="{FF2B5EF4-FFF2-40B4-BE49-F238E27FC236}">
                  <a16:creationId xmlns:a16="http://schemas.microsoft.com/office/drawing/2014/main" id="{B8DC1352-F3ED-B1D2-3E90-B5260BBC9A5C}"/>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6" name="Rectangle 22">
              <a:extLst>
                <a:ext uri="{FF2B5EF4-FFF2-40B4-BE49-F238E27FC236}">
                  <a16:creationId xmlns:a16="http://schemas.microsoft.com/office/drawing/2014/main" id="{71234C42-19B3-ED6F-0C2D-0022E0279C62}"/>
                </a:ext>
              </a:extLst>
            </p:cNvPr>
            <p:cNvSpPr>
              <a:spLocks noChangeArrowheads="1"/>
            </p:cNvSpPr>
            <p:nvPr userDrawn="1"/>
          </p:nvSpPr>
          <p:spPr bwMode="auto">
            <a:xfrm>
              <a:off x="6072188" y="47307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7" name="Freeform 23">
              <a:extLst>
                <a:ext uri="{FF2B5EF4-FFF2-40B4-BE49-F238E27FC236}">
                  <a16:creationId xmlns:a16="http://schemas.microsoft.com/office/drawing/2014/main" id="{F46BB90A-7E85-AF05-8A32-352A1345EF94}"/>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8" name="Freeform 24">
              <a:extLst>
                <a:ext uri="{FF2B5EF4-FFF2-40B4-BE49-F238E27FC236}">
                  <a16:creationId xmlns:a16="http://schemas.microsoft.com/office/drawing/2014/main" id="{17AA9C3D-F40E-3F84-162D-3B7C745109C1}"/>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9" name="Freeform 25">
              <a:extLst>
                <a:ext uri="{FF2B5EF4-FFF2-40B4-BE49-F238E27FC236}">
                  <a16:creationId xmlns:a16="http://schemas.microsoft.com/office/drawing/2014/main" id="{5ADAAC86-E1C8-217B-FD2D-5F3B1217C984}"/>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0" name="Line 26">
              <a:extLst>
                <a:ext uri="{FF2B5EF4-FFF2-40B4-BE49-F238E27FC236}">
                  <a16:creationId xmlns:a16="http://schemas.microsoft.com/office/drawing/2014/main" id="{24828E4D-3443-137A-0BB1-C8A4402565D0}"/>
                </a:ext>
              </a:extLst>
            </p:cNvPr>
            <p:cNvSpPr>
              <a:spLocks noChangeShapeType="1"/>
            </p:cNvSpPr>
            <p:nvPr userDrawn="1"/>
          </p:nvSpPr>
          <p:spPr bwMode="auto">
            <a:xfrm>
              <a:off x="2862263" y="2233613"/>
              <a:ext cx="591978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51" name="Line 27">
              <a:extLst>
                <a:ext uri="{FF2B5EF4-FFF2-40B4-BE49-F238E27FC236}">
                  <a16:creationId xmlns:a16="http://schemas.microsoft.com/office/drawing/2014/main" id="{A1B34373-644D-9EF9-51D1-172406018136}"/>
                </a:ext>
              </a:extLst>
            </p:cNvPr>
            <p:cNvSpPr>
              <a:spLocks noChangeShapeType="1"/>
            </p:cNvSpPr>
            <p:nvPr userDrawn="1"/>
          </p:nvSpPr>
          <p:spPr bwMode="auto">
            <a:xfrm>
              <a:off x="5784850" y="180976"/>
              <a:ext cx="0" cy="2052638"/>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2" name="Line 29">
              <a:extLst>
                <a:ext uri="{FF2B5EF4-FFF2-40B4-BE49-F238E27FC236}">
                  <a16:creationId xmlns:a16="http://schemas.microsoft.com/office/drawing/2014/main" id="{425040AC-1E9E-666F-D8DC-C10AF6D6BCD6}"/>
                </a:ext>
              </a:extLst>
            </p:cNvPr>
            <p:cNvSpPr>
              <a:spLocks noChangeShapeType="1"/>
            </p:cNvSpPr>
            <p:nvPr userDrawn="1"/>
          </p:nvSpPr>
          <p:spPr bwMode="auto">
            <a:xfrm>
              <a:off x="2857500" y="4176713"/>
              <a:ext cx="592455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382103532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CE3174-80BB-2116-F60F-547779A5706F}"/>
              </a:ext>
            </a:extLst>
          </p:cNvPr>
          <p:cNvSpPr/>
          <p:nvPr userDrawn="1"/>
        </p:nvSpPr>
        <p:spPr>
          <a:xfrm>
            <a:off x="284163" y="284163"/>
            <a:ext cx="11623674" cy="600527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Title 1">
            <a:extLst>
              <a:ext uri="{FF2B5EF4-FFF2-40B4-BE49-F238E27FC236}">
                <a16:creationId xmlns:a16="http://schemas.microsoft.com/office/drawing/2014/main" id="{43DE1B9C-28C7-BA43-28C9-3915DB6432C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EFC9D83-0712-5C6B-C9AE-4F5F1BED2C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a:extLst>
              <a:ext uri="{FF2B5EF4-FFF2-40B4-BE49-F238E27FC236}">
                <a16:creationId xmlns:a16="http://schemas.microsoft.com/office/drawing/2014/main" id="{9EC38BDC-F847-171B-C538-88B55A9B4DC2}"/>
              </a:ext>
            </a:extLst>
          </p:cNvPr>
          <p:cNvSpPr>
            <a:spLocks noGrp="1"/>
          </p:cNvSpPr>
          <p:nvPr>
            <p:ph type="dt" sz="half" idx="10"/>
          </p:nvPr>
        </p:nvSpPr>
        <p:spPr/>
        <p:txBody>
          <a:bodyPr/>
          <a:lstStyle/>
          <a:p>
            <a:fld id="{B626DA7E-C44E-42BA-8A00-8F5027E3A24E}" type="datetime1">
              <a:rPr lang="en-GB" smtClean="0"/>
              <a:t>16/05/2024</a:t>
            </a:fld>
            <a:endParaRPr lang="en-GB" dirty="0"/>
          </a:p>
        </p:txBody>
      </p:sp>
      <p:sp>
        <p:nvSpPr>
          <p:cNvPr id="8" name="Footer Placeholder 7">
            <a:extLst>
              <a:ext uri="{FF2B5EF4-FFF2-40B4-BE49-F238E27FC236}">
                <a16:creationId xmlns:a16="http://schemas.microsoft.com/office/drawing/2014/main" id="{C7A67E1A-24DF-C1BF-39BF-143C88D9038E}"/>
              </a:ext>
            </a:extLst>
          </p:cNvPr>
          <p:cNvSpPr>
            <a:spLocks noGrp="1"/>
          </p:cNvSpPr>
          <p:nvPr>
            <p:ph type="ftr" sz="quarter" idx="11"/>
          </p:nvPr>
        </p:nvSpPr>
        <p:spPr/>
        <p:txBody>
          <a:bodyPr/>
          <a:lstStyle/>
          <a:p>
            <a:r>
              <a:rPr lang="en-GB"/>
              <a:t>Presentation title</a:t>
            </a:r>
            <a:endParaRPr lang="en-GB" dirty="0"/>
          </a:p>
        </p:txBody>
      </p:sp>
      <p:sp>
        <p:nvSpPr>
          <p:cNvPr id="9" name="Slide Number Placeholder 8">
            <a:extLst>
              <a:ext uri="{FF2B5EF4-FFF2-40B4-BE49-F238E27FC236}">
                <a16:creationId xmlns:a16="http://schemas.microsoft.com/office/drawing/2014/main" id="{49421C5D-C064-97CD-2C78-D62A8A8762B9}"/>
              </a:ext>
            </a:extLst>
          </p:cNvPr>
          <p:cNvSpPr>
            <a:spLocks noGrp="1"/>
          </p:cNvSpPr>
          <p:nvPr>
            <p:ph type="sldNum" sz="quarter" idx="12"/>
          </p:nvPr>
        </p:nvSpPr>
        <p:spPr/>
        <p:txBody>
          <a:bodyPr/>
          <a:lstStyle/>
          <a:p>
            <a:fld id="{255DAFDF-2EF6-44FB-8AA4-C1E9B7563AAC}" type="slidenum">
              <a:rPr lang="en-GB" smtClean="0"/>
              <a:pPr/>
              <a:t>‹#›</a:t>
            </a:fld>
            <a:endParaRPr lang="en-GB" dirty="0"/>
          </a:p>
        </p:txBody>
      </p:sp>
      <p:sp>
        <p:nvSpPr>
          <p:cNvPr id="4" name="TextBox 3">
            <a:extLst>
              <a:ext uri="{FF2B5EF4-FFF2-40B4-BE49-F238E27FC236}">
                <a16:creationId xmlns:a16="http://schemas.microsoft.com/office/drawing/2014/main" id="{60C98947-3455-C279-C7DF-AAE8110E711E}"/>
              </a:ext>
            </a:extLst>
          </p:cNvPr>
          <p:cNvSpPr txBox="1"/>
          <p:nvPr userDrawn="1"/>
        </p:nvSpPr>
        <p:spPr>
          <a:xfrm>
            <a:off x="7939088" y="6289437"/>
            <a:ext cx="3117850" cy="284399"/>
          </a:xfrm>
          <a:prstGeom prst="rect">
            <a:avLst/>
          </a:prstGeom>
          <a:noFill/>
        </p:spPr>
        <p:txBody>
          <a:bodyPr wrap="square" lIns="0" tIns="0" rIns="0" bIns="0" rtlCol="0" anchor="ctr" anchorCtr="0">
            <a:noAutofit/>
          </a:bodyPr>
          <a:lstStyle/>
          <a:p>
            <a:r>
              <a:rPr lang="en-GB" sz="1000" kern="1000" spc="0" baseline="0" dirty="0">
                <a:latin typeface="Roboto Mono" pitchFamily="2" charset="0"/>
                <a:ea typeface="Roboto Mono" pitchFamily="2" charset="0"/>
              </a:rPr>
              <a:t>The National Archives</a:t>
            </a:r>
          </a:p>
        </p:txBody>
      </p:sp>
      <p:sp>
        <p:nvSpPr>
          <p:cNvPr id="5" name="Rectangle 4">
            <a:extLst>
              <a:ext uri="{FF2B5EF4-FFF2-40B4-BE49-F238E27FC236}">
                <a16:creationId xmlns:a16="http://schemas.microsoft.com/office/drawing/2014/main" id="{D07D0E5B-E63F-4840-5005-88B1E0DD2921}"/>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 name="Rectangle 5">
            <a:extLst>
              <a:ext uri="{FF2B5EF4-FFF2-40B4-BE49-F238E27FC236}">
                <a16:creationId xmlns:a16="http://schemas.microsoft.com/office/drawing/2014/main" id="{62A39C18-B789-E047-279F-B5730355F648}"/>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189317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E1B9C-28C7-BA43-28C9-3915DB6432C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EFC9D83-0712-5C6B-C9AE-4F5F1BED2C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a:extLst>
              <a:ext uri="{FF2B5EF4-FFF2-40B4-BE49-F238E27FC236}">
                <a16:creationId xmlns:a16="http://schemas.microsoft.com/office/drawing/2014/main" id="{9EC38BDC-F847-171B-C538-88B55A9B4DC2}"/>
              </a:ext>
            </a:extLst>
          </p:cNvPr>
          <p:cNvSpPr>
            <a:spLocks noGrp="1"/>
          </p:cNvSpPr>
          <p:nvPr>
            <p:ph type="dt" sz="half" idx="10"/>
          </p:nvPr>
        </p:nvSpPr>
        <p:spPr/>
        <p:txBody>
          <a:bodyPr/>
          <a:lstStyle/>
          <a:p>
            <a:fld id="{E577F33D-085B-4991-A612-6B2C1B8E443A}" type="datetime1">
              <a:rPr lang="en-GB" smtClean="0"/>
              <a:t>16/05/2024</a:t>
            </a:fld>
            <a:endParaRPr lang="en-GB" dirty="0"/>
          </a:p>
        </p:txBody>
      </p:sp>
      <p:sp>
        <p:nvSpPr>
          <p:cNvPr id="8" name="Footer Placeholder 7">
            <a:extLst>
              <a:ext uri="{FF2B5EF4-FFF2-40B4-BE49-F238E27FC236}">
                <a16:creationId xmlns:a16="http://schemas.microsoft.com/office/drawing/2014/main" id="{C7A67E1A-24DF-C1BF-39BF-143C88D9038E}"/>
              </a:ext>
            </a:extLst>
          </p:cNvPr>
          <p:cNvSpPr>
            <a:spLocks noGrp="1"/>
          </p:cNvSpPr>
          <p:nvPr>
            <p:ph type="ftr" sz="quarter" idx="11"/>
          </p:nvPr>
        </p:nvSpPr>
        <p:spPr/>
        <p:txBody>
          <a:bodyPr/>
          <a:lstStyle/>
          <a:p>
            <a:r>
              <a:rPr lang="en-GB"/>
              <a:t>Presentation title</a:t>
            </a:r>
            <a:endParaRPr lang="en-GB" dirty="0"/>
          </a:p>
        </p:txBody>
      </p:sp>
      <p:sp>
        <p:nvSpPr>
          <p:cNvPr id="9" name="Slide Number Placeholder 8">
            <a:extLst>
              <a:ext uri="{FF2B5EF4-FFF2-40B4-BE49-F238E27FC236}">
                <a16:creationId xmlns:a16="http://schemas.microsoft.com/office/drawing/2014/main" id="{49421C5D-C064-97CD-2C78-D62A8A8762B9}"/>
              </a:ext>
            </a:extLst>
          </p:cNvPr>
          <p:cNvSpPr>
            <a:spLocks noGrp="1"/>
          </p:cNvSpPr>
          <p:nvPr>
            <p:ph type="sldNum" sz="quarter" idx="12"/>
          </p:nvPr>
        </p:nvSpPr>
        <p:spPr/>
        <p:txBody>
          <a:bodyPr/>
          <a:lstStyle/>
          <a:p>
            <a:fld id="{255DAFDF-2EF6-44FB-8AA4-C1E9B7563AAC}" type="slidenum">
              <a:rPr lang="en-GB" smtClean="0"/>
              <a:pPr/>
              <a:t>‹#›</a:t>
            </a:fld>
            <a:endParaRPr lang="en-GB" dirty="0"/>
          </a:p>
        </p:txBody>
      </p:sp>
      <p:sp>
        <p:nvSpPr>
          <p:cNvPr id="4" name="TextBox 3">
            <a:extLst>
              <a:ext uri="{FF2B5EF4-FFF2-40B4-BE49-F238E27FC236}">
                <a16:creationId xmlns:a16="http://schemas.microsoft.com/office/drawing/2014/main" id="{60C98947-3455-C279-C7DF-AAE8110E711E}"/>
              </a:ext>
            </a:extLst>
          </p:cNvPr>
          <p:cNvSpPr txBox="1"/>
          <p:nvPr userDrawn="1"/>
        </p:nvSpPr>
        <p:spPr>
          <a:xfrm>
            <a:off x="7939088" y="6289437"/>
            <a:ext cx="3117850" cy="284399"/>
          </a:xfrm>
          <a:prstGeom prst="rect">
            <a:avLst/>
          </a:prstGeom>
          <a:noFill/>
        </p:spPr>
        <p:txBody>
          <a:bodyPr wrap="square" lIns="0" tIns="0" rIns="0" bIns="0" rtlCol="0" anchor="ctr" anchorCtr="0">
            <a:noAutofit/>
          </a:bodyPr>
          <a:lstStyle/>
          <a:p>
            <a:r>
              <a:rPr lang="en-GB" sz="1000" kern="1000" spc="0" baseline="0" dirty="0">
                <a:latin typeface="Roboto Mono" pitchFamily="2" charset="0"/>
                <a:ea typeface="Roboto Mono" pitchFamily="2" charset="0"/>
              </a:rPr>
              <a:t>The National Archives</a:t>
            </a:r>
          </a:p>
        </p:txBody>
      </p:sp>
      <p:sp>
        <p:nvSpPr>
          <p:cNvPr id="5" name="Rectangle 4">
            <a:extLst>
              <a:ext uri="{FF2B5EF4-FFF2-40B4-BE49-F238E27FC236}">
                <a16:creationId xmlns:a16="http://schemas.microsoft.com/office/drawing/2014/main" id="{D07D0E5B-E63F-4840-5005-88B1E0DD2921}"/>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 name="Rectangle 5">
            <a:extLst>
              <a:ext uri="{FF2B5EF4-FFF2-40B4-BE49-F238E27FC236}">
                <a16:creationId xmlns:a16="http://schemas.microsoft.com/office/drawing/2014/main" id="{62A39C18-B789-E047-279F-B5730355F648}"/>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2702381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slide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563D546F-331D-70F6-82AB-B48672903BE3}"/>
              </a:ext>
            </a:extLst>
          </p:cNvPr>
          <p:cNvSpPr>
            <a:spLocks noGrp="1"/>
          </p:cNvSpPr>
          <p:nvPr>
            <p:ph type="pic" sz="quarter" idx="13"/>
          </p:nvPr>
        </p:nvSpPr>
        <p:spPr>
          <a:xfrm>
            <a:off x="284163" y="284163"/>
            <a:ext cx="11623675" cy="6003925"/>
          </a:xfrm>
          <a:solidFill>
            <a:schemeClr val="bg1">
              <a:lumMod val="85000"/>
            </a:schemeClr>
          </a:solidFill>
          <a:ln w="19050">
            <a:solidFill>
              <a:schemeClr val="tx1"/>
            </a:solidFill>
            <a:miter lim="800000"/>
          </a:ln>
        </p:spPr>
        <p:txBody>
          <a:bodyPr/>
          <a:lstStyle/>
          <a:p>
            <a:r>
              <a:rPr lang="en-GB"/>
              <a:t>Click icon to add picture</a:t>
            </a:r>
          </a:p>
        </p:txBody>
      </p:sp>
      <p:sp>
        <p:nvSpPr>
          <p:cNvPr id="7" name="Date Placeholder 6">
            <a:extLst>
              <a:ext uri="{FF2B5EF4-FFF2-40B4-BE49-F238E27FC236}">
                <a16:creationId xmlns:a16="http://schemas.microsoft.com/office/drawing/2014/main" id="{9EC38BDC-F847-171B-C538-88B55A9B4DC2}"/>
              </a:ext>
            </a:extLst>
          </p:cNvPr>
          <p:cNvSpPr>
            <a:spLocks noGrp="1"/>
          </p:cNvSpPr>
          <p:nvPr>
            <p:ph type="dt" sz="half" idx="10"/>
          </p:nvPr>
        </p:nvSpPr>
        <p:spPr/>
        <p:txBody>
          <a:bodyPr/>
          <a:lstStyle/>
          <a:p>
            <a:fld id="{E577F33D-085B-4991-A612-6B2C1B8E443A}" type="datetime1">
              <a:rPr lang="en-GB" smtClean="0"/>
              <a:t>16/05/2024</a:t>
            </a:fld>
            <a:endParaRPr lang="en-GB" dirty="0"/>
          </a:p>
        </p:txBody>
      </p:sp>
      <p:sp>
        <p:nvSpPr>
          <p:cNvPr id="8" name="Footer Placeholder 7">
            <a:extLst>
              <a:ext uri="{FF2B5EF4-FFF2-40B4-BE49-F238E27FC236}">
                <a16:creationId xmlns:a16="http://schemas.microsoft.com/office/drawing/2014/main" id="{C7A67E1A-24DF-C1BF-39BF-143C88D9038E}"/>
              </a:ext>
            </a:extLst>
          </p:cNvPr>
          <p:cNvSpPr>
            <a:spLocks noGrp="1"/>
          </p:cNvSpPr>
          <p:nvPr>
            <p:ph type="ftr" sz="quarter" idx="11"/>
          </p:nvPr>
        </p:nvSpPr>
        <p:spPr/>
        <p:txBody>
          <a:bodyPr/>
          <a:lstStyle/>
          <a:p>
            <a:r>
              <a:rPr lang="en-GB"/>
              <a:t>Presentation title</a:t>
            </a:r>
            <a:endParaRPr lang="en-GB" dirty="0"/>
          </a:p>
        </p:txBody>
      </p:sp>
      <p:sp>
        <p:nvSpPr>
          <p:cNvPr id="9" name="Slide Number Placeholder 8">
            <a:extLst>
              <a:ext uri="{FF2B5EF4-FFF2-40B4-BE49-F238E27FC236}">
                <a16:creationId xmlns:a16="http://schemas.microsoft.com/office/drawing/2014/main" id="{49421C5D-C064-97CD-2C78-D62A8A8762B9}"/>
              </a:ext>
            </a:extLst>
          </p:cNvPr>
          <p:cNvSpPr>
            <a:spLocks noGrp="1"/>
          </p:cNvSpPr>
          <p:nvPr>
            <p:ph type="sldNum" sz="quarter" idx="12"/>
          </p:nvPr>
        </p:nvSpPr>
        <p:spPr/>
        <p:txBody>
          <a:bodyPr/>
          <a:lstStyle/>
          <a:p>
            <a:fld id="{255DAFDF-2EF6-44FB-8AA4-C1E9B7563AAC}" type="slidenum">
              <a:rPr lang="en-GB" smtClean="0"/>
              <a:pPr/>
              <a:t>‹#›</a:t>
            </a:fld>
            <a:endParaRPr lang="en-GB" dirty="0"/>
          </a:p>
        </p:txBody>
      </p:sp>
      <p:sp>
        <p:nvSpPr>
          <p:cNvPr id="4" name="TextBox 3">
            <a:extLst>
              <a:ext uri="{FF2B5EF4-FFF2-40B4-BE49-F238E27FC236}">
                <a16:creationId xmlns:a16="http://schemas.microsoft.com/office/drawing/2014/main" id="{60C98947-3455-C279-C7DF-AAE8110E711E}"/>
              </a:ext>
            </a:extLst>
          </p:cNvPr>
          <p:cNvSpPr txBox="1"/>
          <p:nvPr userDrawn="1"/>
        </p:nvSpPr>
        <p:spPr>
          <a:xfrm>
            <a:off x="7939088" y="6289437"/>
            <a:ext cx="3117850" cy="284399"/>
          </a:xfrm>
          <a:prstGeom prst="rect">
            <a:avLst/>
          </a:prstGeom>
          <a:noFill/>
        </p:spPr>
        <p:txBody>
          <a:bodyPr wrap="square" lIns="0" tIns="0" rIns="0" bIns="0" rtlCol="0" anchor="ctr" anchorCtr="0">
            <a:noAutofit/>
          </a:bodyPr>
          <a:lstStyle/>
          <a:p>
            <a:r>
              <a:rPr lang="en-GB" sz="1000" kern="1000" spc="0" baseline="0" dirty="0">
                <a:latin typeface="Roboto Mono" pitchFamily="2" charset="0"/>
                <a:ea typeface="Roboto Mono" pitchFamily="2" charset="0"/>
              </a:rPr>
              <a:t>The National Archives</a:t>
            </a:r>
          </a:p>
        </p:txBody>
      </p:sp>
      <p:sp>
        <p:nvSpPr>
          <p:cNvPr id="5" name="Rectangle 4">
            <a:extLst>
              <a:ext uri="{FF2B5EF4-FFF2-40B4-BE49-F238E27FC236}">
                <a16:creationId xmlns:a16="http://schemas.microsoft.com/office/drawing/2014/main" id="{D07D0E5B-E63F-4840-5005-88B1E0DD2921}"/>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 name="Rectangle 5">
            <a:extLst>
              <a:ext uri="{FF2B5EF4-FFF2-40B4-BE49-F238E27FC236}">
                <a16:creationId xmlns:a16="http://schemas.microsoft.com/office/drawing/2014/main" id="{62A39C18-B789-E047-279F-B5730355F648}"/>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3616577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AE66A8A2-D27B-6B6B-4289-9727E22AD66A}"/>
              </a:ext>
            </a:extLst>
          </p:cNvPr>
          <p:cNvSpPr>
            <a:spLocks noGrp="1"/>
          </p:cNvSpPr>
          <p:nvPr>
            <p:ph type="pic" sz="quarter" idx="13" hasCustomPrompt="1"/>
          </p:nvPr>
        </p:nvSpPr>
        <p:spPr>
          <a:xfrm>
            <a:off x="5103821" y="284164"/>
            <a:ext cx="6804018" cy="6289674"/>
          </a:xfrm>
          <a:solidFill>
            <a:schemeClr val="bg1">
              <a:lumMod val="85000"/>
            </a:schemeClr>
          </a:solidFill>
          <a:ln w="19050">
            <a:solidFill>
              <a:schemeClr val="tx1"/>
            </a:solidFill>
            <a:miter lim="800000"/>
          </a:ln>
        </p:spPr>
        <p:txBody>
          <a:bodyPr/>
          <a:lstStyle>
            <a:lvl1pPr>
              <a:defRPr sz="1200"/>
            </a:lvl1pPr>
          </a:lstStyle>
          <a:p>
            <a:r>
              <a:rPr lang="en-GB" dirty="0"/>
              <a:t>Add picture</a:t>
            </a:r>
            <a:endParaRPr lang="ar-SA" dirty="0"/>
          </a:p>
        </p:txBody>
      </p:sp>
      <p:grpSp>
        <p:nvGrpSpPr>
          <p:cNvPr id="8" name="Group 7">
            <a:extLst>
              <a:ext uri="{FF2B5EF4-FFF2-40B4-BE49-F238E27FC236}">
                <a16:creationId xmlns:a16="http://schemas.microsoft.com/office/drawing/2014/main" id="{F46C68E6-B0B4-B7DE-4890-51CBBCA3D8E9}"/>
              </a:ext>
            </a:extLst>
          </p:cNvPr>
          <p:cNvGrpSpPr>
            <a:grpSpLocks noChangeAspect="1"/>
          </p:cNvGrpSpPr>
          <p:nvPr userDrawn="1"/>
        </p:nvGrpSpPr>
        <p:grpSpPr>
          <a:xfrm>
            <a:off x="284164" y="285488"/>
            <a:ext cx="1701799" cy="1707726"/>
            <a:chOff x="2857500" y="180976"/>
            <a:chExt cx="5924550" cy="5945187"/>
          </a:xfrm>
        </p:grpSpPr>
        <p:sp>
          <p:nvSpPr>
            <p:cNvPr id="9" name="Rectangle 5">
              <a:extLst>
                <a:ext uri="{FF2B5EF4-FFF2-40B4-BE49-F238E27FC236}">
                  <a16:creationId xmlns:a16="http://schemas.microsoft.com/office/drawing/2014/main" id="{902F6D44-B5CE-4B4A-6152-E1E8EEC40CAF}"/>
                </a:ext>
              </a:extLst>
            </p:cNvPr>
            <p:cNvSpPr>
              <a:spLocks noChangeArrowheads="1"/>
            </p:cNvSpPr>
            <p:nvPr userDrawn="1"/>
          </p:nvSpPr>
          <p:spPr bwMode="auto">
            <a:xfrm>
              <a:off x="2857500" y="192088"/>
              <a:ext cx="5924550" cy="5934075"/>
            </a:xfrm>
            <a:prstGeom prst="rect">
              <a:avLst/>
            </a:prstGeom>
            <a:solidFill>
              <a:schemeClr val="bg1">
                <a:alpha val="50000"/>
              </a:schemeClr>
            </a:solidFill>
            <a:ln w="190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dirty="0"/>
            </a:p>
          </p:txBody>
        </p:sp>
        <p:sp>
          <p:nvSpPr>
            <p:cNvPr id="10" name="Freeform 7">
              <a:extLst>
                <a:ext uri="{FF2B5EF4-FFF2-40B4-BE49-F238E27FC236}">
                  <a16:creationId xmlns:a16="http://schemas.microsoft.com/office/drawing/2014/main" id="{9541F90E-401A-5671-6D9F-BA2CE43F3E38}"/>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1" name="Freeform 8">
              <a:extLst>
                <a:ext uri="{FF2B5EF4-FFF2-40B4-BE49-F238E27FC236}">
                  <a16:creationId xmlns:a16="http://schemas.microsoft.com/office/drawing/2014/main" id="{995CEE85-CD88-08BF-8C4E-F4AC9E3D512B}"/>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2" name="Freeform 9">
              <a:extLst>
                <a:ext uri="{FF2B5EF4-FFF2-40B4-BE49-F238E27FC236}">
                  <a16:creationId xmlns:a16="http://schemas.microsoft.com/office/drawing/2014/main" id="{9C8E8909-999E-00DB-174D-C30B88E98795}"/>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3" name="Freeform 10">
              <a:extLst>
                <a:ext uri="{FF2B5EF4-FFF2-40B4-BE49-F238E27FC236}">
                  <a16:creationId xmlns:a16="http://schemas.microsoft.com/office/drawing/2014/main" id="{5410B60C-27A4-41C9-A91E-1E0E72D293F5}"/>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4" name="Freeform 11">
              <a:extLst>
                <a:ext uri="{FF2B5EF4-FFF2-40B4-BE49-F238E27FC236}">
                  <a16:creationId xmlns:a16="http://schemas.microsoft.com/office/drawing/2014/main" id="{E1218927-E512-8FD9-3CDA-2B2BB57457E5}"/>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5" name="Freeform 12">
              <a:extLst>
                <a:ext uri="{FF2B5EF4-FFF2-40B4-BE49-F238E27FC236}">
                  <a16:creationId xmlns:a16="http://schemas.microsoft.com/office/drawing/2014/main" id="{CFAD24B3-8A1C-067C-62DE-5A3ADBA8070E}"/>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6" name="Rectangle 15">
              <a:extLst>
                <a:ext uri="{FF2B5EF4-FFF2-40B4-BE49-F238E27FC236}">
                  <a16:creationId xmlns:a16="http://schemas.microsoft.com/office/drawing/2014/main" id="{819B6EB2-0B98-4AEE-FD19-EF86AE9C466E}"/>
                </a:ext>
              </a:extLst>
            </p:cNvPr>
            <p:cNvSpPr>
              <a:spLocks noChangeArrowheads="1"/>
            </p:cNvSpPr>
            <p:nvPr userDrawn="1"/>
          </p:nvSpPr>
          <p:spPr bwMode="auto">
            <a:xfrm>
              <a:off x="5334000" y="27876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7" name="Freeform 14">
              <a:extLst>
                <a:ext uri="{FF2B5EF4-FFF2-40B4-BE49-F238E27FC236}">
                  <a16:creationId xmlns:a16="http://schemas.microsoft.com/office/drawing/2014/main" id="{FF312EED-F3CB-3CAA-4405-A55D1E572848}"/>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8" name="Freeform 15">
              <a:extLst>
                <a:ext uri="{FF2B5EF4-FFF2-40B4-BE49-F238E27FC236}">
                  <a16:creationId xmlns:a16="http://schemas.microsoft.com/office/drawing/2014/main" id="{84C3CD7F-EF0C-75E0-3857-7D3A4AA0AAF6}"/>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9" name="Freeform 16">
              <a:extLst>
                <a:ext uri="{FF2B5EF4-FFF2-40B4-BE49-F238E27FC236}">
                  <a16:creationId xmlns:a16="http://schemas.microsoft.com/office/drawing/2014/main" id="{A71A4103-897D-EF71-A99D-C34303B157F0}"/>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0" name="Freeform 17">
              <a:extLst>
                <a:ext uri="{FF2B5EF4-FFF2-40B4-BE49-F238E27FC236}">
                  <a16:creationId xmlns:a16="http://schemas.microsoft.com/office/drawing/2014/main" id="{31238AFE-9A46-BCB4-535E-04E00BFAD91A}"/>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1" name="Freeform 18">
              <a:extLst>
                <a:ext uri="{FF2B5EF4-FFF2-40B4-BE49-F238E27FC236}">
                  <a16:creationId xmlns:a16="http://schemas.microsoft.com/office/drawing/2014/main" id="{52100472-8F64-3D8B-5836-14BB9C79C373}"/>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2" name="Freeform 19">
              <a:extLst>
                <a:ext uri="{FF2B5EF4-FFF2-40B4-BE49-F238E27FC236}">
                  <a16:creationId xmlns:a16="http://schemas.microsoft.com/office/drawing/2014/main" id="{19EAF65C-68EA-9A19-EC51-2386AD3141F7}"/>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3" name="Freeform 20">
              <a:extLst>
                <a:ext uri="{FF2B5EF4-FFF2-40B4-BE49-F238E27FC236}">
                  <a16:creationId xmlns:a16="http://schemas.microsoft.com/office/drawing/2014/main" id="{DE6C57C4-50E0-2615-5663-8E5D604864DC}"/>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4" name="Freeform 21">
              <a:extLst>
                <a:ext uri="{FF2B5EF4-FFF2-40B4-BE49-F238E27FC236}">
                  <a16:creationId xmlns:a16="http://schemas.microsoft.com/office/drawing/2014/main" id="{78FE6A5E-448C-987D-DCEB-3CA977D3674B}"/>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5" name="Rectangle 22">
              <a:extLst>
                <a:ext uri="{FF2B5EF4-FFF2-40B4-BE49-F238E27FC236}">
                  <a16:creationId xmlns:a16="http://schemas.microsoft.com/office/drawing/2014/main" id="{9CE6EBE6-217D-5332-339F-B43874887EA7}"/>
                </a:ext>
              </a:extLst>
            </p:cNvPr>
            <p:cNvSpPr>
              <a:spLocks noChangeArrowheads="1"/>
            </p:cNvSpPr>
            <p:nvPr userDrawn="1"/>
          </p:nvSpPr>
          <p:spPr bwMode="auto">
            <a:xfrm>
              <a:off x="6072188" y="47307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6" name="Freeform 23">
              <a:extLst>
                <a:ext uri="{FF2B5EF4-FFF2-40B4-BE49-F238E27FC236}">
                  <a16:creationId xmlns:a16="http://schemas.microsoft.com/office/drawing/2014/main" id="{D7301EA0-B33B-1736-4C1E-692BA70F363D}"/>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7" name="Freeform 24">
              <a:extLst>
                <a:ext uri="{FF2B5EF4-FFF2-40B4-BE49-F238E27FC236}">
                  <a16:creationId xmlns:a16="http://schemas.microsoft.com/office/drawing/2014/main" id="{C0CDE6CF-DAD5-5741-DB84-AAAF23975743}"/>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8" name="Freeform 25">
              <a:extLst>
                <a:ext uri="{FF2B5EF4-FFF2-40B4-BE49-F238E27FC236}">
                  <a16:creationId xmlns:a16="http://schemas.microsoft.com/office/drawing/2014/main" id="{E4218DBE-5C68-BD56-C53A-8D83C434DAAC}"/>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9" name="Line 26">
              <a:extLst>
                <a:ext uri="{FF2B5EF4-FFF2-40B4-BE49-F238E27FC236}">
                  <a16:creationId xmlns:a16="http://schemas.microsoft.com/office/drawing/2014/main" id="{278EACB3-C63D-3DCB-5B8A-5377A21C5087}"/>
                </a:ext>
              </a:extLst>
            </p:cNvPr>
            <p:cNvSpPr>
              <a:spLocks noChangeShapeType="1"/>
            </p:cNvSpPr>
            <p:nvPr userDrawn="1"/>
          </p:nvSpPr>
          <p:spPr bwMode="auto">
            <a:xfrm>
              <a:off x="2862263" y="2233613"/>
              <a:ext cx="5919787"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30" name="Line 27">
              <a:extLst>
                <a:ext uri="{FF2B5EF4-FFF2-40B4-BE49-F238E27FC236}">
                  <a16:creationId xmlns:a16="http://schemas.microsoft.com/office/drawing/2014/main" id="{21C65632-7628-D68F-999E-5CB3CEB30F0C}"/>
                </a:ext>
              </a:extLst>
            </p:cNvPr>
            <p:cNvSpPr>
              <a:spLocks noChangeShapeType="1"/>
            </p:cNvSpPr>
            <p:nvPr userDrawn="1"/>
          </p:nvSpPr>
          <p:spPr bwMode="auto">
            <a:xfrm>
              <a:off x="5784850" y="180976"/>
              <a:ext cx="0" cy="2052638"/>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31" name="Line 29">
              <a:extLst>
                <a:ext uri="{FF2B5EF4-FFF2-40B4-BE49-F238E27FC236}">
                  <a16:creationId xmlns:a16="http://schemas.microsoft.com/office/drawing/2014/main" id="{307B27D8-34EB-5EDA-C40C-F285BD638FB1}"/>
                </a:ext>
              </a:extLst>
            </p:cNvPr>
            <p:cNvSpPr>
              <a:spLocks noChangeShapeType="1"/>
            </p:cNvSpPr>
            <p:nvPr userDrawn="1"/>
          </p:nvSpPr>
          <p:spPr bwMode="auto">
            <a:xfrm>
              <a:off x="2857500" y="4176713"/>
              <a:ext cx="5924550"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
        <p:nvSpPr>
          <p:cNvPr id="2" name="Title 1">
            <a:extLst>
              <a:ext uri="{FF2B5EF4-FFF2-40B4-BE49-F238E27FC236}">
                <a16:creationId xmlns:a16="http://schemas.microsoft.com/office/drawing/2014/main" id="{BD80E53A-EE10-B927-7EBC-DEFB0AD84C4F}"/>
              </a:ext>
            </a:extLst>
          </p:cNvPr>
          <p:cNvSpPr>
            <a:spLocks noGrp="1"/>
          </p:cNvSpPr>
          <p:nvPr>
            <p:ph type="title"/>
          </p:nvPr>
        </p:nvSpPr>
        <p:spPr>
          <a:xfrm>
            <a:off x="284161" y="2551358"/>
            <a:ext cx="4535489" cy="2779175"/>
          </a:xfrm>
        </p:spPr>
        <p:txBody>
          <a:bodyPr anchor="ctr" anchorCtr="0"/>
          <a:lstStyle>
            <a:lvl1pPr>
              <a:defRPr sz="4800"/>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40676A5D-DF62-4168-36D0-117351E6A37E}"/>
              </a:ext>
            </a:extLst>
          </p:cNvPr>
          <p:cNvSpPr>
            <a:spLocks noGrp="1"/>
          </p:cNvSpPr>
          <p:nvPr>
            <p:ph type="body" idx="1"/>
          </p:nvPr>
        </p:nvSpPr>
        <p:spPr>
          <a:xfrm>
            <a:off x="284163" y="5567876"/>
            <a:ext cx="4535487" cy="1005962"/>
          </a:xfrm>
        </p:spPr>
        <p:txBody>
          <a:bodyPr anchor="ctr" anchorCtr="0"/>
          <a:lstStyle>
            <a:lvl1pPr marL="0" indent="0">
              <a:buNone/>
              <a:defRPr sz="1700">
                <a:solidFill>
                  <a:schemeClr val="tx1"/>
                </a:solidFill>
                <a:latin typeface="Roboto Mono" pitchFamily="2" charset="0"/>
                <a:ea typeface="Roboto Mono"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685289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 COLOUR">
    <p:bg>
      <p:bgPr>
        <a:solidFill>
          <a:schemeClr val="accent3"/>
        </a:solidFill>
        <a:effectLst/>
      </p:bgPr>
    </p:bg>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AE66A8A2-D27B-6B6B-4289-9727E22AD66A}"/>
              </a:ext>
            </a:extLst>
          </p:cNvPr>
          <p:cNvSpPr>
            <a:spLocks noGrp="1"/>
          </p:cNvSpPr>
          <p:nvPr>
            <p:ph type="pic" sz="quarter" idx="13" hasCustomPrompt="1"/>
          </p:nvPr>
        </p:nvSpPr>
        <p:spPr>
          <a:xfrm>
            <a:off x="5103821" y="284164"/>
            <a:ext cx="6804018" cy="6289674"/>
          </a:xfrm>
          <a:solidFill>
            <a:schemeClr val="bg1">
              <a:lumMod val="85000"/>
            </a:schemeClr>
          </a:solidFill>
          <a:ln w="19050">
            <a:solidFill>
              <a:schemeClr val="bg1"/>
            </a:solidFill>
            <a:miter lim="800000"/>
          </a:ln>
        </p:spPr>
        <p:txBody>
          <a:bodyPr/>
          <a:lstStyle>
            <a:lvl1pPr>
              <a:defRPr sz="1200"/>
            </a:lvl1pPr>
          </a:lstStyle>
          <a:p>
            <a:r>
              <a:rPr lang="en-GB" dirty="0"/>
              <a:t>Add picture</a:t>
            </a:r>
            <a:endParaRPr lang="ar-SA" dirty="0"/>
          </a:p>
        </p:txBody>
      </p:sp>
      <p:sp>
        <p:nvSpPr>
          <p:cNvPr id="2" name="Title 1">
            <a:extLst>
              <a:ext uri="{FF2B5EF4-FFF2-40B4-BE49-F238E27FC236}">
                <a16:creationId xmlns:a16="http://schemas.microsoft.com/office/drawing/2014/main" id="{BD80E53A-EE10-B927-7EBC-DEFB0AD84C4F}"/>
              </a:ext>
            </a:extLst>
          </p:cNvPr>
          <p:cNvSpPr>
            <a:spLocks noGrp="1"/>
          </p:cNvSpPr>
          <p:nvPr>
            <p:ph type="title"/>
          </p:nvPr>
        </p:nvSpPr>
        <p:spPr>
          <a:xfrm>
            <a:off x="284161" y="2551358"/>
            <a:ext cx="4535489" cy="2779175"/>
          </a:xfrm>
        </p:spPr>
        <p:txBody>
          <a:bodyPr anchor="ctr" anchorCtr="0"/>
          <a:lstStyle>
            <a:lvl1pPr>
              <a:defRPr sz="4800">
                <a:solidFill>
                  <a:schemeClr val="bg1"/>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40676A5D-DF62-4168-36D0-117351E6A37E}"/>
              </a:ext>
            </a:extLst>
          </p:cNvPr>
          <p:cNvSpPr>
            <a:spLocks noGrp="1"/>
          </p:cNvSpPr>
          <p:nvPr>
            <p:ph type="body" idx="1"/>
          </p:nvPr>
        </p:nvSpPr>
        <p:spPr>
          <a:xfrm>
            <a:off x="284163" y="5567876"/>
            <a:ext cx="4535487" cy="1005962"/>
          </a:xfrm>
        </p:spPr>
        <p:txBody>
          <a:bodyPr anchor="ctr" anchorCtr="0"/>
          <a:lstStyle>
            <a:lvl1pPr marL="0" indent="0">
              <a:buNone/>
              <a:defRPr sz="1700">
                <a:solidFill>
                  <a:schemeClr val="bg1"/>
                </a:solidFill>
                <a:latin typeface="Roboto Mono" pitchFamily="2" charset="0"/>
                <a:ea typeface="Roboto Mono"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4" name="Group 3">
            <a:extLst>
              <a:ext uri="{FF2B5EF4-FFF2-40B4-BE49-F238E27FC236}">
                <a16:creationId xmlns:a16="http://schemas.microsoft.com/office/drawing/2014/main" id="{B8157823-46B1-B578-E536-49787B572252}"/>
              </a:ext>
            </a:extLst>
          </p:cNvPr>
          <p:cNvGrpSpPr>
            <a:grpSpLocks noChangeAspect="1"/>
          </p:cNvGrpSpPr>
          <p:nvPr userDrawn="1"/>
        </p:nvGrpSpPr>
        <p:grpSpPr>
          <a:xfrm>
            <a:off x="285750" y="282721"/>
            <a:ext cx="1701799" cy="1707726"/>
            <a:chOff x="2857500" y="180976"/>
            <a:chExt cx="5924550" cy="5945187"/>
          </a:xfrm>
        </p:grpSpPr>
        <p:sp>
          <p:nvSpPr>
            <p:cNvPr id="5" name="Rectangle 5">
              <a:extLst>
                <a:ext uri="{FF2B5EF4-FFF2-40B4-BE49-F238E27FC236}">
                  <a16:creationId xmlns:a16="http://schemas.microsoft.com/office/drawing/2014/main" id="{53B26F7A-2DDF-3427-1875-2D59E1BE9466}"/>
                </a:ext>
              </a:extLst>
            </p:cNvPr>
            <p:cNvSpPr>
              <a:spLocks noChangeArrowheads="1"/>
            </p:cNvSpPr>
            <p:nvPr userDrawn="1"/>
          </p:nvSpPr>
          <p:spPr bwMode="auto">
            <a:xfrm>
              <a:off x="2857500" y="192088"/>
              <a:ext cx="5924550" cy="5934075"/>
            </a:xfrm>
            <a:prstGeom prst="rect">
              <a:avLst/>
            </a:prstGeom>
            <a:no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6" name="Freeform 7">
              <a:extLst>
                <a:ext uri="{FF2B5EF4-FFF2-40B4-BE49-F238E27FC236}">
                  <a16:creationId xmlns:a16="http://schemas.microsoft.com/office/drawing/2014/main" id="{99C9F786-8BD9-1EA4-C796-146C0DA0BC70}"/>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2" name="Freeform 8">
              <a:extLst>
                <a:ext uri="{FF2B5EF4-FFF2-40B4-BE49-F238E27FC236}">
                  <a16:creationId xmlns:a16="http://schemas.microsoft.com/office/drawing/2014/main" id="{0BB4A127-5C47-B600-59F5-DBC463DEEB60}"/>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3" name="Freeform 9">
              <a:extLst>
                <a:ext uri="{FF2B5EF4-FFF2-40B4-BE49-F238E27FC236}">
                  <a16:creationId xmlns:a16="http://schemas.microsoft.com/office/drawing/2014/main" id="{6F379A8D-C637-5E0F-177D-355BB13576C2}"/>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4" name="Freeform 10">
              <a:extLst>
                <a:ext uri="{FF2B5EF4-FFF2-40B4-BE49-F238E27FC236}">
                  <a16:creationId xmlns:a16="http://schemas.microsoft.com/office/drawing/2014/main" id="{A2A10FD1-62CF-7ACC-52B0-E91079F17AA0}"/>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5" name="Freeform 11">
              <a:extLst>
                <a:ext uri="{FF2B5EF4-FFF2-40B4-BE49-F238E27FC236}">
                  <a16:creationId xmlns:a16="http://schemas.microsoft.com/office/drawing/2014/main" id="{870366BD-25DA-ED20-63DE-94D786730CD9}"/>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6" name="Freeform 12">
              <a:extLst>
                <a:ext uri="{FF2B5EF4-FFF2-40B4-BE49-F238E27FC236}">
                  <a16:creationId xmlns:a16="http://schemas.microsoft.com/office/drawing/2014/main" id="{3C4EE07C-439B-47EE-AE99-945C986C7BB6}"/>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7" name="Rectangle 13">
              <a:extLst>
                <a:ext uri="{FF2B5EF4-FFF2-40B4-BE49-F238E27FC236}">
                  <a16:creationId xmlns:a16="http://schemas.microsoft.com/office/drawing/2014/main" id="{D965D628-567F-0F48-5365-F8CA3579801E}"/>
                </a:ext>
              </a:extLst>
            </p:cNvPr>
            <p:cNvSpPr>
              <a:spLocks noChangeArrowheads="1"/>
            </p:cNvSpPr>
            <p:nvPr userDrawn="1"/>
          </p:nvSpPr>
          <p:spPr bwMode="auto">
            <a:xfrm>
              <a:off x="5334000" y="27876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8" name="Freeform 14">
              <a:extLst>
                <a:ext uri="{FF2B5EF4-FFF2-40B4-BE49-F238E27FC236}">
                  <a16:creationId xmlns:a16="http://schemas.microsoft.com/office/drawing/2014/main" id="{BC8B6938-CAA2-B4BC-42D3-0EDD7DDD371A}"/>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9" name="Freeform 15">
              <a:extLst>
                <a:ext uri="{FF2B5EF4-FFF2-40B4-BE49-F238E27FC236}">
                  <a16:creationId xmlns:a16="http://schemas.microsoft.com/office/drawing/2014/main" id="{63E05349-F9DE-8676-036F-30F65E12DC91}"/>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0" name="Freeform 16">
              <a:extLst>
                <a:ext uri="{FF2B5EF4-FFF2-40B4-BE49-F238E27FC236}">
                  <a16:creationId xmlns:a16="http://schemas.microsoft.com/office/drawing/2014/main" id="{162B0012-DD11-1EC4-B5C6-3D94856BB0A6}"/>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1" name="Freeform 17">
              <a:extLst>
                <a:ext uri="{FF2B5EF4-FFF2-40B4-BE49-F238E27FC236}">
                  <a16:creationId xmlns:a16="http://schemas.microsoft.com/office/drawing/2014/main" id="{4B8CC901-9B3A-5E16-B327-AA66176F34BD}"/>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2" name="Freeform 18">
              <a:extLst>
                <a:ext uri="{FF2B5EF4-FFF2-40B4-BE49-F238E27FC236}">
                  <a16:creationId xmlns:a16="http://schemas.microsoft.com/office/drawing/2014/main" id="{9AF6DCBC-560C-BC68-9DC2-805FF2351AF4}"/>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3" name="Freeform 19">
              <a:extLst>
                <a:ext uri="{FF2B5EF4-FFF2-40B4-BE49-F238E27FC236}">
                  <a16:creationId xmlns:a16="http://schemas.microsoft.com/office/drawing/2014/main" id="{97E2E3FC-E609-3679-4150-453D97EE6FC4}"/>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4" name="Freeform 20">
              <a:extLst>
                <a:ext uri="{FF2B5EF4-FFF2-40B4-BE49-F238E27FC236}">
                  <a16:creationId xmlns:a16="http://schemas.microsoft.com/office/drawing/2014/main" id="{9F4ABEA9-1A81-817C-E534-ABAEE0A94484}"/>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5" name="Freeform 21">
              <a:extLst>
                <a:ext uri="{FF2B5EF4-FFF2-40B4-BE49-F238E27FC236}">
                  <a16:creationId xmlns:a16="http://schemas.microsoft.com/office/drawing/2014/main" id="{F39F663D-863B-95F4-9C8D-A255033CF816}"/>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6" name="Rectangle 22">
              <a:extLst>
                <a:ext uri="{FF2B5EF4-FFF2-40B4-BE49-F238E27FC236}">
                  <a16:creationId xmlns:a16="http://schemas.microsoft.com/office/drawing/2014/main" id="{839E31C3-1121-39D4-C523-AF9278E33C62}"/>
                </a:ext>
              </a:extLst>
            </p:cNvPr>
            <p:cNvSpPr>
              <a:spLocks noChangeArrowheads="1"/>
            </p:cNvSpPr>
            <p:nvPr userDrawn="1"/>
          </p:nvSpPr>
          <p:spPr bwMode="auto">
            <a:xfrm>
              <a:off x="6072188" y="47307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7" name="Freeform 23">
              <a:extLst>
                <a:ext uri="{FF2B5EF4-FFF2-40B4-BE49-F238E27FC236}">
                  <a16:creationId xmlns:a16="http://schemas.microsoft.com/office/drawing/2014/main" id="{9ABD2C86-02DE-67C1-FF24-6ECA94DBD7BC}"/>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8" name="Freeform 24">
              <a:extLst>
                <a:ext uri="{FF2B5EF4-FFF2-40B4-BE49-F238E27FC236}">
                  <a16:creationId xmlns:a16="http://schemas.microsoft.com/office/drawing/2014/main" id="{9E88B94F-BDA7-A0B7-062B-23D6737CE162}"/>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9" name="Freeform 25">
              <a:extLst>
                <a:ext uri="{FF2B5EF4-FFF2-40B4-BE49-F238E27FC236}">
                  <a16:creationId xmlns:a16="http://schemas.microsoft.com/office/drawing/2014/main" id="{6EB3AD21-E91E-06BE-C3F4-81D66268AB62}"/>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0" name="Line 26">
              <a:extLst>
                <a:ext uri="{FF2B5EF4-FFF2-40B4-BE49-F238E27FC236}">
                  <a16:creationId xmlns:a16="http://schemas.microsoft.com/office/drawing/2014/main" id="{50049BF7-8BB5-79CD-67D6-5BE9782E5705}"/>
                </a:ext>
              </a:extLst>
            </p:cNvPr>
            <p:cNvSpPr>
              <a:spLocks noChangeShapeType="1"/>
            </p:cNvSpPr>
            <p:nvPr userDrawn="1"/>
          </p:nvSpPr>
          <p:spPr bwMode="auto">
            <a:xfrm>
              <a:off x="2862263" y="2233613"/>
              <a:ext cx="591978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51" name="Line 27">
              <a:extLst>
                <a:ext uri="{FF2B5EF4-FFF2-40B4-BE49-F238E27FC236}">
                  <a16:creationId xmlns:a16="http://schemas.microsoft.com/office/drawing/2014/main" id="{AF1B7649-24BD-FC20-4002-30F99C576E7E}"/>
                </a:ext>
              </a:extLst>
            </p:cNvPr>
            <p:cNvSpPr>
              <a:spLocks noChangeShapeType="1"/>
            </p:cNvSpPr>
            <p:nvPr userDrawn="1"/>
          </p:nvSpPr>
          <p:spPr bwMode="auto">
            <a:xfrm>
              <a:off x="5784850" y="180976"/>
              <a:ext cx="0" cy="2052638"/>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2" name="Line 29">
              <a:extLst>
                <a:ext uri="{FF2B5EF4-FFF2-40B4-BE49-F238E27FC236}">
                  <a16:creationId xmlns:a16="http://schemas.microsoft.com/office/drawing/2014/main" id="{D0E51BF0-A848-6B99-A1F7-AFF3F5A9DE3C}"/>
                </a:ext>
              </a:extLst>
            </p:cNvPr>
            <p:cNvSpPr>
              <a:spLocks noChangeShapeType="1"/>
            </p:cNvSpPr>
            <p:nvPr userDrawn="1"/>
          </p:nvSpPr>
          <p:spPr bwMode="auto">
            <a:xfrm>
              <a:off x="2857500" y="4176713"/>
              <a:ext cx="592455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3276284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8AB1-DD1F-B1E0-ECA5-A98D9B637BEC}"/>
              </a:ext>
            </a:extLst>
          </p:cNvPr>
          <p:cNvSpPr>
            <a:spLocks noGrp="1"/>
          </p:cNvSpPr>
          <p:nvPr>
            <p:ph type="title"/>
          </p:nvPr>
        </p:nvSpPr>
        <p:spPr/>
        <p:txBody>
          <a:bodyPr/>
          <a:lstStyle>
            <a:lvl1pPr>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27B18FDB-EF0B-9F7B-2EE6-D8C0511D657B}"/>
              </a:ext>
            </a:extLst>
          </p:cNvPr>
          <p:cNvSpPr>
            <a:spLocks noGrp="1"/>
          </p:cNvSpPr>
          <p:nvPr>
            <p:ph sz="half" idx="1"/>
          </p:nvPr>
        </p:nvSpPr>
        <p:spPr>
          <a:xfrm>
            <a:off x="568325" y="1979613"/>
            <a:ext cx="5102225" cy="40941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a:extLst>
              <a:ext uri="{FF2B5EF4-FFF2-40B4-BE49-F238E27FC236}">
                <a16:creationId xmlns:a16="http://schemas.microsoft.com/office/drawing/2014/main" id="{42E055E5-6BDF-87CF-3102-A76BE747142B}"/>
              </a:ext>
            </a:extLst>
          </p:cNvPr>
          <p:cNvSpPr>
            <a:spLocks noGrp="1"/>
          </p:cNvSpPr>
          <p:nvPr>
            <p:ph sz="half" idx="2"/>
          </p:nvPr>
        </p:nvSpPr>
        <p:spPr>
          <a:xfrm>
            <a:off x="6238874" y="1979612"/>
            <a:ext cx="5102225" cy="409416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a:extLst>
              <a:ext uri="{FF2B5EF4-FFF2-40B4-BE49-F238E27FC236}">
                <a16:creationId xmlns:a16="http://schemas.microsoft.com/office/drawing/2014/main" id="{8AE17FDA-5DBE-EA76-DFB7-0EE62979B8C9}"/>
              </a:ext>
            </a:extLst>
          </p:cNvPr>
          <p:cNvSpPr>
            <a:spLocks noGrp="1"/>
          </p:cNvSpPr>
          <p:nvPr>
            <p:ph type="dt" sz="half" idx="10"/>
          </p:nvPr>
        </p:nvSpPr>
        <p:spPr/>
        <p:txBody>
          <a:bodyPr/>
          <a:lstStyle/>
          <a:p>
            <a:fld id="{9A935A29-47DC-4489-83DE-C7B8737234C9}" type="datetime1">
              <a:rPr lang="en-GB" smtClean="0"/>
              <a:t>16/05/2024</a:t>
            </a:fld>
            <a:endParaRPr lang="en-GB"/>
          </a:p>
        </p:txBody>
      </p:sp>
      <p:sp>
        <p:nvSpPr>
          <p:cNvPr id="6" name="Footer Placeholder 5">
            <a:extLst>
              <a:ext uri="{FF2B5EF4-FFF2-40B4-BE49-F238E27FC236}">
                <a16:creationId xmlns:a16="http://schemas.microsoft.com/office/drawing/2014/main" id="{203916C8-3C88-EB69-C4B9-DA3F5B09F7F4}"/>
              </a:ext>
            </a:extLst>
          </p:cNvPr>
          <p:cNvSpPr>
            <a:spLocks noGrp="1"/>
          </p:cNvSpPr>
          <p:nvPr>
            <p:ph type="ftr" sz="quarter" idx="11"/>
          </p:nvPr>
        </p:nvSpPr>
        <p:spPr/>
        <p:txBody>
          <a:bodyPr/>
          <a:lstStyle/>
          <a:p>
            <a:r>
              <a:rPr lang="en-GB"/>
              <a:t>Presentation title</a:t>
            </a:r>
          </a:p>
        </p:txBody>
      </p:sp>
      <p:sp>
        <p:nvSpPr>
          <p:cNvPr id="7" name="Slide Number Placeholder 6">
            <a:extLst>
              <a:ext uri="{FF2B5EF4-FFF2-40B4-BE49-F238E27FC236}">
                <a16:creationId xmlns:a16="http://schemas.microsoft.com/office/drawing/2014/main" id="{B4871370-B10E-0FDA-4BBD-9C03664D2A6B}"/>
              </a:ext>
            </a:extLst>
          </p:cNvPr>
          <p:cNvSpPr>
            <a:spLocks noGrp="1"/>
          </p:cNvSpPr>
          <p:nvPr>
            <p:ph type="sldNum" sz="quarter" idx="12"/>
          </p:nvPr>
        </p:nvSpPr>
        <p:spPr>
          <a:xfrm>
            <a:off x="11084719" y="6271316"/>
            <a:ext cx="520344" cy="299925"/>
          </a:xfrm>
          <a:prstGeom prst="rect">
            <a:avLst/>
          </a:prstGeom>
        </p:spPr>
        <p:txBody>
          <a:bodyPr/>
          <a:lstStyle/>
          <a:p>
            <a:fld id="{255DAFDF-2EF6-44FB-8AA4-C1E9B7563AAC}" type="slidenum">
              <a:rPr lang="en-GB" smtClean="0"/>
              <a:t>‹#›</a:t>
            </a:fld>
            <a:endParaRPr lang="en-GB"/>
          </a:p>
        </p:txBody>
      </p:sp>
      <p:sp>
        <p:nvSpPr>
          <p:cNvPr id="8" name="Rectangle 7">
            <a:extLst>
              <a:ext uri="{FF2B5EF4-FFF2-40B4-BE49-F238E27FC236}">
                <a16:creationId xmlns:a16="http://schemas.microsoft.com/office/drawing/2014/main" id="{FB38BE68-C697-FF45-F002-6FEB944BE6E3}"/>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9" name="Rectangle 8">
            <a:extLst>
              <a:ext uri="{FF2B5EF4-FFF2-40B4-BE49-F238E27FC236}">
                <a16:creationId xmlns:a16="http://schemas.microsoft.com/office/drawing/2014/main" id="{728F5CA6-F75B-5E9D-2D79-BC8DACC17DBC}"/>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3949541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8AB1-DD1F-B1E0-ECA5-A98D9B637BEC}"/>
              </a:ext>
            </a:extLst>
          </p:cNvPr>
          <p:cNvSpPr>
            <a:spLocks noGrp="1"/>
          </p:cNvSpPr>
          <p:nvPr>
            <p:ph type="title"/>
          </p:nvPr>
        </p:nvSpPr>
        <p:spPr/>
        <p:txBody>
          <a:bodyPr/>
          <a:lstStyle>
            <a:lvl1pPr>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27B18FDB-EF0B-9F7B-2EE6-D8C0511D657B}"/>
              </a:ext>
            </a:extLst>
          </p:cNvPr>
          <p:cNvSpPr>
            <a:spLocks noGrp="1"/>
          </p:cNvSpPr>
          <p:nvPr>
            <p:ph sz="half" idx="1"/>
          </p:nvPr>
        </p:nvSpPr>
        <p:spPr>
          <a:xfrm>
            <a:off x="568325" y="1979613"/>
            <a:ext cx="5102225" cy="40941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a:extLst>
              <a:ext uri="{FF2B5EF4-FFF2-40B4-BE49-F238E27FC236}">
                <a16:creationId xmlns:a16="http://schemas.microsoft.com/office/drawing/2014/main" id="{8AE17FDA-5DBE-EA76-DFB7-0EE62979B8C9}"/>
              </a:ext>
            </a:extLst>
          </p:cNvPr>
          <p:cNvSpPr>
            <a:spLocks noGrp="1"/>
          </p:cNvSpPr>
          <p:nvPr>
            <p:ph type="dt" sz="half" idx="10"/>
          </p:nvPr>
        </p:nvSpPr>
        <p:spPr/>
        <p:txBody>
          <a:bodyPr/>
          <a:lstStyle/>
          <a:p>
            <a:fld id="{9A935A29-47DC-4489-83DE-C7B8737234C9}" type="datetime1">
              <a:rPr lang="en-GB" smtClean="0"/>
              <a:t>16/05/2024</a:t>
            </a:fld>
            <a:endParaRPr lang="en-GB"/>
          </a:p>
        </p:txBody>
      </p:sp>
      <p:sp>
        <p:nvSpPr>
          <p:cNvPr id="6" name="Footer Placeholder 5">
            <a:extLst>
              <a:ext uri="{FF2B5EF4-FFF2-40B4-BE49-F238E27FC236}">
                <a16:creationId xmlns:a16="http://schemas.microsoft.com/office/drawing/2014/main" id="{203916C8-3C88-EB69-C4B9-DA3F5B09F7F4}"/>
              </a:ext>
            </a:extLst>
          </p:cNvPr>
          <p:cNvSpPr>
            <a:spLocks noGrp="1"/>
          </p:cNvSpPr>
          <p:nvPr>
            <p:ph type="ftr" sz="quarter" idx="11"/>
          </p:nvPr>
        </p:nvSpPr>
        <p:spPr/>
        <p:txBody>
          <a:bodyPr/>
          <a:lstStyle/>
          <a:p>
            <a:r>
              <a:rPr lang="en-GB"/>
              <a:t>Presentation title</a:t>
            </a:r>
          </a:p>
        </p:txBody>
      </p:sp>
      <p:sp>
        <p:nvSpPr>
          <p:cNvPr id="7" name="Slide Number Placeholder 6">
            <a:extLst>
              <a:ext uri="{FF2B5EF4-FFF2-40B4-BE49-F238E27FC236}">
                <a16:creationId xmlns:a16="http://schemas.microsoft.com/office/drawing/2014/main" id="{B4871370-B10E-0FDA-4BBD-9C03664D2A6B}"/>
              </a:ext>
            </a:extLst>
          </p:cNvPr>
          <p:cNvSpPr>
            <a:spLocks noGrp="1"/>
          </p:cNvSpPr>
          <p:nvPr>
            <p:ph type="sldNum" sz="quarter" idx="12"/>
          </p:nvPr>
        </p:nvSpPr>
        <p:spPr>
          <a:xfrm>
            <a:off x="11084719" y="6271316"/>
            <a:ext cx="520344" cy="299925"/>
          </a:xfrm>
          <a:prstGeom prst="rect">
            <a:avLst/>
          </a:prstGeom>
        </p:spPr>
        <p:txBody>
          <a:bodyPr/>
          <a:lstStyle/>
          <a:p>
            <a:fld id="{255DAFDF-2EF6-44FB-8AA4-C1E9B7563AAC}" type="slidenum">
              <a:rPr lang="en-GB" smtClean="0"/>
              <a:t>‹#›</a:t>
            </a:fld>
            <a:endParaRPr lang="en-GB"/>
          </a:p>
        </p:txBody>
      </p:sp>
      <p:sp>
        <p:nvSpPr>
          <p:cNvPr id="8" name="Rectangle 7">
            <a:extLst>
              <a:ext uri="{FF2B5EF4-FFF2-40B4-BE49-F238E27FC236}">
                <a16:creationId xmlns:a16="http://schemas.microsoft.com/office/drawing/2014/main" id="{FB38BE68-C697-FF45-F002-6FEB944BE6E3}"/>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9" name="Rectangle 8">
            <a:extLst>
              <a:ext uri="{FF2B5EF4-FFF2-40B4-BE49-F238E27FC236}">
                <a16:creationId xmlns:a16="http://schemas.microsoft.com/office/drawing/2014/main" id="{728F5CA6-F75B-5E9D-2D79-BC8DACC17DBC}"/>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11" name="Picture Placeholder 10">
            <a:extLst>
              <a:ext uri="{FF2B5EF4-FFF2-40B4-BE49-F238E27FC236}">
                <a16:creationId xmlns:a16="http://schemas.microsoft.com/office/drawing/2014/main" id="{B8B86A9F-A058-3104-AFD3-5291473D53DC}"/>
              </a:ext>
            </a:extLst>
          </p:cNvPr>
          <p:cNvSpPr>
            <a:spLocks noGrp="1"/>
          </p:cNvSpPr>
          <p:nvPr>
            <p:ph type="pic" sz="quarter" idx="13"/>
          </p:nvPr>
        </p:nvSpPr>
        <p:spPr>
          <a:xfrm>
            <a:off x="6237288" y="1979613"/>
            <a:ext cx="5670550" cy="4094162"/>
          </a:xfrm>
          <a:solidFill>
            <a:schemeClr val="bg1">
              <a:lumMod val="85000"/>
            </a:schemeClr>
          </a:solidFill>
          <a:ln w="19050">
            <a:solidFill>
              <a:schemeClr val="tx1"/>
            </a:solidFill>
            <a:miter lim="800000"/>
          </a:ln>
        </p:spPr>
        <p:txBody>
          <a:bodyPr/>
          <a:lstStyle/>
          <a:p>
            <a:r>
              <a:rPr lang="en-GB"/>
              <a:t>Click icon to add picture</a:t>
            </a:r>
            <a:endParaRPr lang="ar-SA"/>
          </a:p>
        </p:txBody>
      </p:sp>
    </p:spTree>
    <p:extLst>
      <p:ext uri="{BB962C8B-B14F-4D97-AF65-F5344CB8AC3E}">
        <p14:creationId xmlns:p14="http://schemas.microsoft.com/office/powerpoint/2010/main" val="2878699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8AB1-DD1F-B1E0-ECA5-A98D9B637BEC}"/>
              </a:ext>
            </a:extLst>
          </p:cNvPr>
          <p:cNvSpPr>
            <a:spLocks noGrp="1"/>
          </p:cNvSpPr>
          <p:nvPr>
            <p:ph type="title"/>
          </p:nvPr>
        </p:nvSpPr>
        <p:spPr/>
        <p:txBody>
          <a:bodyPr/>
          <a:lstStyle>
            <a:lvl1pPr>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27B18FDB-EF0B-9F7B-2EE6-D8C0511D657B}"/>
              </a:ext>
            </a:extLst>
          </p:cNvPr>
          <p:cNvSpPr>
            <a:spLocks noGrp="1"/>
          </p:cNvSpPr>
          <p:nvPr>
            <p:ph sz="half" idx="1"/>
          </p:nvPr>
        </p:nvSpPr>
        <p:spPr>
          <a:xfrm>
            <a:off x="568325" y="1979613"/>
            <a:ext cx="5102225" cy="40941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a:extLst>
              <a:ext uri="{FF2B5EF4-FFF2-40B4-BE49-F238E27FC236}">
                <a16:creationId xmlns:a16="http://schemas.microsoft.com/office/drawing/2014/main" id="{8AE17FDA-5DBE-EA76-DFB7-0EE62979B8C9}"/>
              </a:ext>
            </a:extLst>
          </p:cNvPr>
          <p:cNvSpPr>
            <a:spLocks noGrp="1"/>
          </p:cNvSpPr>
          <p:nvPr>
            <p:ph type="dt" sz="half" idx="10"/>
          </p:nvPr>
        </p:nvSpPr>
        <p:spPr/>
        <p:txBody>
          <a:bodyPr/>
          <a:lstStyle/>
          <a:p>
            <a:fld id="{9A935A29-47DC-4489-83DE-C7B8737234C9}" type="datetime1">
              <a:rPr lang="en-GB" smtClean="0"/>
              <a:t>16/05/2024</a:t>
            </a:fld>
            <a:endParaRPr lang="en-GB"/>
          </a:p>
        </p:txBody>
      </p:sp>
      <p:sp>
        <p:nvSpPr>
          <p:cNvPr id="6" name="Footer Placeholder 5">
            <a:extLst>
              <a:ext uri="{FF2B5EF4-FFF2-40B4-BE49-F238E27FC236}">
                <a16:creationId xmlns:a16="http://schemas.microsoft.com/office/drawing/2014/main" id="{203916C8-3C88-EB69-C4B9-DA3F5B09F7F4}"/>
              </a:ext>
            </a:extLst>
          </p:cNvPr>
          <p:cNvSpPr>
            <a:spLocks noGrp="1"/>
          </p:cNvSpPr>
          <p:nvPr>
            <p:ph type="ftr" sz="quarter" idx="11"/>
          </p:nvPr>
        </p:nvSpPr>
        <p:spPr/>
        <p:txBody>
          <a:bodyPr/>
          <a:lstStyle/>
          <a:p>
            <a:r>
              <a:rPr lang="en-GB"/>
              <a:t>Presentation title</a:t>
            </a:r>
          </a:p>
        </p:txBody>
      </p:sp>
      <p:sp>
        <p:nvSpPr>
          <p:cNvPr id="7" name="Slide Number Placeholder 6">
            <a:extLst>
              <a:ext uri="{FF2B5EF4-FFF2-40B4-BE49-F238E27FC236}">
                <a16:creationId xmlns:a16="http://schemas.microsoft.com/office/drawing/2014/main" id="{B4871370-B10E-0FDA-4BBD-9C03664D2A6B}"/>
              </a:ext>
            </a:extLst>
          </p:cNvPr>
          <p:cNvSpPr>
            <a:spLocks noGrp="1"/>
          </p:cNvSpPr>
          <p:nvPr>
            <p:ph type="sldNum" sz="quarter" idx="12"/>
          </p:nvPr>
        </p:nvSpPr>
        <p:spPr>
          <a:xfrm>
            <a:off x="11084719" y="6271316"/>
            <a:ext cx="520344" cy="299925"/>
          </a:xfrm>
          <a:prstGeom prst="rect">
            <a:avLst/>
          </a:prstGeom>
        </p:spPr>
        <p:txBody>
          <a:bodyPr/>
          <a:lstStyle/>
          <a:p>
            <a:fld id="{255DAFDF-2EF6-44FB-8AA4-C1E9B7563AAC}" type="slidenum">
              <a:rPr lang="en-GB" smtClean="0"/>
              <a:t>‹#›</a:t>
            </a:fld>
            <a:endParaRPr lang="en-GB"/>
          </a:p>
        </p:txBody>
      </p:sp>
      <p:sp>
        <p:nvSpPr>
          <p:cNvPr id="8" name="Rectangle 7">
            <a:extLst>
              <a:ext uri="{FF2B5EF4-FFF2-40B4-BE49-F238E27FC236}">
                <a16:creationId xmlns:a16="http://schemas.microsoft.com/office/drawing/2014/main" id="{FB38BE68-C697-FF45-F002-6FEB944BE6E3}"/>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9" name="Rectangle 8">
            <a:extLst>
              <a:ext uri="{FF2B5EF4-FFF2-40B4-BE49-F238E27FC236}">
                <a16:creationId xmlns:a16="http://schemas.microsoft.com/office/drawing/2014/main" id="{728F5CA6-F75B-5E9D-2D79-BC8DACC17DBC}"/>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4" name="Picture Placeholder 10">
            <a:extLst>
              <a:ext uri="{FF2B5EF4-FFF2-40B4-BE49-F238E27FC236}">
                <a16:creationId xmlns:a16="http://schemas.microsoft.com/office/drawing/2014/main" id="{3DDFB5E0-2DFC-4B2E-965B-B4BCD8298DF1}"/>
              </a:ext>
            </a:extLst>
          </p:cNvPr>
          <p:cNvSpPr>
            <a:spLocks noGrp="1"/>
          </p:cNvSpPr>
          <p:nvPr>
            <p:ph type="pic" sz="quarter" idx="14"/>
          </p:nvPr>
        </p:nvSpPr>
        <p:spPr>
          <a:xfrm>
            <a:off x="9072561" y="4132931"/>
            <a:ext cx="2835276" cy="2156503"/>
          </a:xfrm>
          <a:solidFill>
            <a:schemeClr val="bg1">
              <a:lumMod val="85000"/>
            </a:schemeClr>
          </a:solidFill>
          <a:ln w="19050">
            <a:solidFill>
              <a:schemeClr val="tx1"/>
            </a:solidFill>
            <a:miter lim="800000"/>
          </a:ln>
        </p:spPr>
        <p:txBody>
          <a:bodyPr/>
          <a:lstStyle/>
          <a:p>
            <a:r>
              <a:rPr lang="en-GB"/>
              <a:t>Click icon to add picture</a:t>
            </a:r>
            <a:endParaRPr lang="ar-SA" dirty="0"/>
          </a:p>
        </p:txBody>
      </p:sp>
      <p:sp>
        <p:nvSpPr>
          <p:cNvPr id="14" name="Picture Placeholder 10">
            <a:extLst>
              <a:ext uri="{FF2B5EF4-FFF2-40B4-BE49-F238E27FC236}">
                <a16:creationId xmlns:a16="http://schemas.microsoft.com/office/drawing/2014/main" id="{6C431DFB-A461-5D03-7931-BF1121FF540B}"/>
              </a:ext>
            </a:extLst>
          </p:cNvPr>
          <p:cNvSpPr>
            <a:spLocks noGrp="1"/>
          </p:cNvSpPr>
          <p:nvPr>
            <p:ph type="pic" sz="quarter" idx="17"/>
          </p:nvPr>
        </p:nvSpPr>
        <p:spPr>
          <a:xfrm>
            <a:off x="6237287" y="4136116"/>
            <a:ext cx="2835276" cy="2153320"/>
          </a:xfrm>
          <a:solidFill>
            <a:schemeClr val="bg1">
              <a:lumMod val="85000"/>
            </a:schemeClr>
          </a:solidFill>
          <a:ln w="19050">
            <a:solidFill>
              <a:schemeClr val="tx1"/>
            </a:solidFill>
            <a:miter lim="800000"/>
          </a:ln>
        </p:spPr>
        <p:txBody>
          <a:bodyPr/>
          <a:lstStyle/>
          <a:p>
            <a:r>
              <a:rPr lang="en-GB"/>
              <a:t>Click icon to add picture</a:t>
            </a:r>
            <a:endParaRPr lang="ar-SA" dirty="0"/>
          </a:p>
        </p:txBody>
      </p:sp>
      <p:sp>
        <p:nvSpPr>
          <p:cNvPr id="15" name="Picture Placeholder 10">
            <a:extLst>
              <a:ext uri="{FF2B5EF4-FFF2-40B4-BE49-F238E27FC236}">
                <a16:creationId xmlns:a16="http://schemas.microsoft.com/office/drawing/2014/main" id="{DA7ED82C-9C67-005D-DB73-0988BD87924A}"/>
              </a:ext>
            </a:extLst>
          </p:cNvPr>
          <p:cNvSpPr>
            <a:spLocks noGrp="1"/>
          </p:cNvSpPr>
          <p:nvPr>
            <p:ph type="pic" sz="quarter" idx="18"/>
          </p:nvPr>
        </p:nvSpPr>
        <p:spPr>
          <a:xfrm>
            <a:off x="9072559" y="1979613"/>
            <a:ext cx="2835276" cy="2156501"/>
          </a:xfrm>
          <a:solidFill>
            <a:schemeClr val="bg1">
              <a:lumMod val="85000"/>
            </a:schemeClr>
          </a:solidFill>
          <a:ln w="19050">
            <a:solidFill>
              <a:schemeClr val="tx1"/>
            </a:solidFill>
            <a:miter lim="800000"/>
          </a:ln>
        </p:spPr>
        <p:txBody>
          <a:bodyPr/>
          <a:lstStyle/>
          <a:p>
            <a:r>
              <a:rPr lang="en-GB"/>
              <a:t>Click icon to add picture</a:t>
            </a:r>
            <a:endParaRPr lang="ar-SA" dirty="0"/>
          </a:p>
        </p:txBody>
      </p:sp>
      <p:sp>
        <p:nvSpPr>
          <p:cNvPr id="16" name="Picture Placeholder 10">
            <a:extLst>
              <a:ext uri="{FF2B5EF4-FFF2-40B4-BE49-F238E27FC236}">
                <a16:creationId xmlns:a16="http://schemas.microsoft.com/office/drawing/2014/main" id="{7BEFAB74-8401-ABED-7875-7BFBFA7F15C0}"/>
              </a:ext>
            </a:extLst>
          </p:cNvPr>
          <p:cNvSpPr>
            <a:spLocks noGrp="1"/>
          </p:cNvSpPr>
          <p:nvPr>
            <p:ph type="pic" sz="quarter" idx="19"/>
          </p:nvPr>
        </p:nvSpPr>
        <p:spPr>
          <a:xfrm>
            <a:off x="6237285" y="1979614"/>
            <a:ext cx="2835276" cy="2153317"/>
          </a:xfrm>
          <a:solidFill>
            <a:schemeClr val="bg1">
              <a:lumMod val="85000"/>
            </a:schemeClr>
          </a:solidFill>
          <a:ln w="19050">
            <a:solidFill>
              <a:schemeClr val="tx1"/>
            </a:solidFill>
            <a:miter lim="800000"/>
          </a:ln>
        </p:spPr>
        <p:txBody>
          <a:bodyPr/>
          <a:lstStyle/>
          <a:p>
            <a:r>
              <a:rPr lang="en-GB"/>
              <a:t>Click icon to add picture</a:t>
            </a:r>
            <a:endParaRPr lang="ar-SA" dirty="0"/>
          </a:p>
        </p:txBody>
      </p:sp>
    </p:spTree>
    <p:extLst>
      <p:ext uri="{BB962C8B-B14F-4D97-AF65-F5344CB8AC3E}">
        <p14:creationId xmlns:p14="http://schemas.microsoft.com/office/powerpoint/2010/main" val="4253768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45CD-6256-41A7-E67A-EF2EDF3D02C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5BB6803-07B6-8079-63FE-F4B73515527E}"/>
              </a:ext>
            </a:extLst>
          </p:cNvPr>
          <p:cNvSpPr>
            <a:spLocks noGrp="1"/>
          </p:cNvSpPr>
          <p:nvPr>
            <p:ph type="dt" sz="half" idx="10"/>
          </p:nvPr>
        </p:nvSpPr>
        <p:spPr/>
        <p:txBody>
          <a:bodyPr/>
          <a:lstStyle/>
          <a:p>
            <a:fld id="{BC2235EB-81F6-483A-AB39-80DAEB510D04}" type="datetime1">
              <a:rPr lang="en-GB" smtClean="0"/>
              <a:t>16/05/2024</a:t>
            </a:fld>
            <a:endParaRPr lang="en-GB"/>
          </a:p>
        </p:txBody>
      </p:sp>
      <p:sp>
        <p:nvSpPr>
          <p:cNvPr id="4" name="Footer Placeholder 3">
            <a:extLst>
              <a:ext uri="{FF2B5EF4-FFF2-40B4-BE49-F238E27FC236}">
                <a16:creationId xmlns:a16="http://schemas.microsoft.com/office/drawing/2014/main" id="{83CA35C4-D814-B397-CB71-57A6467BE415}"/>
              </a:ext>
            </a:extLst>
          </p:cNvPr>
          <p:cNvSpPr>
            <a:spLocks noGrp="1"/>
          </p:cNvSpPr>
          <p:nvPr>
            <p:ph type="ftr" sz="quarter" idx="11"/>
          </p:nvPr>
        </p:nvSpPr>
        <p:spPr/>
        <p:txBody>
          <a:bodyPr/>
          <a:lstStyle/>
          <a:p>
            <a:r>
              <a:rPr lang="en-GB"/>
              <a:t>Presentation title</a:t>
            </a:r>
          </a:p>
        </p:txBody>
      </p:sp>
      <p:sp>
        <p:nvSpPr>
          <p:cNvPr id="5" name="Slide Number Placeholder 4">
            <a:extLst>
              <a:ext uri="{FF2B5EF4-FFF2-40B4-BE49-F238E27FC236}">
                <a16:creationId xmlns:a16="http://schemas.microsoft.com/office/drawing/2014/main" id="{842681B7-F071-B8D7-BF7A-19DBFB9AEF06}"/>
              </a:ext>
            </a:extLst>
          </p:cNvPr>
          <p:cNvSpPr>
            <a:spLocks noGrp="1"/>
          </p:cNvSpPr>
          <p:nvPr>
            <p:ph type="sldNum" sz="quarter" idx="12"/>
          </p:nvPr>
        </p:nvSpPr>
        <p:spPr>
          <a:xfrm>
            <a:off x="11084719" y="6271316"/>
            <a:ext cx="520344" cy="299925"/>
          </a:xfrm>
          <a:prstGeom prst="rect">
            <a:avLst/>
          </a:prstGeom>
        </p:spPr>
        <p:txBody>
          <a:bodyPr/>
          <a:lstStyle/>
          <a:p>
            <a:fld id="{255DAFDF-2EF6-44FB-8AA4-C1E9B7563AAC}" type="slidenum">
              <a:rPr lang="en-GB" smtClean="0"/>
              <a:t>‹#›</a:t>
            </a:fld>
            <a:endParaRPr lang="en-GB"/>
          </a:p>
        </p:txBody>
      </p:sp>
      <p:sp>
        <p:nvSpPr>
          <p:cNvPr id="6" name="Rectangle 5">
            <a:extLst>
              <a:ext uri="{FF2B5EF4-FFF2-40B4-BE49-F238E27FC236}">
                <a16:creationId xmlns:a16="http://schemas.microsoft.com/office/drawing/2014/main" id="{888181FC-45C0-3583-20F9-E7E02F757295}"/>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7" name="Rectangle 6">
            <a:extLst>
              <a:ext uri="{FF2B5EF4-FFF2-40B4-BE49-F238E27FC236}">
                <a16:creationId xmlns:a16="http://schemas.microsoft.com/office/drawing/2014/main" id="{FDFB1CD1-28EA-6C68-B3FA-806759A41647}"/>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207624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B7A8E4-96B6-6241-B76F-EBA6D814ABAB}"/>
              </a:ext>
            </a:extLst>
          </p:cNvPr>
          <p:cNvSpPr>
            <a:spLocks noGrp="1"/>
          </p:cNvSpPr>
          <p:nvPr>
            <p:ph type="dt" sz="half" idx="10"/>
          </p:nvPr>
        </p:nvSpPr>
        <p:spPr/>
        <p:txBody>
          <a:bodyPr/>
          <a:lstStyle/>
          <a:p>
            <a:fld id="{AC8157E3-3AC2-4888-9458-3799CE658DD3}" type="datetime1">
              <a:rPr lang="en-GB" smtClean="0"/>
              <a:t>16/05/2024</a:t>
            </a:fld>
            <a:endParaRPr lang="en-GB"/>
          </a:p>
        </p:txBody>
      </p:sp>
      <p:sp>
        <p:nvSpPr>
          <p:cNvPr id="3" name="Footer Placeholder 2">
            <a:extLst>
              <a:ext uri="{FF2B5EF4-FFF2-40B4-BE49-F238E27FC236}">
                <a16:creationId xmlns:a16="http://schemas.microsoft.com/office/drawing/2014/main" id="{2DC0E854-5BE6-1BFE-FC5C-06632F373997}"/>
              </a:ext>
            </a:extLst>
          </p:cNvPr>
          <p:cNvSpPr>
            <a:spLocks noGrp="1"/>
          </p:cNvSpPr>
          <p:nvPr>
            <p:ph type="ftr" sz="quarter" idx="11"/>
          </p:nvPr>
        </p:nvSpPr>
        <p:spPr/>
        <p:txBody>
          <a:bodyPr/>
          <a:lstStyle/>
          <a:p>
            <a:r>
              <a:rPr lang="en-GB"/>
              <a:t>Presentation title</a:t>
            </a:r>
          </a:p>
        </p:txBody>
      </p:sp>
      <p:sp>
        <p:nvSpPr>
          <p:cNvPr id="4" name="Slide Number Placeholder 3">
            <a:extLst>
              <a:ext uri="{FF2B5EF4-FFF2-40B4-BE49-F238E27FC236}">
                <a16:creationId xmlns:a16="http://schemas.microsoft.com/office/drawing/2014/main" id="{ACE64029-FBD4-433D-983D-AD7838B426AC}"/>
              </a:ext>
            </a:extLst>
          </p:cNvPr>
          <p:cNvSpPr>
            <a:spLocks noGrp="1"/>
          </p:cNvSpPr>
          <p:nvPr>
            <p:ph type="sldNum" sz="quarter" idx="12"/>
          </p:nvPr>
        </p:nvSpPr>
        <p:spPr>
          <a:xfrm>
            <a:off x="11084719" y="6271316"/>
            <a:ext cx="520344" cy="299925"/>
          </a:xfrm>
          <a:prstGeom prst="rect">
            <a:avLst/>
          </a:prstGeom>
        </p:spPr>
        <p:txBody>
          <a:bodyPr/>
          <a:lstStyle/>
          <a:p>
            <a:fld id="{255DAFDF-2EF6-44FB-8AA4-C1E9B7563AAC}" type="slidenum">
              <a:rPr lang="en-GB" smtClean="0"/>
              <a:t>‹#›</a:t>
            </a:fld>
            <a:endParaRPr lang="en-GB"/>
          </a:p>
        </p:txBody>
      </p:sp>
      <p:sp>
        <p:nvSpPr>
          <p:cNvPr id="5" name="Rectangle 4">
            <a:extLst>
              <a:ext uri="{FF2B5EF4-FFF2-40B4-BE49-F238E27FC236}">
                <a16:creationId xmlns:a16="http://schemas.microsoft.com/office/drawing/2014/main" id="{A03D6DC5-1A1B-1CB9-66E4-95AE77391F58}"/>
              </a:ext>
            </a:extLst>
          </p:cNvPr>
          <p:cNvSpPr/>
          <p:nvPr userDrawn="1"/>
        </p:nvSpPr>
        <p:spPr>
          <a:xfrm>
            <a:off x="284163" y="6289438"/>
            <a:ext cx="11623674"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6" name="Rectangle 5">
            <a:extLst>
              <a:ext uri="{FF2B5EF4-FFF2-40B4-BE49-F238E27FC236}">
                <a16:creationId xmlns:a16="http://schemas.microsoft.com/office/drawing/2014/main" id="{BF5578B3-6385-4DCC-1239-3F66F3DF4385}"/>
              </a:ext>
            </a:extLst>
          </p:cNvPr>
          <p:cNvSpPr/>
          <p:nvPr userDrawn="1"/>
        </p:nvSpPr>
        <p:spPr>
          <a:xfrm>
            <a:off x="7654925" y="6289438"/>
            <a:ext cx="3402013" cy="284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200129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E53A-EE10-B927-7EBC-DEFB0AD84C4F}"/>
              </a:ext>
            </a:extLst>
          </p:cNvPr>
          <p:cNvSpPr>
            <a:spLocks noGrp="1"/>
          </p:cNvSpPr>
          <p:nvPr>
            <p:ph type="title"/>
          </p:nvPr>
        </p:nvSpPr>
        <p:spPr>
          <a:xfrm>
            <a:off x="2268538" y="1988624"/>
            <a:ext cx="9639300" cy="1752103"/>
          </a:xfrm>
        </p:spPr>
        <p:txBody>
          <a:bodyPr anchor="ctr" anchorCtr="0"/>
          <a:lstStyle>
            <a:lvl1pPr>
              <a:defRPr sz="8000">
                <a:solidFill>
                  <a:schemeClr val="tx1"/>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40676A5D-DF62-4168-36D0-117351E6A37E}"/>
              </a:ext>
            </a:extLst>
          </p:cNvPr>
          <p:cNvSpPr>
            <a:spLocks noGrp="1"/>
          </p:cNvSpPr>
          <p:nvPr>
            <p:ph type="body" idx="1"/>
          </p:nvPr>
        </p:nvSpPr>
        <p:spPr>
          <a:xfrm>
            <a:off x="2268538" y="3740727"/>
            <a:ext cx="4819650" cy="2833111"/>
          </a:xfrm>
        </p:spPr>
        <p:txBody>
          <a:bodyPr anchor="b" anchorCtr="0"/>
          <a:lstStyle>
            <a:lvl1pPr marL="0" indent="0">
              <a:spcAft>
                <a:spcPts val="0"/>
              </a:spcAft>
              <a:buNone/>
              <a:defRPr sz="1600">
                <a:solidFill>
                  <a:schemeClr val="tx1"/>
                </a:solidFill>
                <a:latin typeface="Roboto Mono" pitchFamily="2" charset="0"/>
                <a:ea typeface="Roboto Mono"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Text Placeholder 2">
            <a:extLst>
              <a:ext uri="{FF2B5EF4-FFF2-40B4-BE49-F238E27FC236}">
                <a16:creationId xmlns:a16="http://schemas.microsoft.com/office/drawing/2014/main" id="{9DB1C131-7A60-313B-7C9D-C0F70E185FEE}"/>
              </a:ext>
            </a:extLst>
          </p:cNvPr>
          <p:cNvSpPr>
            <a:spLocks noGrp="1"/>
          </p:cNvSpPr>
          <p:nvPr>
            <p:ph type="body" idx="10"/>
          </p:nvPr>
        </p:nvSpPr>
        <p:spPr>
          <a:xfrm>
            <a:off x="7370763" y="3740726"/>
            <a:ext cx="4537075" cy="2833111"/>
          </a:xfrm>
        </p:spPr>
        <p:txBody>
          <a:bodyPr anchor="b" anchorCtr="0"/>
          <a:lstStyle>
            <a:lvl1pPr marL="0" indent="0">
              <a:spcAft>
                <a:spcPts val="0"/>
              </a:spcAft>
              <a:buNone/>
              <a:defRPr sz="1600">
                <a:solidFill>
                  <a:schemeClr val="tx1"/>
                </a:solidFill>
                <a:latin typeface="Roboto Mono" pitchFamily="2" charset="0"/>
                <a:ea typeface="Roboto Mono"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9" name="Group 8">
            <a:extLst>
              <a:ext uri="{FF2B5EF4-FFF2-40B4-BE49-F238E27FC236}">
                <a16:creationId xmlns:a16="http://schemas.microsoft.com/office/drawing/2014/main" id="{1D4CAC8A-258A-7CC1-D475-76181326D931}"/>
              </a:ext>
            </a:extLst>
          </p:cNvPr>
          <p:cNvGrpSpPr>
            <a:grpSpLocks noChangeAspect="1"/>
          </p:cNvGrpSpPr>
          <p:nvPr userDrawn="1"/>
        </p:nvGrpSpPr>
        <p:grpSpPr>
          <a:xfrm>
            <a:off x="284164" y="285488"/>
            <a:ext cx="1701799" cy="1707726"/>
            <a:chOff x="2857500" y="180976"/>
            <a:chExt cx="5924550" cy="5945187"/>
          </a:xfrm>
        </p:grpSpPr>
        <p:sp>
          <p:nvSpPr>
            <p:cNvPr id="10" name="Rectangle 5">
              <a:extLst>
                <a:ext uri="{FF2B5EF4-FFF2-40B4-BE49-F238E27FC236}">
                  <a16:creationId xmlns:a16="http://schemas.microsoft.com/office/drawing/2014/main" id="{26C79A3B-3DDB-A243-55B1-5D5843CB7DD1}"/>
                </a:ext>
              </a:extLst>
            </p:cNvPr>
            <p:cNvSpPr>
              <a:spLocks noChangeArrowheads="1"/>
            </p:cNvSpPr>
            <p:nvPr userDrawn="1"/>
          </p:nvSpPr>
          <p:spPr bwMode="auto">
            <a:xfrm>
              <a:off x="2857500" y="192088"/>
              <a:ext cx="5924550" cy="5934075"/>
            </a:xfrm>
            <a:prstGeom prst="rect">
              <a:avLst/>
            </a:prstGeom>
            <a:solidFill>
              <a:schemeClr val="bg1">
                <a:alpha val="50000"/>
              </a:schemeClr>
            </a:solidFill>
            <a:ln w="190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dirty="0"/>
            </a:p>
          </p:txBody>
        </p:sp>
        <p:sp>
          <p:nvSpPr>
            <p:cNvPr id="11" name="Freeform 7">
              <a:extLst>
                <a:ext uri="{FF2B5EF4-FFF2-40B4-BE49-F238E27FC236}">
                  <a16:creationId xmlns:a16="http://schemas.microsoft.com/office/drawing/2014/main" id="{298CA268-7D4A-11C5-72F8-389DD1FDA4F2}"/>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2" name="Freeform 8">
              <a:extLst>
                <a:ext uri="{FF2B5EF4-FFF2-40B4-BE49-F238E27FC236}">
                  <a16:creationId xmlns:a16="http://schemas.microsoft.com/office/drawing/2014/main" id="{746D8360-5BCD-F883-3B73-4B4A252205C3}"/>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3" name="Freeform 9">
              <a:extLst>
                <a:ext uri="{FF2B5EF4-FFF2-40B4-BE49-F238E27FC236}">
                  <a16:creationId xmlns:a16="http://schemas.microsoft.com/office/drawing/2014/main" id="{4751150D-9C27-5C53-F325-B51B787A983B}"/>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4" name="Freeform 10">
              <a:extLst>
                <a:ext uri="{FF2B5EF4-FFF2-40B4-BE49-F238E27FC236}">
                  <a16:creationId xmlns:a16="http://schemas.microsoft.com/office/drawing/2014/main" id="{734584F1-966C-0E17-57BD-CE7248B6D280}"/>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5" name="Freeform 11">
              <a:extLst>
                <a:ext uri="{FF2B5EF4-FFF2-40B4-BE49-F238E27FC236}">
                  <a16:creationId xmlns:a16="http://schemas.microsoft.com/office/drawing/2014/main" id="{F968CF18-2801-1B0E-B705-548E63228979}"/>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6" name="Freeform 12">
              <a:extLst>
                <a:ext uri="{FF2B5EF4-FFF2-40B4-BE49-F238E27FC236}">
                  <a16:creationId xmlns:a16="http://schemas.microsoft.com/office/drawing/2014/main" id="{F7F45756-23F8-67E1-91E8-525E9076ED54}"/>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7" name="Rectangle 16">
              <a:extLst>
                <a:ext uri="{FF2B5EF4-FFF2-40B4-BE49-F238E27FC236}">
                  <a16:creationId xmlns:a16="http://schemas.microsoft.com/office/drawing/2014/main" id="{0D500F3F-AEB5-3007-4654-56B46ED18AC3}"/>
                </a:ext>
              </a:extLst>
            </p:cNvPr>
            <p:cNvSpPr>
              <a:spLocks noChangeArrowheads="1"/>
            </p:cNvSpPr>
            <p:nvPr userDrawn="1"/>
          </p:nvSpPr>
          <p:spPr bwMode="auto">
            <a:xfrm>
              <a:off x="5334000" y="27876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8" name="Freeform 14">
              <a:extLst>
                <a:ext uri="{FF2B5EF4-FFF2-40B4-BE49-F238E27FC236}">
                  <a16:creationId xmlns:a16="http://schemas.microsoft.com/office/drawing/2014/main" id="{2A81F7FC-8C43-FDDC-EC1D-50321B172AD6}"/>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19" name="Freeform 15">
              <a:extLst>
                <a:ext uri="{FF2B5EF4-FFF2-40B4-BE49-F238E27FC236}">
                  <a16:creationId xmlns:a16="http://schemas.microsoft.com/office/drawing/2014/main" id="{2A9D0F6D-EC85-36E6-C26C-BEE9A5DFFA6D}"/>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0" name="Freeform 16">
              <a:extLst>
                <a:ext uri="{FF2B5EF4-FFF2-40B4-BE49-F238E27FC236}">
                  <a16:creationId xmlns:a16="http://schemas.microsoft.com/office/drawing/2014/main" id="{31100587-D0EE-9B68-9629-53AC64094A78}"/>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1" name="Freeform 17">
              <a:extLst>
                <a:ext uri="{FF2B5EF4-FFF2-40B4-BE49-F238E27FC236}">
                  <a16:creationId xmlns:a16="http://schemas.microsoft.com/office/drawing/2014/main" id="{675D2FB3-3D5C-F67B-81FD-CD98BEA18D6B}"/>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2" name="Freeform 18">
              <a:extLst>
                <a:ext uri="{FF2B5EF4-FFF2-40B4-BE49-F238E27FC236}">
                  <a16:creationId xmlns:a16="http://schemas.microsoft.com/office/drawing/2014/main" id="{5F14C21D-671B-49B7-0B99-B12764547929}"/>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3" name="Freeform 19">
              <a:extLst>
                <a:ext uri="{FF2B5EF4-FFF2-40B4-BE49-F238E27FC236}">
                  <a16:creationId xmlns:a16="http://schemas.microsoft.com/office/drawing/2014/main" id="{C22706C5-87E7-F51B-C946-E6B12C7BF50D}"/>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4" name="Freeform 20">
              <a:extLst>
                <a:ext uri="{FF2B5EF4-FFF2-40B4-BE49-F238E27FC236}">
                  <a16:creationId xmlns:a16="http://schemas.microsoft.com/office/drawing/2014/main" id="{48822B0B-8302-3B35-3A35-AC8CA9F563F8}"/>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5" name="Freeform 21">
              <a:extLst>
                <a:ext uri="{FF2B5EF4-FFF2-40B4-BE49-F238E27FC236}">
                  <a16:creationId xmlns:a16="http://schemas.microsoft.com/office/drawing/2014/main" id="{5892B384-3AC3-8C6C-086A-00DE448DA8F0}"/>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6" name="Rectangle 22">
              <a:extLst>
                <a:ext uri="{FF2B5EF4-FFF2-40B4-BE49-F238E27FC236}">
                  <a16:creationId xmlns:a16="http://schemas.microsoft.com/office/drawing/2014/main" id="{E91CE416-3E99-26DE-67D9-EFC753927F1B}"/>
                </a:ext>
              </a:extLst>
            </p:cNvPr>
            <p:cNvSpPr>
              <a:spLocks noChangeArrowheads="1"/>
            </p:cNvSpPr>
            <p:nvPr userDrawn="1"/>
          </p:nvSpPr>
          <p:spPr bwMode="auto">
            <a:xfrm>
              <a:off x="6072188" y="4730751"/>
              <a:ext cx="130175" cy="792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7" name="Freeform 23">
              <a:extLst>
                <a:ext uri="{FF2B5EF4-FFF2-40B4-BE49-F238E27FC236}">
                  <a16:creationId xmlns:a16="http://schemas.microsoft.com/office/drawing/2014/main" id="{255D5249-9DE4-7A13-4AB7-5BA55465C4E9}"/>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8" name="Freeform 24">
              <a:extLst>
                <a:ext uri="{FF2B5EF4-FFF2-40B4-BE49-F238E27FC236}">
                  <a16:creationId xmlns:a16="http://schemas.microsoft.com/office/drawing/2014/main" id="{4A3DF61D-855C-FA3B-4919-C020FB7199CC}"/>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29" name="Freeform 25">
              <a:extLst>
                <a:ext uri="{FF2B5EF4-FFF2-40B4-BE49-F238E27FC236}">
                  <a16:creationId xmlns:a16="http://schemas.microsoft.com/office/drawing/2014/main" id="{02450BF3-6C97-803E-BD17-2D704FF7CFEE}"/>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0" name="Line 26">
              <a:extLst>
                <a:ext uri="{FF2B5EF4-FFF2-40B4-BE49-F238E27FC236}">
                  <a16:creationId xmlns:a16="http://schemas.microsoft.com/office/drawing/2014/main" id="{53D90B3F-49BB-F15B-B01E-34C711CC8CD1}"/>
                </a:ext>
              </a:extLst>
            </p:cNvPr>
            <p:cNvSpPr>
              <a:spLocks noChangeShapeType="1"/>
            </p:cNvSpPr>
            <p:nvPr userDrawn="1"/>
          </p:nvSpPr>
          <p:spPr bwMode="auto">
            <a:xfrm>
              <a:off x="2862263" y="2233613"/>
              <a:ext cx="5919787"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31" name="Line 27">
              <a:extLst>
                <a:ext uri="{FF2B5EF4-FFF2-40B4-BE49-F238E27FC236}">
                  <a16:creationId xmlns:a16="http://schemas.microsoft.com/office/drawing/2014/main" id="{B4F6B749-BCDB-978C-EE04-BB7514391287}"/>
                </a:ext>
              </a:extLst>
            </p:cNvPr>
            <p:cNvSpPr>
              <a:spLocks noChangeShapeType="1"/>
            </p:cNvSpPr>
            <p:nvPr userDrawn="1"/>
          </p:nvSpPr>
          <p:spPr bwMode="auto">
            <a:xfrm>
              <a:off x="5784850" y="180976"/>
              <a:ext cx="0" cy="2052638"/>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3" name="Line 29">
              <a:extLst>
                <a:ext uri="{FF2B5EF4-FFF2-40B4-BE49-F238E27FC236}">
                  <a16:creationId xmlns:a16="http://schemas.microsoft.com/office/drawing/2014/main" id="{1197B21A-F913-EF70-4E61-EA7AAB899433}"/>
                </a:ext>
              </a:extLst>
            </p:cNvPr>
            <p:cNvSpPr>
              <a:spLocks noChangeShapeType="1"/>
            </p:cNvSpPr>
            <p:nvPr userDrawn="1"/>
          </p:nvSpPr>
          <p:spPr bwMode="auto">
            <a:xfrm>
              <a:off x="2857500" y="4176713"/>
              <a:ext cx="5924550" cy="0"/>
            </a:xfrm>
            <a:prstGeom prst="line">
              <a:avLst/>
            </a:prstGeom>
            <a:noFill/>
            <a:ln w="1905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4291595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 COLOU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E53A-EE10-B927-7EBC-DEFB0AD84C4F}"/>
              </a:ext>
            </a:extLst>
          </p:cNvPr>
          <p:cNvSpPr>
            <a:spLocks noGrp="1"/>
          </p:cNvSpPr>
          <p:nvPr>
            <p:ph type="title"/>
          </p:nvPr>
        </p:nvSpPr>
        <p:spPr>
          <a:xfrm>
            <a:off x="2268538" y="1988624"/>
            <a:ext cx="9639300" cy="1752103"/>
          </a:xfrm>
        </p:spPr>
        <p:txBody>
          <a:bodyPr anchor="ctr" anchorCtr="0"/>
          <a:lstStyle>
            <a:lvl1pPr>
              <a:defRPr sz="8000">
                <a:solidFill>
                  <a:schemeClr val="bg1"/>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40676A5D-DF62-4168-36D0-117351E6A37E}"/>
              </a:ext>
            </a:extLst>
          </p:cNvPr>
          <p:cNvSpPr>
            <a:spLocks noGrp="1"/>
          </p:cNvSpPr>
          <p:nvPr>
            <p:ph type="body" idx="1"/>
          </p:nvPr>
        </p:nvSpPr>
        <p:spPr>
          <a:xfrm>
            <a:off x="2268538" y="3740727"/>
            <a:ext cx="4819650" cy="2833111"/>
          </a:xfrm>
        </p:spPr>
        <p:txBody>
          <a:bodyPr anchor="b" anchorCtr="0"/>
          <a:lstStyle>
            <a:lvl1pPr marL="0" indent="0">
              <a:spcAft>
                <a:spcPts val="0"/>
              </a:spcAft>
              <a:buNone/>
              <a:defRPr sz="1600">
                <a:solidFill>
                  <a:schemeClr val="bg1"/>
                </a:solidFill>
                <a:latin typeface="Roboto Mono" pitchFamily="2" charset="0"/>
                <a:ea typeface="Roboto Mono"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4" name="Group 3">
            <a:extLst>
              <a:ext uri="{FF2B5EF4-FFF2-40B4-BE49-F238E27FC236}">
                <a16:creationId xmlns:a16="http://schemas.microsoft.com/office/drawing/2014/main" id="{B8157823-46B1-B578-E536-49787B572252}"/>
              </a:ext>
            </a:extLst>
          </p:cNvPr>
          <p:cNvGrpSpPr>
            <a:grpSpLocks noChangeAspect="1"/>
          </p:cNvGrpSpPr>
          <p:nvPr userDrawn="1"/>
        </p:nvGrpSpPr>
        <p:grpSpPr>
          <a:xfrm>
            <a:off x="285750" y="282721"/>
            <a:ext cx="1701799" cy="1707726"/>
            <a:chOff x="2857500" y="180976"/>
            <a:chExt cx="5924550" cy="5945187"/>
          </a:xfrm>
        </p:grpSpPr>
        <p:sp>
          <p:nvSpPr>
            <p:cNvPr id="5" name="Rectangle 5">
              <a:extLst>
                <a:ext uri="{FF2B5EF4-FFF2-40B4-BE49-F238E27FC236}">
                  <a16:creationId xmlns:a16="http://schemas.microsoft.com/office/drawing/2014/main" id="{53B26F7A-2DDF-3427-1875-2D59E1BE9466}"/>
                </a:ext>
              </a:extLst>
            </p:cNvPr>
            <p:cNvSpPr>
              <a:spLocks noChangeArrowheads="1"/>
            </p:cNvSpPr>
            <p:nvPr userDrawn="1"/>
          </p:nvSpPr>
          <p:spPr bwMode="auto">
            <a:xfrm>
              <a:off x="2857500" y="192088"/>
              <a:ext cx="5924550" cy="5934075"/>
            </a:xfrm>
            <a:prstGeom prst="rect">
              <a:avLst/>
            </a:prstGeom>
            <a:no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ar-SA"/>
            </a:p>
          </p:txBody>
        </p:sp>
        <p:sp>
          <p:nvSpPr>
            <p:cNvPr id="6" name="Freeform 7">
              <a:extLst>
                <a:ext uri="{FF2B5EF4-FFF2-40B4-BE49-F238E27FC236}">
                  <a16:creationId xmlns:a16="http://schemas.microsoft.com/office/drawing/2014/main" id="{99C9F786-8BD9-1EA4-C796-146C0DA0BC70}"/>
                </a:ext>
              </a:extLst>
            </p:cNvPr>
            <p:cNvSpPr>
              <a:spLocks/>
            </p:cNvSpPr>
            <p:nvPr userDrawn="1"/>
          </p:nvSpPr>
          <p:spPr bwMode="auto">
            <a:xfrm>
              <a:off x="3416300" y="838201"/>
              <a:ext cx="527050" cy="792163"/>
            </a:xfrm>
            <a:custGeom>
              <a:avLst/>
              <a:gdLst>
                <a:gd name="T0" fmla="*/ 0 w 332"/>
                <a:gd name="T1" fmla="*/ 0 h 499"/>
                <a:gd name="T2" fmla="*/ 0 w 332"/>
                <a:gd name="T3" fmla="*/ 72 h 499"/>
                <a:gd name="T4" fmla="*/ 123 w 332"/>
                <a:gd name="T5" fmla="*/ 72 h 499"/>
                <a:gd name="T6" fmla="*/ 123 w 332"/>
                <a:gd name="T7" fmla="*/ 499 h 499"/>
                <a:gd name="T8" fmla="*/ 206 w 332"/>
                <a:gd name="T9" fmla="*/ 499 h 499"/>
                <a:gd name="T10" fmla="*/ 206 w 332"/>
                <a:gd name="T11" fmla="*/ 72 h 499"/>
                <a:gd name="T12" fmla="*/ 332 w 332"/>
                <a:gd name="T13" fmla="*/ 72 h 499"/>
                <a:gd name="T14" fmla="*/ 332 w 332"/>
                <a:gd name="T15" fmla="*/ 0 h 499"/>
                <a:gd name="T16" fmla="*/ 0 w 332"/>
                <a:gd name="T1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0" y="0"/>
                  </a:moveTo>
                  <a:lnTo>
                    <a:pt x="0" y="72"/>
                  </a:lnTo>
                  <a:lnTo>
                    <a:pt x="123" y="72"/>
                  </a:lnTo>
                  <a:lnTo>
                    <a:pt x="123" y="499"/>
                  </a:lnTo>
                  <a:lnTo>
                    <a:pt x="206" y="499"/>
                  </a:lnTo>
                  <a:lnTo>
                    <a:pt x="206" y="72"/>
                  </a:lnTo>
                  <a:lnTo>
                    <a:pt x="332" y="72"/>
                  </a:lnTo>
                  <a:lnTo>
                    <a:pt x="332"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2" name="Freeform 8">
              <a:extLst>
                <a:ext uri="{FF2B5EF4-FFF2-40B4-BE49-F238E27FC236}">
                  <a16:creationId xmlns:a16="http://schemas.microsoft.com/office/drawing/2014/main" id="{0BB4A127-5C47-B600-59F5-DBC463DEEB60}"/>
                </a:ext>
              </a:extLst>
            </p:cNvPr>
            <p:cNvSpPr>
              <a:spLocks/>
            </p:cNvSpPr>
            <p:nvPr userDrawn="1"/>
          </p:nvSpPr>
          <p:spPr bwMode="auto">
            <a:xfrm>
              <a:off x="3992563" y="838201"/>
              <a:ext cx="565150" cy="792163"/>
            </a:xfrm>
            <a:custGeom>
              <a:avLst/>
              <a:gdLst>
                <a:gd name="T0" fmla="*/ 277 w 356"/>
                <a:gd name="T1" fmla="*/ 0 h 499"/>
                <a:gd name="T2" fmla="*/ 277 w 356"/>
                <a:gd name="T3" fmla="*/ 212 h 499"/>
                <a:gd name="T4" fmla="*/ 82 w 356"/>
                <a:gd name="T5" fmla="*/ 212 h 499"/>
                <a:gd name="T6" fmla="*/ 82 w 356"/>
                <a:gd name="T7" fmla="*/ 0 h 499"/>
                <a:gd name="T8" fmla="*/ 0 w 356"/>
                <a:gd name="T9" fmla="*/ 0 h 499"/>
                <a:gd name="T10" fmla="*/ 0 w 356"/>
                <a:gd name="T11" fmla="*/ 499 h 499"/>
                <a:gd name="T12" fmla="*/ 82 w 356"/>
                <a:gd name="T13" fmla="*/ 499 h 499"/>
                <a:gd name="T14" fmla="*/ 82 w 356"/>
                <a:gd name="T15" fmla="*/ 284 h 499"/>
                <a:gd name="T16" fmla="*/ 277 w 356"/>
                <a:gd name="T17" fmla="*/ 284 h 499"/>
                <a:gd name="T18" fmla="*/ 277 w 356"/>
                <a:gd name="T19" fmla="*/ 499 h 499"/>
                <a:gd name="T20" fmla="*/ 356 w 356"/>
                <a:gd name="T21" fmla="*/ 499 h 499"/>
                <a:gd name="T22" fmla="*/ 356 w 356"/>
                <a:gd name="T23" fmla="*/ 0 h 499"/>
                <a:gd name="T24" fmla="*/ 277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277" y="0"/>
                  </a:moveTo>
                  <a:lnTo>
                    <a:pt x="277" y="212"/>
                  </a:lnTo>
                  <a:lnTo>
                    <a:pt x="82" y="212"/>
                  </a:lnTo>
                  <a:lnTo>
                    <a:pt x="82" y="0"/>
                  </a:lnTo>
                  <a:lnTo>
                    <a:pt x="0" y="0"/>
                  </a:lnTo>
                  <a:lnTo>
                    <a:pt x="0" y="499"/>
                  </a:lnTo>
                  <a:lnTo>
                    <a:pt x="82" y="499"/>
                  </a:lnTo>
                  <a:lnTo>
                    <a:pt x="82" y="284"/>
                  </a:lnTo>
                  <a:lnTo>
                    <a:pt x="277" y="284"/>
                  </a:lnTo>
                  <a:lnTo>
                    <a:pt x="277" y="499"/>
                  </a:lnTo>
                  <a:lnTo>
                    <a:pt x="356" y="499"/>
                  </a:lnTo>
                  <a:lnTo>
                    <a:pt x="356" y="0"/>
                  </a:lnTo>
                  <a:lnTo>
                    <a:pt x="2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3" name="Freeform 9">
              <a:extLst>
                <a:ext uri="{FF2B5EF4-FFF2-40B4-BE49-F238E27FC236}">
                  <a16:creationId xmlns:a16="http://schemas.microsoft.com/office/drawing/2014/main" id="{6F379A8D-C637-5E0F-177D-355BB13576C2}"/>
                </a:ext>
              </a:extLst>
            </p:cNvPr>
            <p:cNvSpPr>
              <a:spLocks/>
            </p:cNvSpPr>
            <p:nvPr userDrawn="1"/>
          </p:nvSpPr>
          <p:spPr bwMode="auto">
            <a:xfrm>
              <a:off x="4708525" y="838201"/>
              <a:ext cx="450850" cy="792163"/>
            </a:xfrm>
            <a:custGeom>
              <a:avLst/>
              <a:gdLst>
                <a:gd name="T0" fmla="*/ 0 w 284"/>
                <a:gd name="T1" fmla="*/ 0 h 499"/>
                <a:gd name="T2" fmla="*/ 0 w 284"/>
                <a:gd name="T3" fmla="*/ 499 h 499"/>
                <a:gd name="T4" fmla="*/ 284 w 284"/>
                <a:gd name="T5" fmla="*/ 499 h 499"/>
                <a:gd name="T6" fmla="*/ 284 w 284"/>
                <a:gd name="T7" fmla="*/ 427 h 499"/>
                <a:gd name="T8" fmla="*/ 79 w 284"/>
                <a:gd name="T9" fmla="*/ 427 h 499"/>
                <a:gd name="T10" fmla="*/ 79 w 284"/>
                <a:gd name="T11" fmla="*/ 280 h 499"/>
                <a:gd name="T12" fmla="*/ 250 w 284"/>
                <a:gd name="T13" fmla="*/ 280 h 499"/>
                <a:gd name="T14" fmla="*/ 250 w 284"/>
                <a:gd name="T15" fmla="*/ 212 h 499"/>
                <a:gd name="T16" fmla="*/ 79 w 284"/>
                <a:gd name="T17" fmla="*/ 212 h 499"/>
                <a:gd name="T18" fmla="*/ 79 w 284"/>
                <a:gd name="T19" fmla="*/ 72 h 499"/>
                <a:gd name="T20" fmla="*/ 284 w 284"/>
                <a:gd name="T21" fmla="*/ 72 h 499"/>
                <a:gd name="T22" fmla="*/ 284 w 284"/>
                <a:gd name="T23" fmla="*/ 0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0" y="499"/>
                  </a:lnTo>
                  <a:lnTo>
                    <a:pt x="284" y="499"/>
                  </a:lnTo>
                  <a:lnTo>
                    <a:pt x="284" y="427"/>
                  </a:lnTo>
                  <a:lnTo>
                    <a:pt x="79" y="427"/>
                  </a:lnTo>
                  <a:lnTo>
                    <a:pt x="79" y="280"/>
                  </a:lnTo>
                  <a:lnTo>
                    <a:pt x="250" y="280"/>
                  </a:lnTo>
                  <a:lnTo>
                    <a:pt x="250" y="212"/>
                  </a:lnTo>
                  <a:lnTo>
                    <a:pt x="79" y="212"/>
                  </a:lnTo>
                  <a:lnTo>
                    <a:pt x="79" y="72"/>
                  </a:lnTo>
                  <a:lnTo>
                    <a:pt x="284" y="72"/>
                  </a:lnTo>
                  <a:lnTo>
                    <a:pt x="28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4" name="Freeform 10">
              <a:extLst>
                <a:ext uri="{FF2B5EF4-FFF2-40B4-BE49-F238E27FC236}">
                  <a16:creationId xmlns:a16="http://schemas.microsoft.com/office/drawing/2014/main" id="{A2A10FD1-62CF-7ACC-52B0-E91079F17AA0}"/>
                </a:ext>
              </a:extLst>
            </p:cNvPr>
            <p:cNvSpPr>
              <a:spLocks/>
            </p:cNvSpPr>
            <p:nvPr userDrawn="1"/>
          </p:nvSpPr>
          <p:spPr bwMode="auto">
            <a:xfrm>
              <a:off x="3557588" y="2787651"/>
              <a:ext cx="560388" cy="792163"/>
            </a:xfrm>
            <a:custGeom>
              <a:avLst/>
              <a:gdLst>
                <a:gd name="T0" fmla="*/ 0 w 103"/>
                <a:gd name="T1" fmla="*/ 0 h 146"/>
                <a:gd name="T2" fmla="*/ 25 w 103"/>
                <a:gd name="T3" fmla="*/ 0 h 146"/>
                <a:gd name="T4" fmla="*/ 69 w 103"/>
                <a:gd name="T5" fmla="*/ 85 h 146"/>
                <a:gd name="T6" fmla="*/ 80 w 103"/>
                <a:gd name="T7" fmla="*/ 113 h 146"/>
                <a:gd name="T8" fmla="*/ 81 w 103"/>
                <a:gd name="T9" fmla="*/ 113 h 146"/>
                <a:gd name="T10" fmla="*/ 79 w 103"/>
                <a:gd name="T11" fmla="*/ 80 h 146"/>
                <a:gd name="T12" fmla="*/ 79 w 103"/>
                <a:gd name="T13" fmla="*/ 0 h 146"/>
                <a:gd name="T14" fmla="*/ 103 w 103"/>
                <a:gd name="T15" fmla="*/ 0 h 146"/>
                <a:gd name="T16" fmla="*/ 103 w 103"/>
                <a:gd name="T17" fmla="*/ 146 h 146"/>
                <a:gd name="T18" fmla="*/ 77 w 103"/>
                <a:gd name="T19" fmla="*/ 146 h 146"/>
                <a:gd name="T20" fmla="*/ 34 w 103"/>
                <a:gd name="T21" fmla="*/ 62 h 146"/>
                <a:gd name="T22" fmla="*/ 22 w 103"/>
                <a:gd name="T23" fmla="*/ 33 h 146"/>
                <a:gd name="T24" fmla="*/ 21 w 103"/>
                <a:gd name="T25" fmla="*/ 33 h 146"/>
                <a:gd name="T26" fmla="*/ 23 w 103"/>
                <a:gd name="T27" fmla="*/ 67 h 146"/>
                <a:gd name="T28" fmla="*/ 23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5" y="0"/>
                    <a:pt x="25" y="0"/>
                    <a:pt x="25" y="0"/>
                  </a:cubicBezTo>
                  <a:cubicBezTo>
                    <a:pt x="69" y="85"/>
                    <a:pt x="69" y="85"/>
                    <a:pt x="69" y="85"/>
                  </a:cubicBezTo>
                  <a:cubicBezTo>
                    <a:pt x="73" y="93"/>
                    <a:pt x="77" y="104"/>
                    <a:pt x="80" y="113"/>
                  </a:cubicBezTo>
                  <a:cubicBezTo>
                    <a:pt x="81" y="113"/>
                    <a:pt x="81" y="113"/>
                    <a:pt x="81" y="113"/>
                  </a:cubicBezTo>
                  <a:cubicBezTo>
                    <a:pt x="80" y="101"/>
                    <a:pt x="79" y="89"/>
                    <a:pt x="79" y="80"/>
                  </a:cubicBezTo>
                  <a:cubicBezTo>
                    <a:pt x="79" y="0"/>
                    <a:pt x="79" y="0"/>
                    <a:pt x="79" y="0"/>
                  </a:cubicBezTo>
                  <a:cubicBezTo>
                    <a:pt x="103" y="0"/>
                    <a:pt x="103" y="0"/>
                    <a:pt x="103" y="0"/>
                  </a:cubicBezTo>
                  <a:cubicBezTo>
                    <a:pt x="103" y="146"/>
                    <a:pt x="103" y="146"/>
                    <a:pt x="103" y="146"/>
                  </a:cubicBezTo>
                  <a:cubicBezTo>
                    <a:pt x="77" y="146"/>
                    <a:pt x="77" y="146"/>
                    <a:pt x="77" y="146"/>
                  </a:cubicBezTo>
                  <a:cubicBezTo>
                    <a:pt x="34" y="62"/>
                    <a:pt x="34" y="62"/>
                    <a:pt x="34" y="62"/>
                  </a:cubicBezTo>
                  <a:cubicBezTo>
                    <a:pt x="30" y="53"/>
                    <a:pt x="26" y="44"/>
                    <a:pt x="22" y="33"/>
                  </a:cubicBezTo>
                  <a:cubicBezTo>
                    <a:pt x="21" y="33"/>
                    <a:pt x="21" y="33"/>
                    <a:pt x="21" y="33"/>
                  </a:cubicBezTo>
                  <a:cubicBezTo>
                    <a:pt x="22" y="43"/>
                    <a:pt x="23" y="56"/>
                    <a:pt x="23" y="67"/>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5" name="Freeform 11">
              <a:extLst>
                <a:ext uri="{FF2B5EF4-FFF2-40B4-BE49-F238E27FC236}">
                  <a16:creationId xmlns:a16="http://schemas.microsoft.com/office/drawing/2014/main" id="{870366BD-25DA-ED20-63DE-94D786730CD9}"/>
                </a:ext>
              </a:extLst>
            </p:cNvPr>
            <p:cNvSpPr>
              <a:spLocks noEditPoints="1"/>
            </p:cNvSpPr>
            <p:nvPr userDrawn="1"/>
          </p:nvSpPr>
          <p:spPr bwMode="auto">
            <a:xfrm>
              <a:off x="4187825" y="27876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0"/>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6" name="Freeform 12">
              <a:extLst>
                <a:ext uri="{FF2B5EF4-FFF2-40B4-BE49-F238E27FC236}">
                  <a16:creationId xmlns:a16="http://schemas.microsoft.com/office/drawing/2014/main" id="{3C4EE07C-439B-47EE-AE99-945C986C7BB6}"/>
                </a:ext>
              </a:extLst>
            </p:cNvPr>
            <p:cNvSpPr>
              <a:spLocks/>
            </p:cNvSpPr>
            <p:nvPr userDrawn="1"/>
          </p:nvSpPr>
          <p:spPr bwMode="auto">
            <a:xfrm>
              <a:off x="4741863" y="2787651"/>
              <a:ext cx="527050" cy="792163"/>
            </a:xfrm>
            <a:custGeom>
              <a:avLst/>
              <a:gdLst>
                <a:gd name="T0" fmla="*/ 123 w 332"/>
                <a:gd name="T1" fmla="*/ 72 h 499"/>
                <a:gd name="T2" fmla="*/ 0 w 332"/>
                <a:gd name="T3" fmla="*/ 72 h 499"/>
                <a:gd name="T4" fmla="*/ 0 w 332"/>
                <a:gd name="T5" fmla="*/ 0 h 499"/>
                <a:gd name="T6" fmla="*/ 332 w 332"/>
                <a:gd name="T7" fmla="*/ 0 h 499"/>
                <a:gd name="T8" fmla="*/ 332 w 332"/>
                <a:gd name="T9" fmla="*/ 72 h 499"/>
                <a:gd name="T10" fmla="*/ 205 w 332"/>
                <a:gd name="T11" fmla="*/ 72 h 499"/>
                <a:gd name="T12" fmla="*/ 205 w 332"/>
                <a:gd name="T13" fmla="*/ 499 h 499"/>
                <a:gd name="T14" fmla="*/ 123 w 332"/>
                <a:gd name="T15" fmla="*/ 499 h 499"/>
                <a:gd name="T16" fmla="*/ 123 w 332"/>
                <a:gd name="T17" fmla="*/ 7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499">
                  <a:moveTo>
                    <a:pt x="123" y="72"/>
                  </a:moveTo>
                  <a:lnTo>
                    <a:pt x="0" y="72"/>
                  </a:lnTo>
                  <a:lnTo>
                    <a:pt x="0" y="0"/>
                  </a:lnTo>
                  <a:lnTo>
                    <a:pt x="332" y="0"/>
                  </a:lnTo>
                  <a:lnTo>
                    <a:pt x="332" y="72"/>
                  </a:lnTo>
                  <a:lnTo>
                    <a:pt x="205" y="72"/>
                  </a:lnTo>
                  <a:lnTo>
                    <a:pt x="205" y="499"/>
                  </a:lnTo>
                  <a:lnTo>
                    <a:pt x="123" y="499"/>
                  </a:lnTo>
                  <a:lnTo>
                    <a:pt x="123"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7" name="Rectangle 13">
              <a:extLst>
                <a:ext uri="{FF2B5EF4-FFF2-40B4-BE49-F238E27FC236}">
                  <a16:creationId xmlns:a16="http://schemas.microsoft.com/office/drawing/2014/main" id="{D965D628-567F-0F48-5365-F8CA3579801E}"/>
                </a:ext>
              </a:extLst>
            </p:cNvPr>
            <p:cNvSpPr>
              <a:spLocks noChangeArrowheads="1"/>
            </p:cNvSpPr>
            <p:nvPr userDrawn="1"/>
          </p:nvSpPr>
          <p:spPr bwMode="auto">
            <a:xfrm>
              <a:off x="5334000" y="27876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8" name="Freeform 14">
              <a:extLst>
                <a:ext uri="{FF2B5EF4-FFF2-40B4-BE49-F238E27FC236}">
                  <a16:creationId xmlns:a16="http://schemas.microsoft.com/office/drawing/2014/main" id="{BC8B6938-CAA2-B4BC-42D3-0EDD7DDD371A}"/>
                </a:ext>
              </a:extLst>
            </p:cNvPr>
            <p:cNvSpPr>
              <a:spLocks noEditPoints="1"/>
            </p:cNvSpPr>
            <p:nvPr userDrawn="1"/>
          </p:nvSpPr>
          <p:spPr bwMode="auto">
            <a:xfrm>
              <a:off x="5572125" y="2776538"/>
              <a:ext cx="625475" cy="814388"/>
            </a:xfrm>
            <a:custGeom>
              <a:avLst/>
              <a:gdLst>
                <a:gd name="T0" fmla="*/ 90 w 115"/>
                <a:gd name="T1" fmla="*/ 75 h 150"/>
                <a:gd name="T2" fmla="*/ 57 w 115"/>
                <a:gd name="T3" fmla="*/ 21 h 150"/>
                <a:gd name="T4" fmla="*/ 25 w 115"/>
                <a:gd name="T5" fmla="*/ 75 h 150"/>
                <a:gd name="T6" fmla="*/ 57 w 115"/>
                <a:gd name="T7" fmla="*/ 129 h 150"/>
                <a:gd name="T8" fmla="*/ 90 w 115"/>
                <a:gd name="T9" fmla="*/ 75 h 150"/>
                <a:gd name="T10" fmla="*/ 0 w 115"/>
                <a:gd name="T11" fmla="*/ 75 h 150"/>
                <a:gd name="T12" fmla="*/ 57 w 115"/>
                <a:gd name="T13" fmla="*/ 0 h 150"/>
                <a:gd name="T14" fmla="*/ 115 w 115"/>
                <a:gd name="T15" fmla="*/ 75 h 150"/>
                <a:gd name="T16" fmla="*/ 57 w 115"/>
                <a:gd name="T17" fmla="*/ 150 h 150"/>
                <a:gd name="T18" fmla="*/ 0 w 115"/>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50">
                  <a:moveTo>
                    <a:pt x="90" y="75"/>
                  </a:moveTo>
                  <a:cubicBezTo>
                    <a:pt x="90" y="39"/>
                    <a:pt x="79" y="21"/>
                    <a:pt x="57" y="21"/>
                  </a:cubicBezTo>
                  <a:cubicBezTo>
                    <a:pt x="36" y="21"/>
                    <a:pt x="25" y="39"/>
                    <a:pt x="25" y="75"/>
                  </a:cubicBezTo>
                  <a:cubicBezTo>
                    <a:pt x="25" y="111"/>
                    <a:pt x="36" y="129"/>
                    <a:pt x="57" y="129"/>
                  </a:cubicBezTo>
                  <a:cubicBezTo>
                    <a:pt x="79" y="129"/>
                    <a:pt x="90" y="111"/>
                    <a:pt x="90" y="75"/>
                  </a:cubicBezTo>
                  <a:moveTo>
                    <a:pt x="0" y="75"/>
                  </a:moveTo>
                  <a:cubicBezTo>
                    <a:pt x="0" y="28"/>
                    <a:pt x="20" y="0"/>
                    <a:pt x="57" y="0"/>
                  </a:cubicBezTo>
                  <a:cubicBezTo>
                    <a:pt x="94" y="0"/>
                    <a:pt x="115" y="28"/>
                    <a:pt x="115" y="75"/>
                  </a:cubicBezTo>
                  <a:cubicBezTo>
                    <a:pt x="115" y="122"/>
                    <a:pt x="94" y="150"/>
                    <a:pt x="57" y="150"/>
                  </a:cubicBezTo>
                  <a:cubicBezTo>
                    <a:pt x="20" y="150"/>
                    <a:pt x="0" y="122"/>
                    <a:pt x="0"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39" name="Freeform 15">
              <a:extLst>
                <a:ext uri="{FF2B5EF4-FFF2-40B4-BE49-F238E27FC236}">
                  <a16:creationId xmlns:a16="http://schemas.microsoft.com/office/drawing/2014/main" id="{63E05349-F9DE-8676-036F-30F65E12DC91}"/>
                </a:ext>
              </a:extLst>
            </p:cNvPr>
            <p:cNvSpPr>
              <a:spLocks/>
            </p:cNvSpPr>
            <p:nvPr userDrawn="1"/>
          </p:nvSpPr>
          <p:spPr bwMode="auto">
            <a:xfrm>
              <a:off x="6311900" y="2787651"/>
              <a:ext cx="558800" cy="792163"/>
            </a:xfrm>
            <a:custGeom>
              <a:avLst/>
              <a:gdLst>
                <a:gd name="T0" fmla="*/ 0 w 103"/>
                <a:gd name="T1" fmla="*/ 0 h 146"/>
                <a:gd name="T2" fmla="*/ 26 w 103"/>
                <a:gd name="T3" fmla="*/ 0 h 146"/>
                <a:gd name="T4" fmla="*/ 69 w 103"/>
                <a:gd name="T5" fmla="*/ 85 h 146"/>
                <a:gd name="T6" fmla="*/ 81 w 103"/>
                <a:gd name="T7" fmla="*/ 113 h 146"/>
                <a:gd name="T8" fmla="*/ 82 w 103"/>
                <a:gd name="T9" fmla="*/ 113 h 146"/>
                <a:gd name="T10" fmla="*/ 80 w 103"/>
                <a:gd name="T11" fmla="*/ 80 h 146"/>
                <a:gd name="T12" fmla="*/ 80 w 103"/>
                <a:gd name="T13" fmla="*/ 0 h 146"/>
                <a:gd name="T14" fmla="*/ 103 w 103"/>
                <a:gd name="T15" fmla="*/ 0 h 146"/>
                <a:gd name="T16" fmla="*/ 103 w 103"/>
                <a:gd name="T17" fmla="*/ 146 h 146"/>
                <a:gd name="T18" fmla="*/ 78 w 103"/>
                <a:gd name="T19" fmla="*/ 146 h 146"/>
                <a:gd name="T20" fmla="*/ 35 w 103"/>
                <a:gd name="T21" fmla="*/ 62 h 146"/>
                <a:gd name="T22" fmla="*/ 23 w 103"/>
                <a:gd name="T23" fmla="*/ 33 h 146"/>
                <a:gd name="T24" fmla="*/ 22 w 103"/>
                <a:gd name="T25" fmla="*/ 33 h 146"/>
                <a:gd name="T26" fmla="*/ 24 w 103"/>
                <a:gd name="T27" fmla="*/ 67 h 146"/>
                <a:gd name="T28" fmla="*/ 24 w 103"/>
                <a:gd name="T29" fmla="*/ 146 h 146"/>
                <a:gd name="T30" fmla="*/ 0 w 103"/>
                <a:gd name="T31" fmla="*/ 146 h 146"/>
                <a:gd name="T32" fmla="*/ 0 w 103"/>
                <a:gd name="T3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46">
                  <a:moveTo>
                    <a:pt x="0" y="0"/>
                  </a:moveTo>
                  <a:cubicBezTo>
                    <a:pt x="26" y="0"/>
                    <a:pt x="26" y="0"/>
                    <a:pt x="26" y="0"/>
                  </a:cubicBezTo>
                  <a:cubicBezTo>
                    <a:pt x="69" y="85"/>
                    <a:pt x="69" y="85"/>
                    <a:pt x="69" y="85"/>
                  </a:cubicBezTo>
                  <a:cubicBezTo>
                    <a:pt x="73" y="93"/>
                    <a:pt x="77" y="104"/>
                    <a:pt x="81" y="113"/>
                  </a:cubicBezTo>
                  <a:cubicBezTo>
                    <a:pt x="82" y="113"/>
                    <a:pt x="82" y="113"/>
                    <a:pt x="82" y="113"/>
                  </a:cubicBezTo>
                  <a:cubicBezTo>
                    <a:pt x="81" y="101"/>
                    <a:pt x="80" y="89"/>
                    <a:pt x="80" y="80"/>
                  </a:cubicBezTo>
                  <a:cubicBezTo>
                    <a:pt x="80" y="0"/>
                    <a:pt x="80" y="0"/>
                    <a:pt x="80" y="0"/>
                  </a:cubicBezTo>
                  <a:cubicBezTo>
                    <a:pt x="103" y="0"/>
                    <a:pt x="103" y="0"/>
                    <a:pt x="103" y="0"/>
                  </a:cubicBezTo>
                  <a:cubicBezTo>
                    <a:pt x="103" y="146"/>
                    <a:pt x="103" y="146"/>
                    <a:pt x="103" y="146"/>
                  </a:cubicBezTo>
                  <a:cubicBezTo>
                    <a:pt x="78" y="146"/>
                    <a:pt x="78" y="146"/>
                    <a:pt x="78" y="146"/>
                  </a:cubicBezTo>
                  <a:cubicBezTo>
                    <a:pt x="35" y="62"/>
                    <a:pt x="35" y="62"/>
                    <a:pt x="35" y="62"/>
                  </a:cubicBezTo>
                  <a:cubicBezTo>
                    <a:pt x="30" y="53"/>
                    <a:pt x="27" y="44"/>
                    <a:pt x="23" y="33"/>
                  </a:cubicBezTo>
                  <a:cubicBezTo>
                    <a:pt x="22" y="33"/>
                    <a:pt x="22" y="33"/>
                    <a:pt x="22" y="33"/>
                  </a:cubicBezTo>
                  <a:cubicBezTo>
                    <a:pt x="23" y="43"/>
                    <a:pt x="24" y="56"/>
                    <a:pt x="24" y="67"/>
                  </a:cubicBezTo>
                  <a:cubicBezTo>
                    <a:pt x="24" y="146"/>
                    <a:pt x="24" y="146"/>
                    <a:pt x="24"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0" name="Freeform 16">
              <a:extLst>
                <a:ext uri="{FF2B5EF4-FFF2-40B4-BE49-F238E27FC236}">
                  <a16:creationId xmlns:a16="http://schemas.microsoft.com/office/drawing/2014/main" id="{162B0012-DD11-1EC4-B5C6-3D94856BB0A6}"/>
                </a:ext>
              </a:extLst>
            </p:cNvPr>
            <p:cNvSpPr>
              <a:spLocks noEditPoints="1"/>
            </p:cNvSpPr>
            <p:nvPr userDrawn="1"/>
          </p:nvSpPr>
          <p:spPr bwMode="auto">
            <a:xfrm>
              <a:off x="6946900" y="2787651"/>
              <a:ext cx="612775" cy="792163"/>
            </a:xfrm>
            <a:custGeom>
              <a:avLst/>
              <a:gdLst>
                <a:gd name="T0" fmla="*/ 75 w 113"/>
                <a:gd name="T1" fmla="*/ 91 h 146"/>
                <a:gd name="T2" fmla="*/ 63 w 113"/>
                <a:gd name="T3" fmla="*/ 48 h 146"/>
                <a:gd name="T4" fmla="*/ 57 w 113"/>
                <a:gd name="T5" fmla="*/ 22 h 146"/>
                <a:gd name="T6" fmla="*/ 56 w 113"/>
                <a:gd name="T7" fmla="*/ 22 h 146"/>
                <a:gd name="T8" fmla="*/ 50 w 113"/>
                <a:gd name="T9" fmla="*/ 48 h 146"/>
                <a:gd name="T10" fmla="*/ 39 w 113"/>
                <a:gd name="T11" fmla="*/ 91 h 146"/>
                <a:gd name="T12" fmla="*/ 75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5" y="91"/>
                  </a:moveTo>
                  <a:cubicBezTo>
                    <a:pt x="63" y="48"/>
                    <a:pt x="63" y="48"/>
                    <a:pt x="63" y="48"/>
                  </a:cubicBezTo>
                  <a:cubicBezTo>
                    <a:pt x="61" y="40"/>
                    <a:pt x="59" y="33"/>
                    <a:pt x="57" y="22"/>
                  </a:cubicBezTo>
                  <a:cubicBezTo>
                    <a:pt x="56" y="22"/>
                    <a:pt x="56" y="22"/>
                    <a:pt x="56" y="22"/>
                  </a:cubicBezTo>
                  <a:cubicBezTo>
                    <a:pt x="54" y="33"/>
                    <a:pt x="53" y="40"/>
                    <a:pt x="50" y="48"/>
                  </a:cubicBezTo>
                  <a:cubicBezTo>
                    <a:pt x="39" y="91"/>
                    <a:pt x="39" y="91"/>
                    <a:pt x="39" y="91"/>
                  </a:cubicBezTo>
                  <a:lnTo>
                    <a:pt x="75"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1" name="Freeform 17">
              <a:extLst>
                <a:ext uri="{FF2B5EF4-FFF2-40B4-BE49-F238E27FC236}">
                  <a16:creationId xmlns:a16="http://schemas.microsoft.com/office/drawing/2014/main" id="{4B8CC901-9B3A-5E16-B327-AA66176F34BD}"/>
                </a:ext>
              </a:extLst>
            </p:cNvPr>
            <p:cNvSpPr>
              <a:spLocks/>
            </p:cNvSpPr>
            <p:nvPr userDrawn="1"/>
          </p:nvSpPr>
          <p:spPr bwMode="auto">
            <a:xfrm>
              <a:off x="7631113" y="2787651"/>
              <a:ext cx="433388" cy="792163"/>
            </a:xfrm>
            <a:custGeom>
              <a:avLst/>
              <a:gdLst>
                <a:gd name="T0" fmla="*/ 0 w 273"/>
                <a:gd name="T1" fmla="*/ 0 h 499"/>
                <a:gd name="T2" fmla="*/ 82 w 273"/>
                <a:gd name="T3" fmla="*/ 0 h 499"/>
                <a:gd name="T4" fmla="*/ 82 w 273"/>
                <a:gd name="T5" fmla="*/ 427 h 499"/>
                <a:gd name="T6" fmla="*/ 273 w 273"/>
                <a:gd name="T7" fmla="*/ 427 h 499"/>
                <a:gd name="T8" fmla="*/ 273 w 273"/>
                <a:gd name="T9" fmla="*/ 499 h 499"/>
                <a:gd name="T10" fmla="*/ 0 w 273"/>
                <a:gd name="T11" fmla="*/ 499 h 499"/>
                <a:gd name="T12" fmla="*/ 0 w 273"/>
                <a:gd name="T13" fmla="*/ 0 h 499"/>
              </a:gdLst>
              <a:ahLst/>
              <a:cxnLst>
                <a:cxn ang="0">
                  <a:pos x="T0" y="T1"/>
                </a:cxn>
                <a:cxn ang="0">
                  <a:pos x="T2" y="T3"/>
                </a:cxn>
                <a:cxn ang="0">
                  <a:pos x="T4" y="T5"/>
                </a:cxn>
                <a:cxn ang="0">
                  <a:pos x="T6" y="T7"/>
                </a:cxn>
                <a:cxn ang="0">
                  <a:pos x="T8" y="T9"/>
                </a:cxn>
                <a:cxn ang="0">
                  <a:pos x="T10" y="T11"/>
                </a:cxn>
                <a:cxn ang="0">
                  <a:pos x="T12" y="T13"/>
                </a:cxn>
              </a:cxnLst>
              <a:rect l="0" t="0" r="r" b="b"/>
              <a:pathLst>
                <a:path w="273" h="499">
                  <a:moveTo>
                    <a:pt x="0" y="0"/>
                  </a:moveTo>
                  <a:lnTo>
                    <a:pt x="82" y="0"/>
                  </a:lnTo>
                  <a:lnTo>
                    <a:pt x="82" y="427"/>
                  </a:lnTo>
                  <a:lnTo>
                    <a:pt x="273" y="427"/>
                  </a:lnTo>
                  <a:lnTo>
                    <a:pt x="273"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2" name="Freeform 18">
              <a:extLst>
                <a:ext uri="{FF2B5EF4-FFF2-40B4-BE49-F238E27FC236}">
                  <a16:creationId xmlns:a16="http://schemas.microsoft.com/office/drawing/2014/main" id="{9AF6DCBC-560C-BC68-9DC2-805FF2351AF4}"/>
                </a:ext>
              </a:extLst>
            </p:cNvPr>
            <p:cNvSpPr>
              <a:spLocks noEditPoints="1"/>
            </p:cNvSpPr>
            <p:nvPr userDrawn="1"/>
          </p:nvSpPr>
          <p:spPr bwMode="auto">
            <a:xfrm>
              <a:off x="3416300" y="4730751"/>
              <a:ext cx="614363" cy="792163"/>
            </a:xfrm>
            <a:custGeom>
              <a:avLst/>
              <a:gdLst>
                <a:gd name="T0" fmla="*/ 74 w 113"/>
                <a:gd name="T1" fmla="*/ 91 h 146"/>
                <a:gd name="T2" fmla="*/ 63 w 113"/>
                <a:gd name="T3" fmla="*/ 48 h 146"/>
                <a:gd name="T4" fmla="*/ 57 w 113"/>
                <a:gd name="T5" fmla="*/ 22 h 146"/>
                <a:gd name="T6" fmla="*/ 56 w 113"/>
                <a:gd name="T7" fmla="*/ 22 h 146"/>
                <a:gd name="T8" fmla="*/ 50 w 113"/>
                <a:gd name="T9" fmla="*/ 48 h 146"/>
                <a:gd name="T10" fmla="*/ 38 w 113"/>
                <a:gd name="T11" fmla="*/ 91 h 146"/>
                <a:gd name="T12" fmla="*/ 74 w 113"/>
                <a:gd name="T13" fmla="*/ 91 h 146"/>
                <a:gd name="T14" fmla="*/ 42 w 113"/>
                <a:gd name="T15" fmla="*/ 0 h 146"/>
                <a:gd name="T16" fmla="*/ 71 w 113"/>
                <a:gd name="T17" fmla="*/ 0 h 146"/>
                <a:gd name="T18" fmla="*/ 113 w 113"/>
                <a:gd name="T19" fmla="*/ 146 h 146"/>
                <a:gd name="T20" fmla="*/ 89 w 113"/>
                <a:gd name="T21" fmla="*/ 146 h 146"/>
                <a:gd name="T22" fmla="*/ 79 w 113"/>
                <a:gd name="T23" fmla="*/ 110 h 146"/>
                <a:gd name="T24" fmla="*/ 34 w 113"/>
                <a:gd name="T25" fmla="*/ 110 h 146"/>
                <a:gd name="T26" fmla="*/ 24 w 113"/>
                <a:gd name="T27" fmla="*/ 146 h 146"/>
                <a:gd name="T28" fmla="*/ 0 w 113"/>
                <a:gd name="T29" fmla="*/ 146 h 146"/>
                <a:gd name="T30" fmla="*/ 42 w 113"/>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6">
                  <a:moveTo>
                    <a:pt x="74" y="91"/>
                  </a:moveTo>
                  <a:cubicBezTo>
                    <a:pt x="63" y="48"/>
                    <a:pt x="63" y="48"/>
                    <a:pt x="63" y="48"/>
                  </a:cubicBezTo>
                  <a:cubicBezTo>
                    <a:pt x="61" y="41"/>
                    <a:pt x="59" y="33"/>
                    <a:pt x="57" y="22"/>
                  </a:cubicBezTo>
                  <a:cubicBezTo>
                    <a:pt x="56" y="22"/>
                    <a:pt x="56" y="22"/>
                    <a:pt x="56" y="22"/>
                  </a:cubicBezTo>
                  <a:cubicBezTo>
                    <a:pt x="54" y="33"/>
                    <a:pt x="52" y="40"/>
                    <a:pt x="50" y="48"/>
                  </a:cubicBezTo>
                  <a:cubicBezTo>
                    <a:pt x="38" y="91"/>
                    <a:pt x="38" y="91"/>
                    <a:pt x="38" y="91"/>
                  </a:cubicBezTo>
                  <a:lnTo>
                    <a:pt x="74" y="91"/>
                  </a:lnTo>
                  <a:close/>
                  <a:moveTo>
                    <a:pt x="42" y="0"/>
                  </a:moveTo>
                  <a:cubicBezTo>
                    <a:pt x="71" y="0"/>
                    <a:pt x="71" y="0"/>
                    <a:pt x="71" y="0"/>
                  </a:cubicBezTo>
                  <a:cubicBezTo>
                    <a:pt x="113" y="146"/>
                    <a:pt x="113" y="146"/>
                    <a:pt x="113" y="146"/>
                  </a:cubicBezTo>
                  <a:cubicBezTo>
                    <a:pt x="89" y="146"/>
                    <a:pt x="89" y="146"/>
                    <a:pt x="89" y="146"/>
                  </a:cubicBezTo>
                  <a:cubicBezTo>
                    <a:pt x="79" y="110"/>
                    <a:pt x="79" y="110"/>
                    <a:pt x="79" y="110"/>
                  </a:cubicBezTo>
                  <a:cubicBezTo>
                    <a:pt x="34" y="110"/>
                    <a:pt x="34" y="110"/>
                    <a:pt x="34" y="110"/>
                  </a:cubicBezTo>
                  <a:cubicBezTo>
                    <a:pt x="24" y="146"/>
                    <a:pt x="24" y="146"/>
                    <a:pt x="24" y="146"/>
                  </a:cubicBezTo>
                  <a:cubicBezTo>
                    <a:pt x="0" y="146"/>
                    <a:pt x="0" y="146"/>
                    <a:pt x="0" y="146"/>
                  </a:cubicBezTo>
                  <a:lnTo>
                    <a:pt x="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3" name="Freeform 19">
              <a:extLst>
                <a:ext uri="{FF2B5EF4-FFF2-40B4-BE49-F238E27FC236}">
                  <a16:creationId xmlns:a16="http://schemas.microsoft.com/office/drawing/2014/main" id="{97E2E3FC-E609-3679-4150-453D97EE6FC4}"/>
                </a:ext>
              </a:extLst>
            </p:cNvPr>
            <p:cNvSpPr>
              <a:spLocks noEditPoints="1"/>
            </p:cNvSpPr>
            <p:nvPr userDrawn="1"/>
          </p:nvSpPr>
          <p:spPr bwMode="auto">
            <a:xfrm>
              <a:off x="4079875" y="4730751"/>
              <a:ext cx="520700" cy="792163"/>
            </a:xfrm>
            <a:custGeom>
              <a:avLst/>
              <a:gdLst>
                <a:gd name="T0" fmla="*/ 41 w 96"/>
                <a:gd name="T1" fmla="*/ 73 h 146"/>
                <a:gd name="T2" fmla="*/ 64 w 96"/>
                <a:gd name="T3" fmla="*/ 46 h 146"/>
                <a:gd name="T4" fmla="*/ 41 w 96"/>
                <a:gd name="T5" fmla="*/ 20 h 146"/>
                <a:gd name="T6" fmla="*/ 23 w 96"/>
                <a:gd name="T7" fmla="*/ 20 h 146"/>
                <a:gd name="T8" fmla="*/ 23 w 96"/>
                <a:gd name="T9" fmla="*/ 73 h 146"/>
                <a:gd name="T10" fmla="*/ 41 w 96"/>
                <a:gd name="T11" fmla="*/ 73 h 146"/>
                <a:gd name="T12" fmla="*/ 0 w 96"/>
                <a:gd name="T13" fmla="*/ 0 h 146"/>
                <a:gd name="T14" fmla="*/ 43 w 96"/>
                <a:gd name="T15" fmla="*/ 0 h 146"/>
                <a:gd name="T16" fmla="*/ 89 w 96"/>
                <a:gd name="T17" fmla="*/ 45 h 146"/>
                <a:gd name="T18" fmla="*/ 64 w 96"/>
                <a:gd name="T19" fmla="*/ 88 h 146"/>
                <a:gd name="T20" fmla="*/ 64 w 96"/>
                <a:gd name="T21" fmla="*/ 89 h 146"/>
                <a:gd name="T22" fmla="*/ 96 w 96"/>
                <a:gd name="T23" fmla="*/ 143 h 146"/>
                <a:gd name="T24" fmla="*/ 96 w 96"/>
                <a:gd name="T25" fmla="*/ 146 h 146"/>
                <a:gd name="T26" fmla="*/ 71 w 96"/>
                <a:gd name="T27" fmla="*/ 146 h 146"/>
                <a:gd name="T28" fmla="*/ 40 w 96"/>
                <a:gd name="T29" fmla="*/ 93 h 146"/>
                <a:gd name="T30" fmla="*/ 23 w 96"/>
                <a:gd name="T31" fmla="*/ 93 h 146"/>
                <a:gd name="T32" fmla="*/ 23 w 96"/>
                <a:gd name="T33" fmla="*/ 146 h 146"/>
                <a:gd name="T34" fmla="*/ 0 w 96"/>
                <a:gd name="T35" fmla="*/ 146 h 146"/>
                <a:gd name="T36" fmla="*/ 0 w 96"/>
                <a:gd name="T3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46">
                  <a:moveTo>
                    <a:pt x="41" y="73"/>
                  </a:moveTo>
                  <a:cubicBezTo>
                    <a:pt x="58" y="73"/>
                    <a:pt x="64" y="62"/>
                    <a:pt x="64" y="46"/>
                  </a:cubicBezTo>
                  <a:cubicBezTo>
                    <a:pt x="64" y="32"/>
                    <a:pt x="58" y="20"/>
                    <a:pt x="41" y="20"/>
                  </a:cubicBezTo>
                  <a:cubicBezTo>
                    <a:pt x="23" y="20"/>
                    <a:pt x="23" y="20"/>
                    <a:pt x="23" y="20"/>
                  </a:cubicBezTo>
                  <a:cubicBezTo>
                    <a:pt x="23" y="73"/>
                    <a:pt x="23" y="73"/>
                    <a:pt x="23" y="73"/>
                  </a:cubicBezTo>
                  <a:lnTo>
                    <a:pt x="41" y="73"/>
                  </a:lnTo>
                  <a:close/>
                  <a:moveTo>
                    <a:pt x="0" y="0"/>
                  </a:moveTo>
                  <a:cubicBezTo>
                    <a:pt x="43" y="0"/>
                    <a:pt x="43" y="0"/>
                    <a:pt x="43" y="0"/>
                  </a:cubicBezTo>
                  <a:cubicBezTo>
                    <a:pt x="74" y="0"/>
                    <a:pt x="89" y="17"/>
                    <a:pt x="89" y="45"/>
                  </a:cubicBezTo>
                  <a:cubicBezTo>
                    <a:pt x="89" y="66"/>
                    <a:pt x="79" y="83"/>
                    <a:pt x="64" y="88"/>
                  </a:cubicBezTo>
                  <a:cubicBezTo>
                    <a:pt x="64" y="89"/>
                    <a:pt x="64" y="89"/>
                    <a:pt x="64" y="89"/>
                  </a:cubicBezTo>
                  <a:cubicBezTo>
                    <a:pt x="71" y="97"/>
                    <a:pt x="91" y="140"/>
                    <a:pt x="96" y="143"/>
                  </a:cubicBezTo>
                  <a:cubicBezTo>
                    <a:pt x="96" y="146"/>
                    <a:pt x="96" y="146"/>
                    <a:pt x="96" y="146"/>
                  </a:cubicBezTo>
                  <a:cubicBezTo>
                    <a:pt x="71" y="146"/>
                    <a:pt x="71" y="146"/>
                    <a:pt x="71" y="146"/>
                  </a:cubicBezTo>
                  <a:cubicBezTo>
                    <a:pt x="64" y="142"/>
                    <a:pt x="46" y="97"/>
                    <a:pt x="40" y="93"/>
                  </a:cubicBezTo>
                  <a:cubicBezTo>
                    <a:pt x="23" y="93"/>
                    <a:pt x="23" y="93"/>
                    <a:pt x="23" y="93"/>
                  </a:cubicBezTo>
                  <a:cubicBezTo>
                    <a:pt x="23" y="146"/>
                    <a:pt x="23" y="146"/>
                    <a:pt x="23" y="146"/>
                  </a:cubicBezTo>
                  <a:cubicBezTo>
                    <a:pt x="0" y="146"/>
                    <a:pt x="0" y="146"/>
                    <a:pt x="0"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4" name="Freeform 20">
              <a:extLst>
                <a:ext uri="{FF2B5EF4-FFF2-40B4-BE49-F238E27FC236}">
                  <a16:creationId xmlns:a16="http://schemas.microsoft.com/office/drawing/2014/main" id="{9F4ABEA9-1A81-817C-E534-ABAEE0A94484}"/>
                </a:ext>
              </a:extLst>
            </p:cNvPr>
            <p:cNvSpPr>
              <a:spLocks/>
            </p:cNvSpPr>
            <p:nvPr userDrawn="1"/>
          </p:nvSpPr>
          <p:spPr bwMode="auto">
            <a:xfrm>
              <a:off x="4643438" y="4719638"/>
              <a:ext cx="592138" cy="814388"/>
            </a:xfrm>
            <a:custGeom>
              <a:avLst/>
              <a:gdLst>
                <a:gd name="T0" fmla="*/ 25 w 109"/>
                <a:gd name="T1" fmla="*/ 75 h 150"/>
                <a:gd name="T2" fmla="*/ 58 w 109"/>
                <a:gd name="T3" fmla="*/ 129 h 150"/>
                <a:gd name="T4" fmla="*/ 85 w 109"/>
                <a:gd name="T5" fmla="*/ 94 h 150"/>
                <a:gd name="T6" fmla="*/ 108 w 109"/>
                <a:gd name="T7" fmla="*/ 95 h 150"/>
                <a:gd name="T8" fmla="*/ 109 w 109"/>
                <a:gd name="T9" fmla="*/ 99 h 150"/>
                <a:gd name="T10" fmla="*/ 58 w 109"/>
                <a:gd name="T11" fmla="*/ 150 h 150"/>
                <a:gd name="T12" fmla="*/ 0 w 109"/>
                <a:gd name="T13" fmla="*/ 75 h 150"/>
                <a:gd name="T14" fmla="*/ 58 w 109"/>
                <a:gd name="T15" fmla="*/ 0 h 150"/>
                <a:gd name="T16" fmla="*/ 109 w 109"/>
                <a:gd name="T17" fmla="*/ 49 h 150"/>
                <a:gd name="T18" fmla="*/ 109 w 109"/>
                <a:gd name="T19" fmla="*/ 55 h 150"/>
                <a:gd name="T20" fmla="*/ 85 w 109"/>
                <a:gd name="T21" fmla="*/ 56 h 150"/>
                <a:gd name="T22" fmla="*/ 58 w 109"/>
                <a:gd name="T23" fmla="*/ 21 h 150"/>
                <a:gd name="T24" fmla="*/ 25 w 109"/>
                <a:gd name="T25"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50">
                  <a:moveTo>
                    <a:pt x="25" y="75"/>
                  </a:moveTo>
                  <a:cubicBezTo>
                    <a:pt x="25" y="111"/>
                    <a:pt x="38" y="129"/>
                    <a:pt x="58" y="129"/>
                  </a:cubicBezTo>
                  <a:cubicBezTo>
                    <a:pt x="77" y="129"/>
                    <a:pt x="85" y="116"/>
                    <a:pt x="85" y="94"/>
                  </a:cubicBezTo>
                  <a:cubicBezTo>
                    <a:pt x="108" y="95"/>
                    <a:pt x="108" y="95"/>
                    <a:pt x="108" y="95"/>
                  </a:cubicBezTo>
                  <a:cubicBezTo>
                    <a:pt x="109" y="96"/>
                    <a:pt x="109" y="98"/>
                    <a:pt x="109" y="99"/>
                  </a:cubicBezTo>
                  <a:cubicBezTo>
                    <a:pt x="109" y="129"/>
                    <a:pt x="94" y="150"/>
                    <a:pt x="58" y="150"/>
                  </a:cubicBezTo>
                  <a:cubicBezTo>
                    <a:pt x="23" y="150"/>
                    <a:pt x="0" y="124"/>
                    <a:pt x="0" y="75"/>
                  </a:cubicBezTo>
                  <a:cubicBezTo>
                    <a:pt x="0" y="27"/>
                    <a:pt x="23" y="0"/>
                    <a:pt x="58" y="0"/>
                  </a:cubicBezTo>
                  <a:cubicBezTo>
                    <a:pt x="102" y="0"/>
                    <a:pt x="109" y="32"/>
                    <a:pt x="109" y="49"/>
                  </a:cubicBezTo>
                  <a:cubicBezTo>
                    <a:pt x="109" y="51"/>
                    <a:pt x="109" y="54"/>
                    <a:pt x="109" y="55"/>
                  </a:cubicBezTo>
                  <a:cubicBezTo>
                    <a:pt x="85" y="56"/>
                    <a:pt x="85" y="56"/>
                    <a:pt x="85" y="56"/>
                  </a:cubicBezTo>
                  <a:cubicBezTo>
                    <a:pt x="85" y="34"/>
                    <a:pt x="77" y="21"/>
                    <a:pt x="58" y="21"/>
                  </a:cubicBezTo>
                  <a:cubicBezTo>
                    <a:pt x="38" y="21"/>
                    <a:pt x="25" y="40"/>
                    <a:pt x="25"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5" name="Freeform 21">
              <a:extLst>
                <a:ext uri="{FF2B5EF4-FFF2-40B4-BE49-F238E27FC236}">
                  <a16:creationId xmlns:a16="http://schemas.microsoft.com/office/drawing/2014/main" id="{F39F663D-863B-95F4-9C8D-A255033CF816}"/>
                </a:ext>
              </a:extLst>
            </p:cNvPr>
            <p:cNvSpPr>
              <a:spLocks/>
            </p:cNvSpPr>
            <p:nvPr userDrawn="1"/>
          </p:nvSpPr>
          <p:spPr bwMode="auto">
            <a:xfrm>
              <a:off x="5338763" y="4730751"/>
              <a:ext cx="565150" cy="792163"/>
            </a:xfrm>
            <a:custGeom>
              <a:avLst/>
              <a:gdLst>
                <a:gd name="T0" fmla="*/ 0 w 356"/>
                <a:gd name="T1" fmla="*/ 0 h 499"/>
                <a:gd name="T2" fmla="*/ 82 w 356"/>
                <a:gd name="T3" fmla="*/ 0 h 499"/>
                <a:gd name="T4" fmla="*/ 82 w 356"/>
                <a:gd name="T5" fmla="*/ 212 h 499"/>
                <a:gd name="T6" fmla="*/ 277 w 356"/>
                <a:gd name="T7" fmla="*/ 212 h 499"/>
                <a:gd name="T8" fmla="*/ 277 w 356"/>
                <a:gd name="T9" fmla="*/ 0 h 499"/>
                <a:gd name="T10" fmla="*/ 356 w 356"/>
                <a:gd name="T11" fmla="*/ 0 h 499"/>
                <a:gd name="T12" fmla="*/ 356 w 356"/>
                <a:gd name="T13" fmla="*/ 499 h 499"/>
                <a:gd name="T14" fmla="*/ 277 w 356"/>
                <a:gd name="T15" fmla="*/ 499 h 499"/>
                <a:gd name="T16" fmla="*/ 277 w 356"/>
                <a:gd name="T17" fmla="*/ 284 h 499"/>
                <a:gd name="T18" fmla="*/ 82 w 356"/>
                <a:gd name="T19" fmla="*/ 284 h 499"/>
                <a:gd name="T20" fmla="*/ 82 w 356"/>
                <a:gd name="T21" fmla="*/ 499 h 499"/>
                <a:gd name="T22" fmla="*/ 0 w 356"/>
                <a:gd name="T23" fmla="*/ 499 h 499"/>
                <a:gd name="T24" fmla="*/ 0 w 356"/>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499">
                  <a:moveTo>
                    <a:pt x="0" y="0"/>
                  </a:moveTo>
                  <a:lnTo>
                    <a:pt x="82" y="0"/>
                  </a:lnTo>
                  <a:lnTo>
                    <a:pt x="82" y="212"/>
                  </a:lnTo>
                  <a:lnTo>
                    <a:pt x="277" y="212"/>
                  </a:lnTo>
                  <a:lnTo>
                    <a:pt x="277" y="0"/>
                  </a:lnTo>
                  <a:lnTo>
                    <a:pt x="356" y="0"/>
                  </a:lnTo>
                  <a:lnTo>
                    <a:pt x="356" y="499"/>
                  </a:lnTo>
                  <a:lnTo>
                    <a:pt x="277" y="499"/>
                  </a:lnTo>
                  <a:lnTo>
                    <a:pt x="277" y="284"/>
                  </a:lnTo>
                  <a:lnTo>
                    <a:pt x="82" y="284"/>
                  </a:lnTo>
                  <a:lnTo>
                    <a:pt x="82"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6" name="Rectangle 22">
              <a:extLst>
                <a:ext uri="{FF2B5EF4-FFF2-40B4-BE49-F238E27FC236}">
                  <a16:creationId xmlns:a16="http://schemas.microsoft.com/office/drawing/2014/main" id="{839E31C3-1121-39D4-C523-AF9278E33C62}"/>
                </a:ext>
              </a:extLst>
            </p:cNvPr>
            <p:cNvSpPr>
              <a:spLocks noChangeArrowheads="1"/>
            </p:cNvSpPr>
            <p:nvPr userDrawn="1"/>
          </p:nvSpPr>
          <p:spPr bwMode="auto">
            <a:xfrm>
              <a:off x="6072188" y="4730751"/>
              <a:ext cx="130175"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7" name="Freeform 23">
              <a:extLst>
                <a:ext uri="{FF2B5EF4-FFF2-40B4-BE49-F238E27FC236}">
                  <a16:creationId xmlns:a16="http://schemas.microsoft.com/office/drawing/2014/main" id="{9ABD2C86-02DE-67C1-FF24-6ECA94DBD7BC}"/>
                </a:ext>
              </a:extLst>
            </p:cNvPr>
            <p:cNvSpPr>
              <a:spLocks/>
            </p:cNvSpPr>
            <p:nvPr userDrawn="1"/>
          </p:nvSpPr>
          <p:spPr bwMode="auto">
            <a:xfrm>
              <a:off x="6305550" y="4730751"/>
              <a:ext cx="603250" cy="792163"/>
            </a:xfrm>
            <a:custGeom>
              <a:avLst/>
              <a:gdLst>
                <a:gd name="T0" fmla="*/ 0 w 111"/>
                <a:gd name="T1" fmla="*/ 0 h 146"/>
                <a:gd name="T2" fmla="*/ 25 w 111"/>
                <a:gd name="T3" fmla="*/ 0 h 146"/>
                <a:gd name="T4" fmla="*/ 47 w 111"/>
                <a:gd name="T5" fmla="*/ 84 h 146"/>
                <a:gd name="T6" fmla="*/ 55 w 111"/>
                <a:gd name="T7" fmla="*/ 122 h 146"/>
                <a:gd name="T8" fmla="*/ 56 w 111"/>
                <a:gd name="T9" fmla="*/ 122 h 146"/>
                <a:gd name="T10" fmla="*/ 64 w 111"/>
                <a:gd name="T11" fmla="*/ 84 h 146"/>
                <a:gd name="T12" fmla="*/ 86 w 111"/>
                <a:gd name="T13" fmla="*/ 0 h 146"/>
                <a:gd name="T14" fmla="*/ 111 w 111"/>
                <a:gd name="T15" fmla="*/ 0 h 146"/>
                <a:gd name="T16" fmla="*/ 69 w 111"/>
                <a:gd name="T17" fmla="*/ 146 h 146"/>
                <a:gd name="T18" fmla="*/ 42 w 111"/>
                <a:gd name="T19" fmla="*/ 146 h 146"/>
                <a:gd name="T20" fmla="*/ 0 w 111"/>
                <a:gd name="T2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46">
                  <a:moveTo>
                    <a:pt x="0" y="0"/>
                  </a:moveTo>
                  <a:cubicBezTo>
                    <a:pt x="25" y="0"/>
                    <a:pt x="25" y="0"/>
                    <a:pt x="25" y="0"/>
                  </a:cubicBezTo>
                  <a:cubicBezTo>
                    <a:pt x="47" y="84"/>
                    <a:pt x="47" y="84"/>
                    <a:pt x="47" y="84"/>
                  </a:cubicBezTo>
                  <a:cubicBezTo>
                    <a:pt x="51" y="97"/>
                    <a:pt x="52" y="109"/>
                    <a:pt x="55" y="122"/>
                  </a:cubicBezTo>
                  <a:cubicBezTo>
                    <a:pt x="56" y="122"/>
                    <a:pt x="56" y="122"/>
                    <a:pt x="56" y="122"/>
                  </a:cubicBezTo>
                  <a:cubicBezTo>
                    <a:pt x="59" y="109"/>
                    <a:pt x="61" y="97"/>
                    <a:pt x="64" y="84"/>
                  </a:cubicBezTo>
                  <a:cubicBezTo>
                    <a:pt x="86" y="0"/>
                    <a:pt x="86" y="0"/>
                    <a:pt x="86" y="0"/>
                  </a:cubicBezTo>
                  <a:cubicBezTo>
                    <a:pt x="111" y="0"/>
                    <a:pt x="111" y="0"/>
                    <a:pt x="111" y="0"/>
                  </a:cubicBezTo>
                  <a:cubicBezTo>
                    <a:pt x="69" y="146"/>
                    <a:pt x="69" y="146"/>
                    <a:pt x="69" y="146"/>
                  </a:cubicBezTo>
                  <a:cubicBezTo>
                    <a:pt x="42" y="146"/>
                    <a:pt x="42" y="146"/>
                    <a:pt x="42" y="146"/>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8" name="Freeform 24">
              <a:extLst>
                <a:ext uri="{FF2B5EF4-FFF2-40B4-BE49-F238E27FC236}">
                  <a16:creationId xmlns:a16="http://schemas.microsoft.com/office/drawing/2014/main" id="{9E88B94F-BDA7-A0B7-062B-23D6737CE162}"/>
                </a:ext>
              </a:extLst>
            </p:cNvPr>
            <p:cNvSpPr>
              <a:spLocks/>
            </p:cNvSpPr>
            <p:nvPr userDrawn="1"/>
          </p:nvSpPr>
          <p:spPr bwMode="auto">
            <a:xfrm>
              <a:off x="6996113" y="4730751"/>
              <a:ext cx="450850" cy="792163"/>
            </a:xfrm>
            <a:custGeom>
              <a:avLst/>
              <a:gdLst>
                <a:gd name="T0" fmla="*/ 0 w 284"/>
                <a:gd name="T1" fmla="*/ 0 h 499"/>
                <a:gd name="T2" fmla="*/ 284 w 284"/>
                <a:gd name="T3" fmla="*/ 0 h 499"/>
                <a:gd name="T4" fmla="*/ 284 w 284"/>
                <a:gd name="T5" fmla="*/ 72 h 499"/>
                <a:gd name="T6" fmla="*/ 78 w 284"/>
                <a:gd name="T7" fmla="*/ 72 h 499"/>
                <a:gd name="T8" fmla="*/ 78 w 284"/>
                <a:gd name="T9" fmla="*/ 212 h 499"/>
                <a:gd name="T10" fmla="*/ 253 w 284"/>
                <a:gd name="T11" fmla="*/ 212 h 499"/>
                <a:gd name="T12" fmla="*/ 253 w 284"/>
                <a:gd name="T13" fmla="*/ 281 h 499"/>
                <a:gd name="T14" fmla="*/ 78 w 284"/>
                <a:gd name="T15" fmla="*/ 281 h 499"/>
                <a:gd name="T16" fmla="*/ 78 w 284"/>
                <a:gd name="T17" fmla="*/ 428 h 499"/>
                <a:gd name="T18" fmla="*/ 284 w 284"/>
                <a:gd name="T19" fmla="*/ 428 h 499"/>
                <a:gd name="T20" fmla="*/ 284 w 284"/>
                <a:gd name="T21" fmla="*/ 499 h 499"/>
                <a:gd name="T22" fmla="*/ 0 w 284"/>
                <a:gd name="T23" fmla="*/ 499 h 499"/>
                <a:gd name="T24" fmla="*/ 0 w 284"/>
                <a:gd name="T25"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4" h="499">
                  <a:moveTo>
                    <a:pt x="0" y="0"/>
                  </a:moveTo>
                  <a:lnTo>
                    <a:pt x="284" y="0"/>
                  </a:lnTo>
                  <a:lnTo>
                    <a:pt x="284" y="72"/>
                  </a:lnTo>
                  <a:lnTo>
                    <a:pt x="78" y="72"/>
                  </a:lnTo>
                  <a:lnTo>
                    <a:pt x="78" y="212"/>
                  </a:lnTo>
                  <a:lnTo>
                    <a:pt x="253" y="212"/>
                  </a:lnTo>
                  <a:lnTo>
                    <a:pt x="253" y="281"/>
                  </a:lnTo>
                  <a:lnTo>
                    <a:pt x="78" y="281"/>
                  </a:lnTo>
                  <a:lnTo>
                    <a:pt x="78" y="428"/>
                  </a:lnTo>
                  <a:lnTo>
                    <a:pt x="284" y="428"/>
                  </a:lnTo>
                  <a:lnTo>
                    <a:pt x="284" y="499"/>
                  </a:lnTo>
                  <a:lnTo>
                    <a:pt x="0" y="49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49" name="Freeform 25">
              <a:extLst>
                <a:ext uri="{FF2B5EF4-FFF2-40B4-BE49-F238E27FC236}">
                  <a16:creationId xmlns:a16="http://schemas.microsoft.com/office/drawing/2014/main" id="{6EB3AD21-E91E-06BE-C3F4-81D66268AB62}"/>
                </a:ext>
              </a:extLst>
            </p:cNvPr>
            <p:cNvSpPr>
              <a:spLocks/>
            </p:cNvSpPr>
            <p:nvPr userDrawn="1"/>
          </p:nvSpPr>
          <p:spPr bwMode="auto">
            <a:xfrm>
              <a:off x="7516813" y="4719638"/>
              <a:ext cx="511175" cy="814388"/>
            </a:xfrm>
            <a:custGeom>
              <a:avLst/>
              <a:gdLst>
                <a:gd name="T0" fmla="*/ 24 w 94"/>
                <a:gd name="T1" fmla="*/ 99 h 150"/>
                <a:gd name="T2" fmla="*/ 24 w 94"/>
                <a:gd name="T3" fmla="*/ 104 h 150"/>
                <a:gd name="T4" fmla="*/ 47 w 94"/>
                <a:gd name="T5" fmla="*/ 129 h 150"/>
                <a:gd name="T6" fmla="*/ 69 w 94"/>
                <a:gd name="T7" fmla="*/ 110 h 150"/>
                <a:gd name="T8" fmla="*/ 54 w 94"/>
                <a:gd name="T9" fmla="*/ 89 h 150"/>
                <a:gd name="T10" fmla="*/ 31 w 94"/>
                <a:gd name="T11" fmla="*/ 80 h 150"/>
                <a:gd name="T12" fmla="*/ 2 w 94"/>
                <a:gd name="T13" fmla="*/ 41 h 150"/>
                <a:gd name="T14" fmla="*/ 47 w 94"/>
                <a:gd name="T15" fmla="*/ 0 h 150"/>
                <a:gd name="T16" fmla="*/ 91 w 94"/>
                <a:gd name="T17" fmla="*/ 40 h 150"/>
                <a:gd name="T18" fmla="*/ 90 w 94"/>
                <a:gd name="T19" fmla="*/ 47 h 150"/>
                <a:gd name="T20" fmla="*/ 67 w 94"/>
                <a:gd name="T21" fmla="*/ 48 h 150"/>
                <a:gd name="T22" fmla="*/ 67 w 94"/>
                <a:gd name="T23" fmla="*/ 43 h 150"/>
                <a:gd name="T24" fmla="*/ 47 w 94"/>
                <a:gd name="T25" fmla="*/ 21 h 150"/>
                <a:gd name="T26" fmla="*/ 26 w 94"/>
                <a:gd name="T27" fmla="*/ 40 h 150"/>
                <a:gd name="T28" fmla="*/ 41 w 94"/>
                <a:gd name="T29" fmla="*/ 60 h 150"/>
                <a:gd name="T30" fmla="*/ 65 w 94"/>
                <a:gd name="T31" fmla="*/ 69 h 150"/>
                <a:gd name="T32" fmla="*/ 94 w 94"/>
                <a:gd name="T33" fmla="*/ 108 h 150"/>
                <a:gd name="T34" fmla="*/ 46 w 94"/>
                <a:gd name="T35" fmla="*/ 150 h 150"/>
                <a:gd name="T36" fmla="*/ 0 w 94"/>
                <a:gd name="T37" fmla="*/ 106 h 150"/>
                <a:gd name="T38" fmla="*/ 1 w 94"/>
                <a:gd name="T39" fmla="*/ 99 h 150"/>
                <a:gd name="T40" fmla="*/ 24 w 94"/>
                <a:gd name="T41" fmla="*/ 9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50">
                  <a:moveTo>
                    <a:pt x="24" y="99"/>
                  </a:moveTo>
                  <a:cubicBezTo>
                    <a:pt x="24" y="100"/>
                    <a:pt x="24" y="102"/>
                    <a:pt x="24" y="104"/>
                  </a:cubicBezTo>
                  <a:cubicBezTo>
                    <a:pt x="24" y="117"/>
                    <a:pt x="29" y="129"/>
                    <a:pt x="47" y="129"/>
                  </a:cubicBezTo>
                  <a:cubicBezTo>
                    <a:pt x="62" y="129"/>
                    <a:pt x="69" y="121"/>
                    <a:pt x="69" y="110"/>
                  </a:cubicBezTo>
                  <a:cubicBezTo>
                    <a:pt x="69" y="99"/>
                    <a:pt x="65" y="93"/>
                    <a:pt x="54" y="89"/>
                  </a:cubicBezTo>
                  <a:cubicBezTo>
                    <a:pt x="31" y="80"/>
                    <a:pt x="31" y="80"/>
                    <a:pt x="31" y="80"/>
                  </a:cubicBezTo>
                  <a:cubicBezTo>
                    <a:pt x="14" y="74"/>
                    <a:pt x="2" y="64"/>
                    <a:pt x="2" y="41"/>
                  </a:cubicBezTo>
                  <a:cubicBezTo>
                    <a:pt x="2" y="17"/>
                    <a:pt x="18" y="0"/>
                    <a:pt x="47" y="0"/>
                  </a:cubicBezTo>
                  <a:cubicBezTo>
                    <a:pt x="84" y="0"/>
                    <a:pt x="91" y="25"/>
                    <a:pt x="91" y="40"/>
                  </a:cubicBezTo>
                  <a:cubicBezTo>
                    <a:pt x="91" y="42"/>
                    <a:pt x="91" y="45"/>
                    <a:pt x="90" y="47"/>
                  </a:cubicBezTo>
                  <a:cubicBezTo>
                    <a:pt x="67" y="48"/>
                    <a:pt x="67" y="48"/>
                    <a:pt x="67" y="48"/>
                  </a:cubicBezTo>
                  <a:cubicBezTo>
                    <a:pt x="67" y="46"/>
                    <a:pt x="67" y="44"/>
                    <a:pt x="67" y="43"/>
                  </a:cubicBezTo>
                  <a:cubicBezTo>
                    <a:pt x="67" y="31"/>
                    <a:pt x="63" y="21"/>
                    <a:pt x="47" y="21"/>
                  </a:cubicBezTo>
                  <a:cubicBezTo>
                    <a:pt x="32" y="21"/>
                    <a:pt x="26" y="29"/>
                    <a:pt x="26" y="40"/>
                  </a:cubicBezTo>
                  <a:cubicBezTo>
                    <a:pt x="26" y="52"/>
                    <a:pt x="32" y="57"/>
                    <a:pt x="41" y="60"/>
                  </a:cubicBezTo>
                  <a:cubicBezTo>
                    <a:pt x="65" y="69"/>
                    <a:pt x="65" y="69"/>
                    <a:pt x="65" y="69"/>
                  </a:cubicBezTo>
                  <a:cubicBezTo>
                    <a:pt x="83" y="76"/>
                    <a:pt x="94" y="87"/>
                    <a:pt x="94" y="108"/>
                  </a:cubicBezTo>
                  <a:cubicBezTo>
                    <a:pt x="94" y="133"/>
                    <a:pt x="78" y="150"/>
                    <a:pt x="46" y="150"/>
                  </a:cubicBezTo>
                  <a:cubicBezTo>
                    <a:pt x="6" y="150"/>
                    <a:pt x="0" y="123"/>
                    <a:pt x="0" y="106"/>
                  </a:cubicBezTo>
                  <a:cubicBezTo>
                    <a:pt x="0" y="104"/>
                    <a:pt x="0" y="102"/>
                    <a:pt x="1" y="99"/>
                  </a:cubicBezTo>
                  <a:lnTo>
                    <a:pt x="24"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r-SA"/>
            </a:p>
          </p:txBody>
        </p:sp>
        <p:sp>
          <p:nvSpPr>
            <p:cNvPr id="50" name="Line 26">
              <a:extLst>
                <a:ext uri="{FF2B5EF4-FFF2-40B4-BE49-F238E27FC236}">
                  <a16:creationId xmlns:a16="http://schemas.microsoft.com/office/drawing/2014/main" id="{50049BF7-8BB5-79CD-67D6-5BE9782E5705}"/>
                </a:ext>
              </a:extLst>
            </p:cNvPr>
            <p:cNvSpPr>
              <a:spLocks noChangeShapeType="1"/>
            </p:cNvSpPr>
            <p:nvPr userDrawn="1"/>
          </p:nvSpPr>
          <p:spPr bwMode="auto">
            <a:xfrm>
              <a:off x="2862263" y="2233613"/>
              <a:ext cx="5919787"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r>
                <a:rPr lang="en-GB" dirty="0"/>
                <a:t> </a:t>
              </a:r>
              <a:endParaRPr lang="ar-SA" dirty="0"/>
            </a:p>
          </p:txBody>
        </p:sp>
        <p:sp>
          <p:nvSpPr>
            <p:cNvPr id="51" name="Line 27">
              <a:extLst>
                <a:ext uri="{FF2B5EF4-FFF2-40B4-BE49-F238E27FC236}">
                  <a16:creationId xmlns:a16="http://schemas.microsoft.com/office/drawing/2014/main" id="{AF1B7649-24BD-FC20-4002-30F99C576E7E}"/>
                </a:ext>
              </a:extLst>
            </p:cNvPr>
            <p:cNvSpPr>
              <a:spLocks noChangeShapeType="1"/>
            </p:cNvSpPr>
            <p:nvPr userDrawn="1"/>
          </p:nvSpPr>
          <p:spPr bwMode="auto">
            <a:xfrm>
              <a:off x="5784850" y="180976"/>
              <a:ext cx="0" cy="2052638"/>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2" name="Line 29">
              <a:extLst>
                <a:ext uri="{FF2B5EF4-FFF2-40B4-BE49-F238E27FC236}">
                  <a16:creationId xmlns:a16="http://schemas.microsoft.com/office/drawing/2014/main" id="{D0E51BF0-A848-6B99-A1F7-AFF3F5A9DE3C}"/>
                </a:ext>
              </a:extLst>
            </p:cNvPr>
            <p:cNvSpPr>
              <a:spLocks noChangeShapeType="1"/>
            </p:cNvSpPr>
            <p:nvPr userDrawn="1"/>
          </p:nvSpPr>
          <p:spPr bwMode="auto">
            <a:xfrm>
              <a:off x="2857500" y="4176713"/>
              <a:ext cx="592455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ar-SA"/>
            </a:p>
          </p:txBody>
        </p:sp>
      </p:grpSp>
      <p:sp>
        <p:nvSpPr>
          <p:cNvPr id="8" name="Text Placeholder 2">
            <a:extLst>
              <a:ext uri="{FF2B5EF4-FFF2-40B4-BE49-F238E27FC236}">
                <a16:creationId xmlns:a16="http://schemas.microsoft.com/office/drawing/2014/main" id="{9DB1C131-7A60-313B-7C9D-C0F70E185FEE}"/>
              </a:ext>
            </a:extLst>
          </p:cNvPr>
          <p:cNvSpPr>
            <a:spLocks noGrp="1"/>
          </p:cNvSpPr>
          <p:nvPr>
            <p:ph type="body" idx="10"/>
          </p:nvPr>
        </p:nvSpPr>
        <p:spPr>
          <a:xfrm>
            <a:off x="7370763" y="3740726"/>
            <a:ext cx="4537075" cy="2833111"/>
          </a:xfrm>
        </p:spPr>
        <p:txBody>
          <a:bodyPr anchor="b" anchorCtr="0"/>
          <a:lstStyle>
            <a:lvl1pPr marL="0" indent="0">
              <a:spcAft>
                <a:spcPts val="0"/>
              </a:spcAft>
              <a:buNone/>
              <a:defRPr sz="1600">
                <a:solidFill>
                  <a:schemeClr val="bg1"/>
                </a:solidFill>
                <a:latin typeface="Roboto Mono" pitchFamily="2" charset="0"/>
                <a:ea typeface="Roboto Mono"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4085715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E5B8DD-4ADB-B120-268F-DFAA0362B915}"/>
              </a:ext>
            </a:extLst>
          </p:cNvPr>
          <p:cNvSpPr>
            <a:spLocks noGrp="1"/>
          </p:cNvSpPr>
          <p:nvPr>
            <p:ph type="title"/>
          </p:nvPr>
        </p:nvSpPr>
        <p:spPr>
          <a:xfrm>
            <a:off x="568325" y="595835"/>
            <a:ext cx="8788400" cy="1094853"/>
          </a:xfrm>
          <a:prstGeom prst="rect">
            <a:avLst/>
          </a:prstGeom>
        </p:spPr>
        <p:txBody>
          <a:bodyPr vert="horz" lIns="0" tIns="0" rIns="0" bIns="0" rtlCol="0" anchor="t" anchorCtr="0">
            <a:no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036BFAB1-7A5B-2D25-9DEE-F8F5D58704BC}"/>
              </a:ext>
            </a:extLst>
          </p:cNvPr>
          <p:cNvSpPr>
            <a:spLocks noGrp="1"/>
          </p:cNvSpPr>
          <p:nvPr>
            <p:ph type="body" idx="1"/>
          </p:nvPr>
        </p:nvSpPr>
        <p:spPr>
          <a:xfrm>
            <a:off x="568325" y="1982183"/>
            <a:ext cx="11056938" cy="4091195"/>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158EB28B-8195-4E7C-61A0-6A02093082B8}"/>
              </a:ext>
            </a:extLst>
          </p:cNvPr>
          <p:cNvSpPr>
            <a:spLocks noGrp="1"/>
          </p:cNvSpPr>
          <p:nvPr>
            <p:ph type="dt" sz="half" idx="2"/>
          </p:nvPr>
        </p:nvSpPr>
        <p:spPr>
          <a:xfrm>
            <a:off x="5670550" y="6289437"/>
            <a:ext cx="1700212" cy="284399"/>
          </a:xfrm>
          <a:prstGeom prst="rect">
            <a:avLst/>
          </a:prstGeom>
        </p:spPr>
        <p:txBody>
          <a:bodyPr vert="horz" lIns="0" tIns="0" rIns="0" bIns="0" rtlCol="0" anchor="ctr" anchorCtr="0">
            <a:noAutofit/>
          </a:bodyPr>
          <a:lstStyle>
            <a:lvl1pPr algn="r">
              <a:defRPr sz="1000">
                <a:solidFill>
                  <a:schemeClr val="tx1"/>
                </a:solidFill>
                <a:latin typeface="Roboto Mono" pitchFamily="2" charset="0"/>
                <a:ea typeface="Roboto Mono" pitchFamily="2" charset="0"/>
              </a:defRPr>
            </a:lvl1pPr>
          </a:lstStyle>
          <a:p>
            <a:fld id="{C42A0F52-6B0D-4E0A-B834-2E026D853F37}" type="datetime1">
              <a:rPr lang="en-GB" smtClean="0"/>
              <a:t>16/05/2024</a:t>
            </a:fld>
            <a:endParaRPr lang="en-GB" dirty="0"/>
          </a:p>
        </p:txBody>
      </p:sp>
      <p:sp>
        <p:nvSpPr>
          <p:cNvPr id="5" name="Footer Placeholder 4">
            <a:extLst>
              <a:ext uri="{FF2B5EF4-FFF2-40B4-BE49-F238E27FC236}">
                <a16:creationId xmlns:a16="http://schemas.microsoft.com/office/drawing/2014/main" id="{2607CD13-F9ED-4F28-35D0-7B640AE9A7AA}"/>
              </a:ext>
            </a:extLst>
          </p:cNvPr>
          <p:cNvSpPr>
            <a:spLocks noGrp="1"/>
          </p:cNvSpPr>
          <p:nvPr>
            <p:ph type="ftr" sz="quarter" idx="3"/>
          </p:nvPr>
        </p:nvSpPr>
        <p:spPr>
          <a:xfrm>
            <a:off x="568325" y="6289439"/>
            <a:ext cx="5102225" cy="284399"/>
          </a:xfrm>
          <a:prstGeom prst="rect">
            <a:avLst/>
          </a:prstGeom>
        </p:spPr>
        <p:txBody>
          <a:bodyPr vert="horz" lIns="0" tIns="0" rIns="0" bIns="0" rtlCol="0" anchor="ctr" anchorCtr="0">
            <a:noAutofit/>
          </a:bodyPr>
          <a:lstStyle>
            <a:lvl1pPr algn="l">
              <a:defRPr sz="1000">
                <a:solidFill>
                  <a:schemeClr val="tx1"/>
                </a:solidFill>
                <a:latin typeface="Roboto Mono" pitchFamily="2" charset="0"/>
                <a:ea typeface="Roboto Mono" pitchFamily="2" charset="0"/>
              </a:defRPr>
            </a:lvl1pPr>
          </a:lstStyle>
          <a:p>
            <a:r>
              <a:rPr lang="en-GB" dirty="0"/>
              <a:t>Presentation title</a:t>
            </a:r>
          </a:p>
        </p:txBody>
      </p:sp>
      <p:sp>
        <p:nvSpPr>
          <p:cNvPr id="6" name="Slide Number Placeholder 5">
            <a:extLst>
              <a:ext uri="{FF2B5EF4-FFF2-40B4-BE49-F238E27FC236}">
                <a16:creationId xmlns:a16="http://schemas.microsoft.com/office/drawing/2014/main" id="{F5FAEEF6-E136-7759-718C-FEFDD6F8BDFE}"/>
              </a:ext>
            </a:extLst>
          </p:cNvPr>
          <p:cNvSpPr>
            <a:spLocks noGrp="1"/>
          </p:cNvSpPr>
          <p:nvPr>
            <p:ph type="sldNum" sz="quarter" idx="4"/>
          </p:nvPr>
        </p:nvSpPr>
        <p:spPr>
          <a:xfrm>
            <a:off x="11056938" y="6289437"/>
            <a:ext cx="568325" cy="284399"/>
          </a:xfrm>
          <a:prstGeom prst="rect">
            <a:avLst/>
          </a:prstGeom>
        </p:spPr>
        <p:txBody>
          <a:bodyPr vert="horz" lIns="0" tIns="0" rIns="0" bIns="0" rtlCol="0" anchor="ctr" anchorCtr="0">
            <a:noAutofit/>
          </a:bodyPr>
          <a:lstStyle>
            <a:lvl1pPr algn="r">
              <a:defRPr sz="1000">
                <a:solidFill>
                  <a:schemeClr val="tx1"/>
                </a:solidFill>
                <a:latin typeface="Roboto Mono" pitchFamily="2" charset="0"/>
                <a:ea typeface="Roboto Mono" pitchFamily="2" charset="0"/>
              </a:defRPr>
            </a:lvl1pPr>
          </a:lstStyle>
          <a:p>
            <a:fld id="{255DAFDF-2EF6-44FB-8AA4-C1E9B7563AAC}" type="slidenum">
              <a:rPr lang="en-GB" smtClean="0"/>
              <a:pPr/>
              <a:t>‹#›</a:t>
            </a:fld>
            <a:endParaRPr lang="en-GB" dirty="0"/>
          </a:p>
        </p:txBody>
      </p:sp>
    </p:spTree>
    <p:extLst>
      <p:ext uri="{BB962C8B-B14F-4D97-AF65-F5344CB8AC3E}">
        <p14:creationId xmlns:p14="http://schemas.microsoft.com/office/powerpoint/2010/main" val="3630551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8" r:id="rId3"/>
    <p:sldLayoutId id="2147483662" r:id="rId4"/>
    <p:sldLayoutId id="2147483656" r:id="rId5"/>
    <p:sldLayoutId id="2147483663" r:id="rId6"/>
    <p:sldLayoutId id="2147483659" r:id="rId7"/>
    <p:sldLayoutId id="2147483664" r:id="rId8"/>
    <p:sldLayoutId id="2147483650" r:id="rId9"/>
    <p:sldLayoutId id="2147483660" r:id="rId10"/>
    <p:sldLayoutId id="2147483671" r:id="rId11"/>
    <p:sldLayoutId id="2147483651" r:id="rId12"/>
    <p:sldLayoutId id="2147483665" r:id="rId13"/>
    <p:sldLayoutId id="2147483652" r:id="rId14"/>
    <p:sldLayoutId id="2147483666" r:id="rId15"/>
    <p:sldLayoutId id="2147483667" r:id="rId16"/>
    <p:sldLayoutId id="2147483654" r:id="rId17"/>
    <p:sldLayoutId id="2147483655" r:id="rId18"/>
    <p:sldLayoutId id="2147483668" r:id="rId19"/>
    <p:sldLayoutId id="2147483669" r:id="rId20"/>
  </p:sldLayoutIdLst>
  <p:hf hdr="0" dt="0"/>
  <p:txStyles>
    <p:titleStyle>
      <a:lvl1pPr algn="l" defTabSz="914400" rtl="0" eaLnBrk="1" latinLnBrk="0" hangingPunct="1">
        <a:lnSpc>
          <a:spcPct val="85000"/>
        </a:lnSpc>
        <a:spcBef>
          <a:spcPct val="0"/>
        </a:spcBef>
        <a:buNone/>
        <a:defRPr sz="4400" kern="1200" spc="2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000"/>
        </a:spcAft>
        <a:buFont typeface="Arial" panose="020B0604020202020204" pitchFamily="34" charset="0"/>
        <a:buNone/>
        <a:defRPr sz="14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1000"/>
        </a:spcAft>
        <a:buFont typeface="Arial" panose="020B0604020202020204" pitchFamily="34" charset="0"/>
        <a:buNone/>
        <a:defRPr sz="1400" b="1" kern="1200" spc="0" baseline="0">
          <a:solidFill>
            <a:schemeClr val="tx1"/>
          </a:solidFill>
          <a:latin typeface="+mn-lt"/>
          <a:ea typeface="+mn-ea"/>
          <a:cs typeface="+mn-cs"/>
        </a:defRPr>
      </a:lvl2pPr>
      <a:lvl3pPr marL="269875" indent="-269875" algn="l" defTabSz="914400" rtl="0" eaLnBrk="1" latinLnBrk="0" hangingPunct="1">
        <a:lnSpc>
          <a:spcPct val="100000"/>
        </a:lnSpc>
        <a:spcBef>
          <a:spcPts val="0"/>
        </a:spcBef>
        <a:spcAft>
          <a:spcPts val="1000"/>
        </a:spcAft>
        <a:buSzPct val="80000"/>
        <a:buFont typeface="Wingdings" panose="05000000000000000000" pitchFamily="2" charset="2"/>
        <a:buChar char=""/>
        <a:defRPr sz="1400" kern="1200">
          <a:solidFill>
            <a:schemeClr val="tx1"/>
          </a:solidFill>
          <a:latin typeface="+mn-lt"/>
          <a:ea typeface="+mn-ea"/>
          <a:cs typeface="+mn-cs"/>
        </a:defRPr>
      </a:lvl3pPr>
      <a:lvl4pPr marL="539750" indent="-269875"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4pPr>
      <a:lvl5pPr marL="804863" indent="-265113"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5pPr>
      <a:lvl6pPr marL="342900" indent="-342900" algn="l" defTabSz="914400" rtl="0" eaLnBrk="1" latinLnBrk="0" hangingPunct="1">
        <a:lnSpc>
          <a:spcPct val="100000"/>
        </a:lnSpc>
        <a:spcBef>
          <a:spcPts val="0"/>
        </a:spcBef>
        <a:spcAft>
          <a:spcPts val="1000"/>
        </a:spcAft>
        <a:buSzPct val="80000"/>
        <a:buFont typeface="+mj-lt"/>
        <a:buAutoNum type="arabicPeriod"/>
        <a:defRPr sz="1400" kern="1200">
          <a:solidFill>
            <a:schemeClr val="tx1"/>
          </a:solidFill>
          <a:latin typeface="+mn-lt"/>
          <a:ea typeface="+mn-ea"/>
          <a:cs typeface="+mn-cs"/>
        </a:defRPr>
      </a:lvl6pPr>
      <a:lvl7pPr marL="717550" indent="-342900" algn="l" defTabSz="914400" rtl="0" eaLnBrk="1" latinLnBrk="0" hangingPunct="1">
        <a:lnSpc>
          <a:spcPct val="100000"/>
        </a:lnSpc>
        <a:spcBef>
          <a:spcPts val="0"/>
        </a:spcBef>
        <a:spcAft>
          <a:spcPts val="1000"/>
        </a:spcAft>
        <a:buSzPct val="80000"/>
        <a:buFont typeface="+mj-lt"/>
        <a:buAutoNum type="alphaLcPeriod"/>
        <a:defRPr sz="1400" kern="1200">
          <a:solidFill>
            <a:schemeClr val="tx1"/>
          </a:solidFill>
          <a:latin typeface="+mn-lt"/>
          <a:ea typeface="+mn-ea"/>
          <a:cs typeface="+mn-cs"/>
        </a:defRPr>
      </a:lvl7pPr>
      <a:lvl8pPr marL="1076325" indent="-342900" algn="l" defTabSz="914400" rtl="0" eaLnBrk="1" latinLnBrk="0" hangingPunct="1">
        <a:lnSpc>
          <a:spcPct val="100000"/>
        </a:lnSpc>
        <a:spcBef>
          <a:spcPts val="0"/>
        </a:spcBef>
        <a:spcAft>
          <a:spcPts val="1000"/>
        </a:spcAft>
        <a:buSzPct val="80000"/>
        <a:buFont typeface="+mj-lt"/>
        <a:buAutoNum type="romanLcPeriod"/>
        <a:defRPr sz="1400" kern="1200">
          <a:solidFill>
            <a:schemeClr val="tx1"/>
          </a:solidFill>
          <a:latin typeface="+mn-lt"/>
          <a:ea typeface="+mn-ea"/>
          <a:cs typeface="+mn-cs"/>
        </a:defRPr>
      </a:lvl8pPr>
      <a:lvl9pPr marL="1435100" indent="-342900" algn="l" defTabSz="914400" rtl="0" eaLnBrk="1" latinLnBrk="0" hangingPunct="1">
        <a:lnSpc>
          <a:spcPct val="100000"/>
        </a:lnSpc>
        <a:spcBef>
          <a:spcPts val="0"/>
        </a:spcBef>
        <a:spcAft>
          <a:spcPts val="1000"/>
        </a:spcAft>
        <a:buSzPct val="80000"/>
        <a:buFont typeface="+mj-lt"/>
        <a:buAutoNum type="alphaUcPeriod"/>
        <a:defRPr sz="14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9" userDrawn="1">
          <p15:clr>
            <a:srgbClr val="F26B43"/>
          </p15:clr>
        </p15:guide>
        <p15:guide id="2" pos="358" userDrawn="1">
          <p15:clr>
            <a:srgbClr val="F26B43"/>
          </p15:clr>
        </p15:guide>
        <p15:guide id="3" pos="536" userDrawn="1">
          <p15:clr>
            <a:srgbClr val="F26B43"/>
          </p15:clr>
        </p15:guide>
        <p15:guide id="4" pos="714" userDrawn="1">
          <p15:clr>
            <a:srgbClr val="F26B43"/>
          </p15:clr>
        </p15:guide>
        <p15:guide id="7" pos="7501" userDrawn="1">
          <p15:clr>
            <a:srgbClr val="F26B43"/>
          </p15:clr>
        </p15:guide>
        <p15:guide id="8" pos="7323" userDrawn="1">
          <p15:clr>
            <a:srgbClr val="F26B43"/>
          </p15:clr>
        </p15:guide>
        <p15:guide id="9" pos="893" userDrawn="1">
          <p15:clr>
            <a:srgbClr val="F26B43"/>
          </p15:clr>
        </p15:guide>
        <p15:guide id="10" pos="1072" userDrawn="1">
          <p15:clr>
            <a:srgbClr val="F26B43"/>
          </p15:clr>
        </p15:guide>
        <p15:guide id="11" pos="1251" userDrawn="1">
          <p15:clr>
            <a:srgbClr val="F26B43"/>
          </p15:clr>
        </p15:guide>
        <p15:guide id="12" pos="1429" userDrawn="1">
          <p15:clr>
            <a:srgbClr val="F26B43"/>
          </p15:clr>
        </p15:guide>
        <p15:guide id="13" pos="1607" userDrawn="1">
          <p15:clr>
            <a:srgbClr val="F26B43"/>
          </p15:clr>
        </p15:guide>
        <p15:guide id="14" pos="1786" userDrawn="1">
          <p15:clr>
            <a:srgbClr val="F26B43"/>
          </p15:clr>
        </p15:guide>
        <p15:guide id="15" pos="1964" userDrawn="1">
          <p15:clr>
            <a:srgbClr val="F26B43"/>
          </p15:clr>
        </p15:guide>
        <p15:guide id="16" pos="3036" userDrawn="1">
          <p15:clr>
            <a:srgbClr val="F26B43"/>
          </p15:clr>
        </p15:guide>
        <p15:guide id="17" pos="2143" userDrawn="1">
          <p15:clr>
            <a:srgbClr val="F26B43"/>
          </p15:clr>
        </p15:guide>
        <p15:guide id="18" pos="2322" userDrawn="1">
          <p15:clr>
            <a:srgbClr val="F26B43"/>
          </p15:clr>
        </p15:guide>
        <p15:guide id="19" pos="2679" userDrawn="1">
          <p15:clr>
            <a:srgbClr val="F26B43"/>
          </p15:clr>
        </p15:guide>
        <p15:guide id="20" pos="2858" userDrawn="1">
          <p15:clr>
            <a:srgbClr val="F26B43"/>
          </p15:clr>
        </p15:guide>
        <p15:guide id="21" pos="4108" userDrawn="1">
          <p15:clr>
            <a:srgbClr val="F26B43"/>
          </p15:clr>
        </p15:guide>
        <p15:guide id="22" pos="3215" userDrawn="1">
          <p15:clr>
            <a:srgbClr val="F26B43"/>
          </p15:clr>
        </p15:guide>
        <p15:guide id="23" pos="3392" userDrawn="1">
          <p15:clr>
            <a:srgbClr val="F26B43"/>
          </p15:clr>
        </p15:guide>
        <p15:guide id="24" pos="3572" userDrawn="1">
          <p15:clr>
            <a:srgbClr val="F26B43"/>
          </p15:clr>
        </p15:guide>
        <p15:guide id="25" pos="4465" userDrawn="1">
          <p15:clr>
            <a:srgbClr val="F26B43"/>
          </p15:clr>
        </p15:guide>
        <p15:guide id="26" pos="5001" userDrawn="1">
          <p15:clr>
            <a:srgbClr val="F26B43"/>
          </p15:clr>
        </p15:guide>
        <p15:guide id="27" pos="4643" userDrawn="1">
          <p15:clr>
            <a:srgbClr val="F26B43"/>
          </p15:clr>
        </p15:guide>
        <p15:guide id="28" pos="4822" userDrawn="1">
          <p15:clr>
            <a:srgbClr val="F26B43"/>
          </p15:clr>
        </p15:guide>
        <p15:guide id="29" pos="5179" userDrawn="1">
          <p15:clr>
            <a:srgbClr val="F26B43"/>
          </p15:clr>
        </p15:guide>
        <p15:guide id="30" pos="5537" userDrawn="1">
          <p15:clr>
            <a:srgbClr val="F26B43"/>
          </p15:clr>
        </p15:guide>
        <p15:guide id="31" pos="5358" userDrawn="1">
          <p15:clr>
            <a:srgbClr val="F26B43"/>
          </p15:clr>
        </p15:guide>
        <p15:guide id="32" pos="6608" userDrawn="1">
          <p15:clr>
            <a:srgbClr val="F26B43"/>
          </p15:clr>
        </p15:guide>
        <p15:guide id="33" pos="5715" userDrawn="1">
          <p15:clr>
            <a:srgbClr val="F26B43"/>
          </p15:clr>
        </p15:guide>
        <p15:guide id="34" pos="4286" userDrawn="1">
          <p15:clr>
            <a:srgbClr val="F26B43"/>
          </p15:clr>
        </p15:guide>
        <p15:guide id="36" pos="6072" userDrawn="1">
          <p15:clr>
            <a:srgbClr val="F26B43"/>
          </p15:clr>
        </p15:guide>
        <p15:guide id="38" pos="6786" userDrawn="1">
          <p15:clr>
            <a:srgbClr val="F26B43"/>
          </p15:clr>
        </p15:guide>
        <p15:guide id="39" pos="5894" userDrawn="1">
          <p15:clr>
            <a:srgbClr val="F26B43"/>
          </p15:clr>
        </p15:guide>
        <p15:guide id="40" pos="6429" userDrawn="1">
          <p15:clr>
            <a:srgbClr val="F26B43"/>
          </p15:clr>
        </p15:guide>
        <p15:guide id="43" pos="7144" userDrawn="1">
          <p15:clr>
            <a:srgbClr val="F26B43"/>
          </p15:clr>
        </p15:guide>
        <p15:guide id="45" pos="2501" userDrawn="1">
          <p15:clr>
            <a:srgbClr val="F26B43"/>
          </p15:clr>
        </p15:guide>
        <p15:guide id="48" pos="3751" userDrawn="1">
          <p15:clr>
            <a:srgbClr val="F26B43"/>
          </p15:clr>
        </p15:guide>
        <p15:guide id="49" pos="3929" userDrawn="1">
          <p15:clr>
            <a:srgbClr val="F26B43"/>
          </p15:clr>
        </p15:guide>
        <p15:guide id="50" pos="6251" userDrawn="1">
          <p15:clr>
            <a:srgbClr val="F26B43"/>
          </p15:clr>
        </p15:guide>
        <p15:guide id="51" pos="6965" userDrawn="1">
          <p15:clr>
            <a:srgbClr val="F26B43"/>
          </p15:clr>
        </p15:guide>
        <p15:guide id="52" orient="horz" pos="179" userDrawn="1">
          <p15:clr>
            <a:srgbClr val="F26B43"/>
          </p15:clr>
        </p15:guide>
        <p15:guide id="53" orient="horz" pos="4141" userDrawn="1">
          <p15:clr>
            <a:srgbClr val="F26B43"/>
          </p15:clr>
        </p15:guide>
        <p15:guide id="54" orient="horz" pos="1247" userDrawn="1">
          <p15:clr>
            <a:srgbClr val="F26B43"/>
          </p15:clr>
        </p15:guide>
        <p15:guide id="55" orient="horz" pos="3826" userDrawn="1">
          <p15:clr>
            <a:srgbClr val="F26B43"/>
          </p15:clr>
        </p15:guide>
        <p15:guide id="56" orient="horz" pos="396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microsoft.com/office/2007/relationships/hdphoto" Target="../media/hdphoto2.wdp"/><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6259DF-FD23-1948-F81C-5E6D1193FBAF}"/>
              </a:ext>
            </a:extLst>
          </p:cNvPr>
          <p:cNvSpPr>
            <a:spLocks noGrp="1"/>
          </p:cNvSpPr>
          <p:nvPr>
            <p:ph type="ctrTitle"/>
          </p:nvPr>
        </p:nvSpPr>
        <p:spPr>
          <a:xfrm>
            <a:off x="284164" y="2551359"/>
            <a:ext cx="5085358" cy="2779177"/>
          </a:xfrm>
        </p:spPr>
        <p:txBody>
          <a:bodyPr/>
          <a:lstStyle/>
          <a:p>
            <a:r>
              <a:rPr lang="en-GB" sz="4800"/>
              <a:t>Making archives accessible for visually impaired audiences</a:t>
            </a:r>
            <a:endParaRPr lang="en-GB"/>
          </a:p>
        </p:txBody>
      </p:sp>
      <p:sp>
        <p:nvSpPr>
          <p:cNvPr id="4" name="Subtitle 3">
            <a:extLst>
              <a:ext uri="{FF2B5EF4-FFF2-40B4-BE49-F238E27FC236}">
                <a16:creationId xmlns:a16="http://schemas.microsoft.com/office/drawing/2014/main" id="{92ED871A-6F17-13AC-0D15-68AC4A991B8D}"/>
              </a:ext>
            </a:extLst>
          </p:cNvPr>
          <p:cNvSpPr>
            <a:spLocks noGrp="1"/>
          </p:cNvSpPr>
          <p:nvPr>
            <p:ph type="subTitle" idx="1"/>
          </p:nvPr>
        </p:nvSpPr>
        <p:spPr/>
        <p:txBody>
          <a:bodyPr/>
          <a:lstStyle/>
          <a:p>
            <a:r>
              <a:rPr lang="en-GB"/>
              <a:t>Ellen Oredsson, Digital Projects Officer (Education &amp; Outreach)</a:t>
            </a:r>
          </a:p>
        </p:txBody>
      </p:sp>
      <p:pic>
        <p:nvPicPr>
          <p:cNvPr id="6" name="Picture Placeholder 5" descr="Black and white illustration of a man with round sunglasses touching a brick wall. The bricks seem to melt and shift under his hand.">
            <a:extLst>
              <a:ext uri="{FF2B5EF4-FFF2-40B4-BE49-F238E27FC236}">
                <a16:creationId xmlns:a16="http://schemas.microsoft.com/office/drawing/2014/main" id="{D6CAAE61-6F41-D4E6-555A-E578B4A4FF1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572" b="7572"/>
          <a:stretch>
            <a:fillRect/>
          </a:stretch>
        </p:blipFill>
        <p:spPr/>
      </p:pic>
      <p:sp>
        <p:nvSpPr>
          <p:cNvPr id="2" name="TextBox 1">
            <a:extLst>
              <a:ext uri="{FF2B5EF4-FFF2-40B4-BE49-F238E27FC236}">
                <a16:creationId xmlns:a16="http://schemas.microsoft.com/office/drawing/2014/main" id="{6BAE5DE5-3845-055A-D8DD-089B1918C7D2}"/>
              </a:ext>
            </a:extLst>
          </p:cNvPr>
          <p:cNvSpPr txBox="1"/>
          <p:nvPr/>
        </p:nvSpPr>
        <p:spPr>
          <a:xfrm>
            <a:off x="5103821" y="6618272"/>
            <a:ext cx="7050740" cy="273348"/>
          </a:xfrm>
          <a:prstGeom prst="rect">
            <a:avLst/>
          </a:prstGeom>
          <a:noFill/>
          <a:ln w="19050">
            <a:noFill/>
            <a:miter lim="800000"/>
          </a:ln>
        </p:spPr>
        <p:txBody>
          <a:bodyPr wrap="square" lIns="0" tIns="0" rIns="0" bIns="0" rtlCol="0">
            <a:noAutofit/>
          </a:bodyPr>
          <a:lstStyle/>
          <a:p>
            <a:pPr algn="l">
              <a:spcAft>
                <a:spcPts val="1000"/>
              </a:spcAft>
            </a:pPr>
            <a:r>
              <a:rPr lang="en-GB" sz="1400" b="0" i="0">
                <a:solidFill>
                  <a:srgbClr val="555555"/>
                </a:solidFill>
                <a:effectLst/>
                <a:latin typeface="Open Sans" panose="020B0606030504020204" pitchFamily="34" charset="0"/>
              </a:rPr>
              <a:t>Drawing of blind man: 'Sound and texture are his guides’ Catalogue ref: INF 3/1122. </a:t>
            </a:r>
            <a:endParaRPr lang="en-GB" sz="1400" dirty="0" err="1"/>
          </a:p>
        </p:txBody>
      </p:sp>
    </p:spTree>
    <p:extLst>
      <p:ext uri="{BB962C8B-B14F-4D97-AF65-F5344CB8AC3E}">
        <p14:creationId xmlns:p14="http://schemas.microsoft.com/office/powerpoint/2010/main" val="3334738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BE7B76-9E1C-21AF-2306-19E5F6B0B1B8}"/>
              </a:ext>
            </a:extLst>
          </p:cNvPr>
          <p:cNvSpPr>
            <a:spLocks noGrp="1"/>
          </p:cNvSpPr>
          <p:nvPr>
            <p:ph type="title"/>
          </p:nvPr>
        </p:nvSpPr>
        <p:spPr>
          <a:xfrm>
            <a:off x="300133" y="314778"/>
            <a:ext cx="8788400" cy="1094853"/>
          </a:xfrm>
        </p:spPr>
        <p:txBody>
          <a:bodyPr anchor="t">
            <a:normAutofit/>
          </a:bodyPr>
          <a:lstStyle/>
          <a:p>
            <a:r>
              <a:rPr lang="en-GB"/>
              <a:t>Education &amp; Outreach department</a:t>
            </a:r>
            <a:endParaRPr lang="ar-SA" dirty="0"/>
          </a:p>
        </p:txBody>
      </p:sp>
      <p:pic>
        <p:nvPicPr>
          <p:cNvPr id="9" name="Content Placeholder 8" descr="Screenshot of a range of The National Archives' online classroom resources.">
            <a:extLst>
              <a:ext uri="{FF2B5EF4-FFF2-40B4-BE49-F238E27FC236}">
                <a16:creationId xmlns:a16="http://schemas.microsoft.com/office/drawing/2014/main" id="{4C7CF262-7EB5-9EA2-71CC-14CBE9BEAF51}"/>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5406" r="12003" b="3"/>
          <a:stretch/>
        </p:blipFill>
        <p:spPr>
          <a:xfrm>
            <a:off x="139702" y="765056"/>
            <a:ext cx="5102225" cy="4094162"/>
          </a:xfrm>
          <a:noFill/>
        </p:spPr>
      </p:pic>
      <p:pic>
        <p:nvPicPr>
          <p:cNvPr id="11" name="Picture 10" descr="An outreach activity at The National Archives where people look at photos and documents on a table.">
            <a:extLst>
              <a:ext uri="{FF2B5EF4-FFF2-40B4-BE49-F238E27FC236}">
                <a16:creationId xmlns:a16="http://schemas.microsoft.com/office/drawing/2014/main" id="{7A39C97A-EC23-D62A-A4CD-01EBB5D8CE85}"/>
              </a:ext>
            </a:extLst>
          </p:cNvPr>
          <p:cNvPicPr>
            <a:picLocks noChangeAspect="1"/>
          </p:cNvPicPr>
          <p:nvPr/>
        </p:nvPicPr>
        <p:blipFill rotWithShape="1">
          <a:blip r:embed="rId4">
            <a:extLst>
              <a:ext uri="{28A0092B-C50C-407E-A947-70E740481C1C}">
                <a14:useLocalDpi xmlns:a14="http://schemas.microsoft.com/office/drawing/2010/main" val="0"/>
              </a:ext>
            </a:extLst>
          </a:blip>
          <a:srcRect l="6061" r="11067" b="3"/>
          <a:stretch/>
        </p:blipFill>
        <p:spPr>
          <a:xfrm>
            <a:off x="6950073" y="1263384"/>
            <a:ext cx="5102225" cy="4094164"/>
          </a:xfrm>
          <a:prstGeom prst="rect">
            <a:avLst/>
          </a:prstGeom>
          <a:noFill/>
        </p:spPr>
      </p:pic>
      <p:pic>
        <p:nvPicPr>
          <p:cNvPr id="13" name="Picture 12" descr="A teacher from the Education team with a group of students looking at documents on a table.">
            <a:extLst>
              <a:ext uri="{FF2B5EF4-FFF2-40B4-BE49-F238E27FC236}">
                <a16:creationId xmlns:a16="http://schemas.microsoft.com/office/drawing/2014/main" id="{4D955F66-29D8-6523-4911-6D926D1D54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6555" y="3310466"/>
            <a:ext cx="5798890" cy="2860439"/>
          </a:xfrm>
          <a:prstGeom prst="rect">
            <a:avLst/>
          </a:prstGeom>
        </p:spPr>
      </p:pic>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a:xfrm>
            <a:off x="568325" y="6289439"/>
            <a:ext cx="5102225" cy="284399"/>
          </a:xfrm>
        </p:spPr>
        <p:txBody>
          <a:bodyPr anchor="ctr">
            <a:normAutofit/>
          </a:bodyPr>
          <a:lstStyle/>
          <a:p>
            <a:pPr>
              <a:spcAft>
                <a:spcPts val="600"/>
              </a:spcAft>
            </a:pPr>
            <a:r>
              <a:rPr lang="en-GB"/>
              <a:t>Accessible online learning for visually impaired audiences</a:t>
            </a:r>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a:xfrm>
            <a:off x="11084719" y="6271316"/>
            <a:ext cx="520344" cy="299925"/>
          </a:xfrm>
        </p:spPr>
        <p:txBody>
          <a:bodyPr anchor="ctr">
            <a:normAutofit/>
          </a:bodyPr>
          <a:lstStyle/>
          <a:p>
            <a:pPr>
              <a:spcAft>
                <a:spcPts val="600"/>
              </a:spcAft>
            </a:pPr>
            <a:fld id="{255DAFDF-2EF6-44FB-8AA4-C1E9B7563AAC}" type="slidenum">
              <a:rPr lang="en-GB" smtClean="0"/>
              <a:pPr>
                <a:spcAft>
                  <a:spcPts val="600"/>
                </a:spcAft>
              </a:pPr>
              <a:t>2</a:t>
            </a:fld>
            <a:endParaRPr lang="en-GB"/>
          </a:p>
        </p:txBody>
      </p:sp>
    </p:spTree>
    <p:extLst>
      <p:ext uri="{BB962C8B-B14F-4D97-AF65-F5344CB8AC3E}">
        <p14:creationId xmlns:p14="http://schemas.microsoft.com/office/powerpoint/2010/main" val="262619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BE7B76-9E1C-21AF-2306-19E5F6B0B1B8}"/>
              </a:ext>
            </a:extLst>
          </p:cNvPr>
          <p:cNvSpPr>
            <a:spLocks noGrp="1"/>
          </p:cNvSpPr>
          <p:nvPr>
            <p:ph type="title"/>
          </p:nvPr>
        </p:nvSpPr>
        <p:spPr/>
        <p:txBody>
          <a:bodyPr/>
          <a:lstStyle/>
          <a:p>
            <a:r>
              <a:rPr lang="en-GB"/>
              <a:t>Aims of the project</a:t>
            </a:r>
            <a:endParaRPr lang="ar-SA" dirty="0"/>
          </a:p>
        </p:txBody>
      </p:sp>
      <p:sp>
        <p:nvSpPr>
          <p:cNvPr id="7" name="Content Placeholder 6">
            <a:extLst>
              <a:ext uri="{FF2B5EF4-FFF2-40B4-BE49-F238E27FC236}">
                <a16:creationId xmlns:a16="http://schemas.microsoft.com/office/drawing/2014/main" id="{A2187918-4B86-9A0D-DD92-C92817694D03}"/>
              </a:ext>
            </a:extLst>
          </p:cNvPr>
          <p:cNvSpPr>
            <a:spLocks noGrp="1"/>
          </p:cNvSpPr>
          <p:nvPr>
            <p:ph idx="1"/>
          </p:nvPr>
        </p:nvSpPr>
        <p:spPr>
          <a:xfrm>
            <a:off x="568325" y="1309232"/>
            <a:ext cx="11056938" cy="4533690"/>
          </a:xfrm>
        </p:spPr>
        <p:txBody>
          <a:bodyPr/>
          <a:lstStyle/>
          <a:p>
            <a:r>
              <a:rPr lang="en-GB" sz="2000" b="1"/>
              <a:t>RLUK/TNA Professional Research Fellowship Scheme 2023-24</a:t>
            </a:r>
          </a:p>
          <a:p>
            <a:r>
              <a:rPr lang="en-GB"/>
              <a:t>Mentors: Eleonora Gandolfi from the University of Surrey and Anna Hvass from the University of Southampton</a:t>
            </a:r>
          </a:p>
          <a:p>
            <a:endParaRPr lang="en-GB"/>
          </a:p>
          <a:p>
            <a:pPr lvl="1"/>
            <a:r>
              <a:rPr lang="en-GB"/>
              <a:t>How do we make it fun and easy for everyone to learn about archives online?</a:t>
            </a:r>
          </a:p>
          <a:p>
            <a:pPr lvl="3"/>
            <a:r>
              <a:rPr lang="en-GB"/>
              <a:t>How do we better understand these audiences’ needs when it comes to learning, and what kind of technology is available to us?</a:t>
            </a:r>
          </a:p>
          <a:p>
            <a:pPr lvl="3"/>
            <a:r>
              <a:rPr lang="en-GB"/>
              <a:t>How can we go beyond just meeting accessibility requirements?</a:t>
            </a:r>
          </a:p>
          <a:p>
            <a:pPr lvl="3"/>
            <a:r>
              <a:rPr lang="en-GB"/>
              <a:t>What opportunities could this increased level of understanding give us?</a:t>
            </a:r>
            <a:endParaRPr lang="ar-SA"/>
          </a:p>
          <a:p>
            <a:pPr lvl="1"/>
            <a:endParaRPr lang="en-GB"/>
          </a:p>
          <a:p>
            <a:pPr lvl="1"/>
            <a:r>
              <a:rPr lang="en-GB"/>
              <a:t>Outputs/outcomes</a:t>
            </a:r>
            <a:endParaRPr lang="en-GB" dirty="0"/>
          </a:p>
          <a:p>
            <a:pPr lvl="2"/>
            <a:r>
              <a:rPr lang="en-GB"/>
              <a:t>Toolkit for archives based on knowledge gathered</a:t>
            </a:r>
          </a:p>
          <a:p>
            <a:pPr lvl="2"/>
            <a:r>
              <a:rPr lang="en-GB"/>
              <a:t>Creation of workshop for blind and visually impaired students </a:t>
            </a:r>
          </a:p>
          <a:p>
            <a:pPr lvl="2"/>
            <a:r>
              <a:rPr lang="en-GB"/>
              <a:t>Creating connections and partnerships within this field</a:t>
            </a:r>
          </a:p>
          <a:p>
            <a:pPr lvl="2"/>
            <a:endParaRPr lang="en-GB" dirty="0"/>
          </a:p>
        </p:txBody>
      </p:sp>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3</a:t>
            </a:fld>
            <a:endParaRPr lang="en-GB" dirty="0"/>
          </a:p>
        </p:txBody>
      </p:sp>
    </p:spTree>
    <p:extLst>
      <p:ext uri="{BB962C8B-B14F-4D97-AF65-F5344CB8AC3E}">
        <p14:creationId xmlns:p14="http://schemas.microsoft.com/office/powerpoint/2010/main" val="1186038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BE7B76-9E1C-21AF-2306-19E5F6B0B1B8}"/>
              </a:ext>
            </a:extLst>
          </p:cNvPr>
          <p:cNvSpPr>
            <a:spLocks noGrp="1"/>
          </p:cNvSpPr>
          <p:nvPr>
            <p:ph type="title"/>
          </p:nvPr>
        </p:nvSpPr>
        <p:spPr>
          <a:xfrm>
            <a:off x="457200" y="384995"/>
            <a:ext cx="12403829" cy="702610"/>
          </a:xfrm>
        </p:spPr>
        <p:txBody>
          <a:bodyPr/>
          <a:lstStyle/>
          <a:p>
            <a:r>
              <a:rPr lang="en-GB" sz="4000"/>
              <a:t>Workshop for New College Worcester March 2024</a:t>
            </a:r>
            <a:endParaRPr lang="ar-SA" sz="4000" dirty="0"/>
          </a:p>
        </p:txBody>
      </p:sp>
      <p:sp>
        <p:nvSpPr>
          <p:cNvPr id="16" name="Content Placeholder 6">
            <a:extLst>
              <a:ext uri="{FF2B5EF4-FFF2-40B4-BE49-F238E27FC236}">
                <a16:creationId xmlns:a16="http://schemas.microsoft.com/office/drawing/2014/main" id="{A726204C-E08D-320C-68E2-67CBF1DEA5FD}"/>
              </a:ext>
            </a:extLst>
          </p:cNvPr>
          <p:cNvSpPr txBox="1">
            <a:spLocks/>
          </p:cNvSpPr>
          <p:nvPr/>
        </p:nvSpPr>
        <p:spPr>
          <a:xfrm>
            <a:off x="340621" y="1134757"/>
            <a:ext cx="5716157" cy="4559838"/>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4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1000"/>
              </a:spcAft>
              <a:buFont typeface="Arial" panose="020B0604020202020204" pitchFamily="34" charset="0"/>
              <a:buNone/>
              <a:defRPr sz="1400" b="1" kern="1200" spc="0" baseline="0">
                <a:solidFill>
                  <a:schemeClr val="tx1"/>
                </a:solidFill>
                <a:latin typeface="+mn-lt"/>
                <a:ea typeface="+mn-ea"/>
                <a:cs typeface="+mn-cs"/>
              </a:defRPr>
            </a:lvl2pPr>
            <a:lvl3pPr marL="269875" indent="-269875" algn="l" defTabSz="914400" rtl="0" eaLnBrk="1" latinLnBrk="0" hangingPunct="1">
              <a:lnSpc>
                <a:spcPct val="100000"/>
              </a:lnSpc>
              <a:spcBef>
                <a:spcPts val="0"/>
              </a:spcBef>
              <a:spcAft>
                <a:spcPts val="1000"/>
              </a:spcAft>
              <a:buSzPct val="80000"/>
              <a:buFont typeface="Wingdings" panose="05000000000000000000" pitchFamily="2" charset="2"/>
              <a:buChar char=""/>
              <a:defRPr sz="1400" kern="1200">
                <a:solidFill>
                  <a:schemeClr val="tx1"/>
                </a:solidFill>
                <a:latin typeface="+mn-lt"/>
                <a:ea typeface="+mn-ea"/>
                <a:cs typeface="+mn-cs"/>
              </a:defRPr>
            </a:lvl3pPr>
            <a:lvl4pPr marL="539750" indent="-269875"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4pPr>
            <a:lvl5pPr marL="804863" indent="-265113"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5pPr>
            <a:lvl6pPr marL="342900" indent="-342900" algn="l" defTabSz="914400" rtl="0" eaLnBrk="1" latinLnBrk="0" hangingPunct="1">
              <a:lnSpc>
                <a:spcPct val="100000"/>
              </a:lnSpc>
              <a:spcBef>
                <a:spcPts val="0"/>
              </a:spcBef>
              <a:spcAft>
                <a:spcPts val="1000"/>
              </a:spcAft>
              <a:buSzPct val="80000"/>
              <a:buFont typeface="+mj-lt"/>
              <a:buAutoNum type="arabicPeriod"/>
              <a:defRPr sz="1400" kern="1200">
                <a:solidFill>
                  <a:schemeClr val="tx1"/>
                </a:solidFill>
                <a:latin typeface="+mn-lt"/>
                <a:ea typeface="+mn-ea"/>
                <a:cs typeface="+mn-cs"/>
              </a:defRPr>
            </a:lvl6pPr>
            <a:lvl7pPr marL="717550" indent="-342900" algn="l" defTabSz="914400" rtl="0" eaLnBrk="1" latinLnBrk="0" hangingPunct="1">
              <a:lnSpc>
                <a:spcPct val="100000"/>
              </a:lnSpc>
              <a:spcBef>
                <a:spcPts val="0"/>
              </a:spcBef>
              <a:spcAft>
                <a:spcPts val="1000"/>
              </a:spcAft>
              <a:buSzPct val="80000"/>
              <a:buFont typeface="+mj-lt"/>
              <a:buAutoNum type="alphaLcPeriod"/>
              <a:defRPr sz="1400" kern="1200">
                <a:solidFill>
                  <a:schemeClr val="tx1"/>
                </a:solidFill>
                <a:latin typeface="+mn-lt"/>
                <a:ea typeface="+mn-ea"/>
                <a:cs typeface="+mn-cs"/>
              </a:defRPr>
            </a:lvl7pPr>
            <a:lvl8pPr marL="1076325" indent="-342900" algn="l" defTabSz="914400" rtl="0" eaLnBrk="1" latinLnBrk="0" hangingPunct="1">
              <a:lnSpc>
                <a:spcPct val="100000"/>
              </a:lnSpc>
              <a:spcBef>
                <a:spcPts val="0"/>
              </a:spcBef>
              <a:spcAft>
                <a:spcPts val="1000"/>
              </a:spcAft>
              <a:buSzPct val="80000"/>
              <a:buFont typeface="+mj-lt"/>
              <a:buAutoNum type="romanLcPeriod"/>
              <a:defRPr sz="1400" kern="1200">
                <a:solidFill>
                  <a:schemeClr val="tx1"/>
                </a:solidFill>
                <a:latin typeface="+mn-lt"/>
                <a:ea typeface="+mn-ea"/>
                <a:cs typeface="+mn-cs"/>
              </a:defRPr>
            </a:lvl8pPr>
            <a:lvl9pPr marL="1435100" indent="-342900" algn="l" defTabSz="914400" rtl="0" eaLnBrk="1" latinLnBrk="0" hangingPunct="1">
              <a:lnSpc>
                <a:spcPct val="100000"/>
              </a:lnSpc>
              <a:spcBef>
                <a:spcPts val="0"/>
              </a:spcBef>
              <a:spcAft>
                <a:spcPts val="1000"/>
              </a:spcAft>
              <a:buSzPct val="80000"/>
              <a:buFont typeface="+mj-lt"/>
              <a:buAutoNum type="alphaUcPeriod"/>
              <a:defRPr sz="1400" kern="1200">
                <a:solidFill>
                  <a:schemeClr val="tx1"/>
                </a:solidFill>
                <a:latin typeface="+mn-lt"/>
                <a:ea typeface="+mn-ea"/>
                <a:cs typeface="+mn-cs"/>
              </a:defRPr>
            </a:lvl9pPr>
          </a:lstStyle>
          <a:p>
            <a:pPr lvl="2"/>
            <a:r>
              <a:rPr lang="en-GB"/>
              <a:t>Specialist school for visually impaired students</a:t>
            </a:r>
          </a:p>
          <a:p>
            <a:pPr lvl="2"/>
            <a:r>
              <a:rPr lang="en-GB"/>
              <a:t>A group of 11 students from Year 8 &amp; 9</a:t>
            </a:r>
          </a:p>
          <a:p>
            <a:pPr lvl="2"/>
            <a:r>
              <a:rPr lang="en-GB"/>
              <a:t>70% of the students were Braille users</a:t>
            </a:r>
          </a:p>
          <a:p>
            <a:pPr lvl="2"/>
            <a:r>
              <a:rPr lang="en-GB"/>
              <a:t>The workshop introduced them to four different stories from history that align with what they are learning at school’, covering medieval, Tudor, and 19</a:t>
            </a:r>
            <a:r>
              <a:rPr lang="en-GB" baseline="30000"/>
              <a:t>th</a:t>
            </a:r>
            <a:r>
              <a:rPr lang="en-GB"/>
              <a:t> century history.</a:t>
            </a:r>
          </a:p>
          <a:p>
            <a:pPr lvl="2"/>
            <a:r>
              <a:rPr lang="en-GB"/>
              <a:t>They were first introduced to tactile version of the document. Then, they received a ‘mystery bag’ of sensory items – for example, items that evoke the subject matter of the document, or buttons that produce relevant sounds.</a:t>
            </a:r>
          </a:p>
          <a:p>
            <a:pPr lvl="2"/>
            <a:r>
              <a:rPr lang="en-GB"/>
              <a:t>They got context for what the document they have been exploring is and why it’s important using sheets in large print and Braille.</a:t>
            </a:r>
          </a:p>
          <a:p>
            <a:pPr lvl="2"/>
            <a:r>
              <a:rPr lang="en-GB"/>
              <a:t>They got to touch the original document they have been studying.</a:t>
            </a:r>
          </a:p>
          <a:p>
            <a:pPr lvl="2"/>
            <a:r>
              <a:rPr lang="en-GB"/>
              <a:t>They did a presentation about the document they have become ‘specialists’ on.</a:t>
            </a:r>
          </a:p>
          <a:p>
            <a:pPr lvl="2"/>
            <a:r>
              <a:rPr lang="en-GB"/>
              <a:t>Finally, they got to actually touch original documents that were touched by Henry VIII and Elizabeth I.</a:t>
            </a:r>
          </a:p>
        </p:txBody>
      </p:sp>
      <p:pic>
        <p:nvPicPr>
          <p:cNvPr id="3" name="Picture Placeholder 2" descr="Close-up of a tactile version of a map showing small houses and bridges.">
            <a:extLst>
              <a:ext uri="{FF2B5EF4-FFF2-40B4-BE49-F238E27FC236}">
                <a16:creationId xmlns:a16="http://schemas.microsoft.com/office/drawing/2014/main" id="{6B973806-A478-929D-CBC0-DCB5F17BCDB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866" b="1866"/>
          <a:stretch>
            <a:fillRect/>
          </a:stretch>
        </p:blipFill>
        <p:spPr>
          <a:xfrm>
            <a:off x="6243638" y="1451102"/>
            <a:ext cx="5670550" cy="4094163"/>
          </a:xfrm>
        </p:spPr>
      </p:pic>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4</a:t>
            </a:fld>
            <a:endParaRPr lang="en-GB" dirty="0"/>
          </a:p>
        </p:txBody>
      </p:sp>
      <p:sp>
        <p:nvSpPr>
          <p:cNvPr id="7" name="TextBox 6">
            <a:extLst>
              <a:ext uri="{FF2B5EF4-FFF2-40B4-BE49-F238E27FC236}">
                <a16:creationId xmlns:a16="http://schemas.microsoft.com/office/drawing/2014/main" id="{F42B0C22-1375-B6BC-8E7E-F63E43CE6FE2}"/>
              </a:ext>
            </a:extLst>
          </p:cNvPr>
          <p:cNvSpPr txBox="1"/>
          <p:nvPr/>
        </p:nvSpPr>
        <p:spPr>
          <a:xfrm>
            <a:off x="6135220" y="5569649"/>
            <a:ext cx="5716158" cy="523220"/>
          </a:xfrm>
          <a:prstGeom prst="rect">
            <a:avLst/>
          </a:prstGeom>
          <a:noFill/>
          <a:ln w="19050">
            <a:noFill/>
            <a:miter lim="800000"/>
          </a:ln>
        </p:spPr>
        <p:txBody>
          <a:bodyPr wrap="square">
            <a:spAutoFit/>
          </a:bodyPr>
          <a:lstStyle/>
          <a:p>
            <a:r>
              <a:rPr lang="en-GB" sz="1400"/>
              <a:t>Tactile image for the workshop made by George Rhodes, based on a medieval map.</a:t>
            </a:r>
          </a:p>
        </p:txBody>
      </p:sp>
    </p:spTree>
    <p:extLst>
      <p:ext uri="{BB962C8B-B14F-4D97-AF65-F5344CB8AC3E}">
        <p14:creationId xmlns:p14="http://schemas.microsoft.com/office/powerpoint/2010/main" val="908837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6">
            <a:extLst>
              <a:ext uri="{FF2B5EF4-FFF2-40B4-BE49-F238E27FC236}">
                <a16:creationId xmlns:a16="http://schemas.microsoft.com/office/drawing/2014/main" id="{755CCC9E-4DFC-6130-28BF-A3E154DC740E}"/>
              </a:ext>
            </a:extLst>
          </p:cNvPr>
          <p:cNvSpPr txBox="1">
            <a:spLocks/>
          </p:cNvSpPr>
          <p:nvPr/>
        </p:nvSpPr>
        <p:spPr>
          <a:xfrm>
            <a:off x="419131" y="1146203"/>
            <a:ext cx="11598090" cy="470357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4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1000"/>
              </a:spcAft>
              <a:buFont typeface="Arial" panose="020B0604020202020204" pitchFamily="34" charset="0"/>
              <a:buNone/>
              <a:defRPr sz="1400" b="1" kern="1200" spc="0" baseline="0">
                <a:solidFill>
                  <a:schemeClr val="tx1"/>
                </a:solidFill>
                <a:latin typeface="+mn-lt"/>
                <a:ea typeface="+mn-ea"/>
                <a:cs typeface="+mn-cs"/>
              </a:defRPr>
            </a:lvl2pPr>
            <a:lvl3pPr marL="269875" indent="-269875" algn="l" defTabSz="914400" rtl="0" eaLnBrk="1" latinLnBrk="0" hangingPunct="1">
              <a:lnSpc>
                <a:spcPct val="100000"/>
              </a:lnSpc>
              <a:spcBef>
                <a:spcPts val="0"/>
              </a:spcBef>
              <a:spcAft>
                <a:spcPts val="1000"/>
              </a:spcAft>
              <a:buSzPct val="80000"/>
              <a:buFont typeface="Wingdings" panose="05000000000000000000" pitchFamily="2" charset="2"/>
              <a:buChar char=""/>
              <a:defRPr sz="1400" kern="1200">
                <a:solidFill>
                  <a:schemeClr val="tx1"/>
                </a:solidFill>
                <a:latin typeface="+mn-lt"/>
                <a:ea typeface="+mn-ea"/>
                <a:cs typeface="+mn-cs"/>
              </a:defRPr>
            </a:lvl3pPr>
            <a:lvl4pPr marL="539750" indent="-269875"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4pPr>
            <a:lvl5pPr marL="804863" indent="-265113"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5pPr>
            <a:lvl6pPr marL="342900" indent="-342900" algn="l" defTabSz="914400" rtl="0" eaLnBrk="1" latinLnBrk="0" hangingPunct="1">
              <a:lnSpc>
                <a:spcPct val="100000"/>
              </a:lnSpc>
              <a:spcBef>
                <a:spcPts val="0"/>
              </a:spcBef>
              <a:spcAft>
                <a:spcPts val="1000"/>
              </a:spcAft>
              <a:buSzPct val="80000"/>
              <a:buFont typeface="+mj-lt"/>
              <a:buAutoNum type="arabicPeriod"/>
              <a:defRPr sz="1400" kern="1200">
                <a:solidFill>
                  <a:schemeClr val="tx1"/>
                </a:solidFill>
                <a:latin typeface="+mn-lt"/>
                <a:ea typeface="+mn-ea"/>
                <a:cs typeface="+mn-cs"/>
              </a:defRPr>
            </a:lvl6pPr>
            <a:lvl7pPr marL="717550" indent="-342900" algn="l" defTabSz="914400" rtl="0" eaLnBrk="1" latinLnBrk="0" hangingPunct="1">
              <a:lnSpc>
                <a:spcPct val="100000"/>
              </a:lnSpc>
              <a:spcBef>
                <a:spcPts val="0"/>
              </a:spcBef>
              <a:spcAft>
                <a:spcPts val="1000"/>
              </a:spcAft>
              <a:buSzPct val="80000"/>
              <a:buFont typeface="+mj-lt"/>
              <a:buAutoNum type="alphaLcPeriod"/>
              <a:defRPr sz="1400" kern="1200">
                <a:solidFill>
                  <a:schemeClr val="tx1"/>
                </a:solidFill>
                <a:latin typeface="+mn-lt"/>
                <a:ea typeface="+mn-ea"/>
                <a:cs typeface="+mn-cs"/>
              </a:defRPr>
            </a:lvl7pPr>
            <a:lvl8pPr marL="1076325" indent="-342900" algn="l" defTabSz="914400" rtl="0" eaLnBrk="1" latinLnBrk="0" hangingPunct="1">
              <a:lnSpc>
                <a:spcPct val="100000"/>
              </a:lnSpc>
              <a:spcBef>
                <a:spcPts val="0"/>
              </a:spcBef>
              <a:spcAft>
                <a:spcPts val="1000"/>
              </a:spcAft>
              <a:buSzPct val="80000"/>
              <a:buFont typeface="+mj-lt"/>
              <a:buAutoNum type="romanLcPeriod"/>
              <a:defRPr sz="1400" kern="1200">
                <a:solidFill>
                  <a:schemeClr val="tx1"/>
                </a:solidFill>
                <a:latin typeface="+mn-lt"/>
                <a:ea typeface="+mn-ea"/>
                <a:cs typeface="+mn-cs"/>
              </a:defRPr>
            </a:lvl8pPr>
            <a:lvl9pPr marL="1435100" indent="-342900" algn="l" defTabSz="914400" rtl="0" eaLnBrk="1" latinLnBrk="0" hangingPunct="1">
              <a:lnSpc>
                <a:spcPct val="100000"/>
              </a:lnSpc>
              <a:spcBef>
                <a:spcPts val="0"/>
              </a:spcBef>
              <a:spcAft>
                <a:spcPts val="1000"/>
              </a:spcAft>
              <a:buSzPct val="80000"/>
              <a:buFont typeface="+mj-lt"/>
              <a:buAutoNum type="alphaUcPeriod"/>
              <a:defRPr sz="1400" kern="1200">
                <a:solidFill>
                  <a:schemeClr val="tx1"/>
                </a:solidFill>
                <a:latin typeface="+mn-lt"/>
                <a:ea typeface="+mn-ea"/>
                <a:cs typeface="+mn-cs"/>
              </a:defRPr>
            </a:lvl9pPr>
          </a:lstStyle>
          <a:p>
            <a:pPr lvl="1"/>
            <a:r>
              <a:rPr lang="en-GB"/>
              <a:t>George Rhodes – The University of Westminster / All Able</a:t>
            </a:r>
          </a:p>
          <a:p>
            <a:pPr lvl="2"/>
            <a:r>
              <a:rPr lang="en-GB"/>
              <a:t>Digital Accessibility Team Lead at University of Westminster.</a:t>
            </a:r>
          </a:p>
          <a:p>
            <a:pPr lvl="2"/>
            <a:r>
              <a:rPr lang="en-GB"/>
              <a:t>Completing a PhD on 3D-printed tactile images.</a:t>
            </a:r>
          </a:p>
          <a:p>
            <a:pPr lvl="2"/>
            <a:r>
              <a:rPr lang="en-GB"/>
              <a:t>Producing tactile versions of 4 of our documents used during the workshop.</a:t>
            </a:r>
          </a:p>
          <a:p>
            <a:pPr lvl="1"/>
            <a:endParaRPr lang="en-GB"/>
          </a:p>
          <a:p>
            <a:pPr lvl="1"/>
            <a:r>
              <a:rPr lang="en-GB"/>
              <a:t>Jeanette Normanton-Erry – New College Worcester</a:t>
            </a:r>
          </a:p>
          <a:p>
            <a:pPr lvl="2"/>
            <a:r>
              <a:rPr lang="en-GB"/>
              <a:t>Head of History and Politics at New College Worcester.</a:t>
            </a:r>
          </a:p>
          <a:p>
            <a:pPr lvl="2"/>
            <a:r>
              <a:rPr lang="en-GB"/>
              <a:t>Has shared her experience and expertise to ensure that the tactile images will be as useful as possible for her students.</a:t>
            </a:r>
          </a:p>
          <a:p>
            <a:pPr marL="0" lvl="2" indent="0">
              <a:buNone/>
            </a:pPr>
            <a:endParaRPr lang="en-GB"/>
          </a:p>
          <a:p>
            <a:pPr lvl="1"/>
            <a:r>
              <a:rPr lang="en-GB"/>
              <a:t>Kate Elizabeth Antolak – teaching consultant</a:t>
            </a:r>
          </a:p>
          <a:p>
            <a:pPr lvl="2"/>
            <a:r>
              <a:rPr lang="en-GB"/>
              <a:t>Has both experience as a teacher, including for visually impaired students, and lived experience as a blind Braille user.</a:t>
            </a:r>
          </a:p>
          <a:p>
            <a:pPr lvl="2"/>
            <a:r>
              <a:rPr lang="en-GB"/>
              <a:t>Came on board as advisor for our team in preparing for the workshop.</a:t>
            </a:r>
          </a:p>
        </p:txBody>
      </p:sp>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5</a:t>
            </a:fld>
            <a:endParaRPr lang="en-GB" dirty="0"/>
          </a:p>
        </p:txBody>
      </p:sp>
      <p:sp>
        <p:nvSpPr>
          <p:cNvPr id="8" name="Title 5">
            <a:extLst>
              <a:ext uri="{FF2B5EF4-FFF2-40B4-BE49-F238E27FC236}">
                <a16:creationId xmlns:a16="http://schemas.microsoft.com/office/drawing/2014/main" id="{9702B77D-8334-B458-1122-DD14A7243584}"/>
              </a:ext>
            </a:extLst>
          </p:cNvPr>
          <p:cNvSpPr>
            <a:spLocks noGrp="1"/>
          </p:cNvSpPr>
          <p:nvPr>
            <p:ph type="title"/>
          </p:nvPr>
        </p:nvSpPr>
        <p:spPr>
          <a:xfrm>
            <a:off x="419131" y="284162"/>
            <a:ext cx="8788400" cy="1094853"/>
          </a:xfrm>
        </p:spPr>
        <p:txBody>
          <a:bodyPr/>
          <a:lstStyle/>
          <a:p>
            <a:r>
              <a:rPr lang="en-GB"/>
              <a:t>Collaborators</a:t>
            </a:r>
            <a:endParaRPr lang="ar-SA" dirty="0"/>
          </a:p>
        </p:txBody>
      </p:sp>
    </p:spTree>
    <p:extLst>
      <p:ext uri="{BB962C8B-B14F-4D97-AF65-F5344CB8AC3E}">
        <p14:creationId xmlns:p14="http://schemas.microsoft.com/office/powerpoint/2010/main" val="3338393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6">
            <a:extLst>
              <a:ext uri="{FF2B5EF4-FFF2-40B4-BE49-F238E27FC236}">
                <a16:creationId xmlns:a16="http://schemas.microsoft.com/office/drawing/2014/main" id="{755CCC9E-4DFC-6130-28BF-A3E154DC740E}"/>
              </a:ext>
            </a:extLst>
          </p:cNvPr>
          <p:cNvSpPr txBox="1">
            <a:spLocks/>
          </p:cNvSpPr>
          <p:nvPr/>
        </p:nvSpPr>
        <p:spPr>
          <a:xfrm>
            <a:off x="479642" y="892646"/>
            <a:ext cx="11598090" cy="470357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4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1000"/>
              </a:spcAft>
              <a:buFont typeface="Arial" panose="020B0604020202020204" pitchFamily="34" charset="0"/>
              <a:buNone/>
              <a:defRPr sz="1400" b="1" kern="1200" spc="0" baseline="0">
                <a:solidFill>
                  <a:schemeClr val="tx1"/>
                </a:solidFill>
                <a:latin typeface="+mn-lt"/>
                <a:ea typeface="+mn-ea"/>
                <a:cs typeface="+mn-cs"/>
              </a:defRPr>
            </a:lvl2pPr>
            <a:lvl3pPr marL="269875" indent="-269875" algn="l" defTabSz="914400" rtl="0" eaLnBrk="1" latinLnBrk="0" hangingPunct="1">
              <a:lnSpc>
                <a:spcPct val="100000"/>
              </a:lnSpc>
              <a:spcBef>
                <a:spcPts val="0"/>
              </a:spcBef>
              <a:spcAft>
                <a:spcPts val="1000"/>
              </a:spcAft>
              <a:buSzPct val="80000"/>
              <a:buFont typeface="Wingdings" panose="05000000000000000000" pitchFamily="2" charset="2"/>
              <a:buChar char=""/>
              <a:defRPr sz="1400" kern="1200">
                <a:solidFill>
                  <a:schemeClr val="tx1"/>
                </a:solidFill>
                <a:latin typeface="+mn-lt"/>
                <a:ea typeface="+mn-ea"/>
                <a:cs typeface="+mn-cs"/>
              </a:defRPr>
            </a:lvl3pPr>
            <a:lvl4pPr marL="539750" indent="-269875"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4pPr>
            <a:lvl5pPr marL="804863" indent="-265113" algn="l" defTabSz="914400" rtl="0" eaLnBrk="1" latinLnBrk="0" hangingPunct="1">
              <a:lnSpc>
                <a:spcPct val="100000"/>
              </a:lnSpc>
              <a:spcBef>
                <a:spcPts val="0"/>
              </a:spcBef>
              <a:spcAft>
                <a:spcPts val="1000"/>
              </a:spcAft>
              <a:buSzPct val="80000"/>
              <a:buFont typeface="Wingdings" panose="05000000000000000000" pitchFamily="2" charset="2"/>
              <a:buChar char="n"/>
              <a:defRPr sz="1400" kern="1200">
                <a:solidFill>
                  <a:schemeClr val="tx1"/>
                </a:solidFill>
                <a:latin typeface="+mn-lt"/>
                <a:ea typeface="+mn-ea"/>
                <a:cs typeface="+mn-cs"/>
              </a:defRPr>
            </a:lvl5pPr>
            <a:lvl6pPr marL="342900" indent="-342900" algn="l" defTabSz="914400" rtl="0" eaLnBrk="1" latinLnBrk="0" hangingPunct="1">
              <a:lnSpc>
                <a:spcPct val="100000"/>
              </a:lnSpc>
              <a:spcBef>
                <a:spcPts val="0"/>
              </a:spcBef>
              <a:spcAft>
                <a:spcPts val="1000"/>
              </a:spcAft>
              <a:buSzPct val="80000"/>
              <a:buFont typeface="+mj-lt"/>
              <a:buAutoNum type="arabicPeriod"/>
              <a:defRPr sz="1400" kern="1200">
                <a:solidFill>
                  <a:schemeClr val="tx1"/>
                </a:solidFill>
                <a:latin typeface="+mn-lt"/>
                <a:ea typeface="+mn-ea"/>
                <a:cs typeface="+mn-cs"/>
              </a:defRPr>
            </a:lvl6pPr>
            <a:lvl7pPr marL="717550" indent="-342900" algn="l" defTabSz="914400" rtl="0" eaLnBrk="1" latinLnBrk="0" hangingPunct="1">
              <a:lnSpc>
                <a:spcPct val="100000"/>
              </a:lnSpc>
              <a:spcBef>
                <a:spcPts val="0"/>
              </a:spcBef>
              <a:spcAft>
                <a:spcPts val="1000"/>
              </a:spcAft>
              <a:buSzPct val="80000"/>
              <a:buFont typeface="+mj-lt"/>
              <a:buAutoNum type="alphaLcPeriod"/>
              <a:defRPr sz="1400" kern="1200">
                <a:solidFill>
                  <a:schemeClr val="tx1"/>
                </a:solidFill>
                <a:latin typeface="+mn-lt"/>
                <a:ea typeface="+mn-ea"/>
                <a:cs typeface="+mn-cs"/>
              </a:defRPr>
            </a:lvl7pPr>
            <a:lvl8pPr marL="1076325" indent="-342900" algn="l" defTabSz="914400" rtl="0" eaLnBrk="1" latinLnBrk="0" hangingPunct="1">
              <a:lnSpc>
                <a:spcPct val="100000"/>
              </a:lnSpc>
              <a:spcBef>
                <a:spcPts val="0"/>
              </a:spcBef>
              <a:spcAft>
                <a:spcPts val="1000"/>
              </a:spcAft>
              <a:buSzPct val="80000"/>
              <a:buFont typeface="+mj-lt"/>
              <a:buAutoNum type="romanLcPeriod"/>
              <a:defRPr sz="1400" kern="1200">
                <a:solidFill>
                  <a:schemeClr val="tx1"/>
                </a:solidFill>
                <a:latin typeface="+mn-lt"/>
                <a:ea typeface="+mn-ea"/>
                <a:cs typeface="+mn-cs"/>
              </a:defRPr>
            </a:lvl8pPr>
            <a:lvl9pPr marL="1435100" indent="-342900" algn="l" defTabSz="914400" rtl="0" eaLnBrk="1" latinLnBrk="0" hangingPunct="1">
              <a:lnSpc>
                <a:spcPct val="100000"/>
              </a:lnSpc>
              <a:spcBef>
                <a:spcPts val="0"/>
              </a:spcBef>
              <a:spcAft>
                <a:spcPts val="1000"/>
              </a:spcAft>
              <a:buSzPct val="80000"/>
              <a:buFont typeface="+mj-lt"/>
              <a:buAutoNum type="alphaUcPeriod"/>
              <a:defRPr sz="1400" kern="1200">
                <a:solidFill>
                  <a:schemeClr val="tx1"/>
                </a:solidFill>
                <a:latin typeface="+mn-lt"/>
                <a:ea typeface="+mn-ea"/>
                <a:cs typeface="+mn-cs"/>
              </a:defRPr>
            </a:lvl9pPr>
          </a:lstStyle>
          <a:p>
            <a:pPr lvl="2">
              <a:lnSpc>
                <a:spcPct val="300000"/>
              </a:lnSpc>
            </a:pPr>
            <a:r>
              <a:rPr lang="en-GB" b="1"/>
              <a:t>Hannah Carter </a:t>
            </a:r>
            <a:r>
              <a:rPr lang="en-GB"/>
              <a:t>– Education Manager</a:t>
            </a:r>
          </a:p>
          <a:p>
            <a:pPr lvl="2">
              <a:lnSpc>
                <a:spcPct val="300000"/>
              </a:lnSpc>
            </a:pPr>
            <a:r>
              <a:rPr lang="en-GB" b="1"/>
              <a:t>Rachel Hillman </a:t>
            </a:r>
            <a:r>
              <a:rPr lang="en-GB"/>
              <a:t>– Deputy Head of Education &amp; Outreach</a:t>
            </a:r>
          </a:p>
          <a:p>
            <a:pPr lvl="2">
              <a:lnSpc>
                <a:spcPct val="300000"/>
              </a:lnSpc>
            </a:pPr>
            <a:r>
              <a:rPr lang="en-GB" b="1"/>
              <a:t>Clare Horrie </a:t>
            </a:r>
            <a:r>
              <a:rPr lang="en-GB"/>
              <a:t>– Education Web Manager</a:t>
            </a:r>
          </a:p>
          <a:p>
            <a:pPr lvl="2">
              <a:lnSpc>
                <a:spcPct val="300000"/>
              </a:lnSpc>
            </a:pPr>
            <a:r>
              <a:rPr lang="en-GB" b="1"/>
              <a:t>Elspeth Mcgregor </a:t>
            </a:r>
            <a:r>
              <a:rPr lang="en-GB"/>
              <a:t>– Education Assistant</a:t>
            </a:r>
          </a:p>
          <a:p>
            <a:pPr lvl="2">
              <a:lnSpc>
                <a:spcPct val="300000"/>
              </a:lnSpc>
            </a:pPr>
            <a:r>
              <a:rPr lang="en-GB" b="1"/>
              <a:t>Alice Middlemiss </a:t>
            </a:r>
            <a:r>
              <a:rPr lang="en-GB"/>
              <a:t>– Document Production Adviser and repository tour guide</a:t>
            </a:r>
          </a:p>
          <a:p>
            <a:pPr lvl="2">
              <a:lnSpc>
                <a:spcPct val="300000"/>
              </a:lnSpc>
            </a:pPr>
            <a:r>
              <a:rPr lang="en-GB" b="1"/>
              <a:t>Natalie Brown and Sarah Petter </a:t>
            </a:r>
            <a:r>
              <a:rPr lang="en-GB"/>
              <a:t>– Collection Care</a:t>
            </a:r>
          </a:p>
          <a:p>
            <a:pPr marL="0" lvl="2" indent="0">
              <a:lnSpc>
                <a:spcPct val="300000"/>
              </a:lnSpc>
              <a:buNone/>
            </a:pPr>
            <a:endParaRPr lang="en-GB"/>
          </a:p>
        </p:txBody>
      </p:sp>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6</a:t>
            </a:fld>
            <a:endParaRPr lang="en-GB" dirty="0"/>
          </a:p>
        </p:txBody>
      </p:sp>
      <p:sp>
        <p:nvSpPr>
          <p:cNvPr id="8" name="Title 5">
            <a:extLst>
              <a:ext uri="{FF2B5EF4-FFF2-40B4-BE49-F238E27FC236}">
                <a16:creationId xmlns:a16="http://schemas.microsoft.com/office/drawing/2014/main" id="{FAFA739C-99AE-D8F7-AAB0-FCE614CD3048}"/>
              </a:ext>
            </a:extLst>
          </p:cNvPr>
          <p:cNvSpPr>
            <a:spLocks noGrp="1"/>
          </p:cNvSpPr>
          <p:nvPr>
            <p:ph type="title"/>
          </p:nvPr>
        </p:nvSpPr>
        <p:spPr>
          <a:xfrm>
            <a:off x="419130" y="284162"/>
            <a:ext cx="11068019" cy="1094853"/>
          </a:xfrm>
        </p:spPr>
        <p:txBody>
          <a:bodyPr/>
          <a:lstStyle/>
          <a:p>
            <a:r>
              <a:rPr lang="en-GB"/>
              <a:t>Collaborators within The National Archives</a:t>
            </a:r>
            <a:endParaRPr lang="ar-SA" dirty="0"/>
          </a:p>
        </p:txBody>
      </p:sp>
    </p:spTree>
    <p:extLst>
      <p:ext uri="{BB962C8B-B14F-4D97-AF65-F5344CB8AC3E}">
        <p14:creationId xmlns:p14="http://schemas.microsoft.com/office/powerpoint/2010/main" val="3396780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ainting showing two opposing Tudor-era troops facing off. The troop on the right is on a hill. Mary Queen of Scots is on horse-back riding from the troop on the right to the troop on the left.">
            <a:extLst>
              <a:ext uri="{FF2B5EF4-FFF2-40B4-BE49-F238E27FC236}">
                <a16:creationId xmlns:a16="http://schemas.microsoft.com/office/drawing/2014/main" id="{E5BBB78E-A849-D68A-971B-8B122D28D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05" y="886232"/>
            <a:ext cx="6134708" cy="4352544"/>
          </a:xfrm>
          <a:prstGeom prst="rect">
            <a:avLst/>
          </a:prstGeom>
        </p:spPr>
      </p:pic>
      <p:sp>
        <p:nvSpPr>
          <p:cNvPr id="13" name="TextBox 12">
            <a:extLst>
              <a:ext uri="{FF2B5EF4-FFF2-40B4-BE49-F238E27FC236}">
                <a16:creationId xmlns:a16="http://schemas.microsoft.com/office/drawing/2014/main" id="{1B9256EB-23A2-9AB4-6671-5A910D7BF1B0}"/>
              </a:ext>
            </a:extLst>
          </p:cNvPr>
          <p:cNvSpPr txBox="1"/>
          <p:nvPr/>
        </p:nvSpPr>
        <p:spPr>
          <a:xfrm>
            <a:off x="0" y="5231212"/>
            <a:ext cx="5716158" cy="523220"/>
          </a:xfrm>
          <a:prstGeom prst="rect">
            <a:avLst/>
          </a:prstGeom>
          <a:noFill/>
          <a:ln w="19050">
            <a:noFill/>
            <a:miter lim="800000"/>
          </a:ln>
        </p:spPr>
        <p:txBody>
          <a:bodyPr wrap="square">
            <a:spAutoFit/>
          </a:bodyPr>
          <a:lstStyle/>
          <a:p>
            <a:r>
              <a:rPr lang="en-GB" sz="1400" b="0" i="0">
                <a:solidFill>
                  <a:srgbClr val="555555"/>
                </a:solidFill>
                <a:effectLst/>
                <a:latin typeface="Open Sans" panose="020B0606030504020204" pitchFamily="34" charset="0"/>
              </a:rPr>
              <a:t>Meeting at Carberry Hill between Mary, Queen of Scots, and lords opposed to her, 1567. MPF 1/366/2</a:t>
            </a:r>
            <a:endParaRPr lang="en-GB" sz="1400"/>
          </a:p>
        </p:txBody>
      </p:sp>
      <p:pic>
        <p:nvPicPr>
          <p:cNvPr id="11" name="Picture 10" descr="Tactile version of the document. It has been simplified to be easier to read.">
            <a:extLst>
              <a:ext uri="{FF2B5EF4-FFF2-40B4-BE49-F238E27FC236}">
                <a16:creationId xmlns:a16="http://schemas.microsoft.com/office/drawing/2014/main" id="{15E15737-899E-E459-AA48-E2D1FC0BE00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tretch>
            <a:fillRect/>
          </a:stretch>
        </p:blipFill>
        <p:spPr>
          <a:xfrm>
            <a:off x="6288503" y="886232"/>
            <a:ext cx="5803392" cy="4352544"/>
          </a:xfrm>
          <a:prstGeom prst="rect">
            <a:avLst/>
          </a:prstGeom>
        </p:spPr>
      </p:pic>
      <p:sp>
        <p:nvSpPr>
          <p:cNvPr id="12" name="TextBox 11">
            <a:extLst>
              <a:ext uri="{FF2B5EF4-FFF2-40B4-BE49-F238E27FC236}">
                <a16:creationId xmlns:a16="http://schemas.microsoft.com/office/drawing/2014/main" id="{2251EB9B-2270-2835-2A21-D83612779E79}"/>
              </a:ext>
            </a:extLst>
          </p:cNvPr>
          <p:cNvSpPr txBox="1"/>
          <p:nvPr/>
        </p:nvSpPr>
        <p:spPr>
          <a:xfrm>
            <a:off x="6276311" y="5261293"/>
            <a:ext cx="5716158" cy="307777"/>
          </a:xfrm>
          <a:prstGeom prst="rect">
            <a:avLst/>
          </a:prstGeom>
          <a:noFill/>
          <a:ln w="19050">
            <a:noFill/>
            <a:miter lim="800000"/>
          </a:ln>
        </p:spPr>
        <p:txBody>
          <a:bodyPr wrap="square">
            <a:spAutoFit/>
          </a:bodyPr>
          <a:lstStyle/>
          <a:p>
            <a:r>
              <a:rPr lang="en-GB" sz="1400"/>
              <a:t>Tactile version made by George Rhodes</a:t>
            </a:r>
          </a:p>
        </p:txBody>
      </p:sp>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7</a:t>
            </a:fld>
            <a:endParaRPr lang="en-GB" dirty="0"/>
          </a:p>
        </p:txBody>
      </p:sp>
    </p:spTree>
    <p:extLst>
      <p:ext uri="{BB962C8B-B14F-4D97-AF65-F5344CB8AC3E}">
        <p14:creationId xmlns:p14="http://schemas.microsoft.com/office/powerpoint/2010/main" val="788754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8</a:t>
            </a:fld>
            <a:endParaRPr lang="en-GB" dirty="0"/>
          </a:p>
        </p:txBody>
      </p:sp>
      <p:pic>
        <p:nvPicPr>
          <p:cNvPr id="3" name="Picture 2" descr="Sheet of paper with very elaborate Tudor-era calligraphy on it.">
            <a:extLst>
              <a:ext uri="{FF2B5EF4-FFF2-40B4-BE49-F238E27FC236}">
                <a16:creationId xmlns:a16="http://schemas.microsoft.com/office/drawing/2014/main" id="{ECEE3FE4-734E-1BFC-A89C-D3C5E9091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222" y="819932"/>
            <a:ext cx="3287200" cy="5051471"/>
          </a:xfrm>
          <a:prstGeom prst="rect">
            <a:avLst/>
          </a:prstGeom>
        </p:spPr>
      </p:pic>
      <p:pic>
        <p:nvPicPr>
          <p:cNvPr id="14" name="Picture 13" descr="Tactile version of the document. It has been simplified to be easier to read.">
            <a:extLst>
              <a:ext uri="{FF2B5EF4-FFF2-40B4-BE49-F238E27FC236}">
                <a16:creationId xmlns:a16="http://schemas.microsoft.com/office/drawing/2014/main" id="{CA7D3B01-8AD2-EB94-B77E-91B1BF7A21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4393" y="780951"/>
            <a:ext cx="6129135" cy="4596851"/>
          </a:xfrm>
          <a:prstGeom prst="rect">
            <a:avLst/>
          </a:prstGeom>
        </p:spPr>
      </p:pic>
      <p:sp>
        <p:nvSpPr>
          <p:cNvPr id="15" name="TextBox 14">
            <a:extLst>
              <a:ext uri="{FF2B5EF4-FFF2-40B4-BE49-F238E27FC236}">
                <a16:creationId xmlns:a16="http://schemas.microsoft.com/office/drawing/2014/main" id="{AF92B22B-AFDC-7043-1AF3-EECCF15445D6}"/>
              </a:ext>
            </a:extLst>
          </p:cNvPr>
          <p:cNvSpPr txBox="1"/>
          <p:nvPr/>
        </p:nvSpPr>
        <p:spPr>
          <a:xfrm>
            <a:off x="8045105" y="5377802"/>
            <a:ext cx="5716158" cy="307777"/>
          </a:xfrm>
          <a:prstGeom prst="rect">
            <a:avLst/>
          </a:prstGeom>
          <a:noFill/>
          <a:ln w="19050">
            <a:noFill/>
            <a:miter lim="800000"/>
          </a:ln>
        </p:spPr>
        <p:txBody>
          <a:bodyPr wrap="square">
            <a:spAutoFit/>
          </a:bodyPr>
          <a:lstStyle/>
          <a:p>
            <a:r>
              <a:rPr lang="en-GB" sz="1400"/>
              <a:t>Tactile version made by George Rhodes</a:t>
            </a:r>
          </a:p>
        </p:txBody>
      </p:sp>
      <p:sp>
        <p:nvSpPr>
          <p:cNvPr id="16" name="TextBox 15">
            <a:extLst>
              <a:ext uri="{FF2B5EF4-FFF2-40B4-BE49-F238E27FC236}">
                <a16:creationId xmlns:a16="http://schemas.microsoft.com/office/drawing/2014/main" id="{1C2A5FB7-24EC-3AA8-3136-B476451058C8}"/>
              </a:ext>
            </a:extLst>
          </p:cNvPr>
          <p:cNvSpPr txBox="1"/>
          <p:nvPr/>
        </p:nvSpPr>
        <p:spPr>
          <a:xfrm>
            <a:off x="3972230" y="5619439"/>
            <a:ext cx="5716158" cy="307777"/>
          </a:xfrm>
          <a:prstGeom prst="rect">
            <a:avLst/>
          </a:prstGeom>
          <a:noFill/>
          <a:ln w="19050">
            <a:noFill/>
            <a:miter lim="800000"/>
          </a:ln>
        </p:spPr>
        <p:txBody>
          <a:bodyPr wrap="square">
            <a:spAutoFit/>
          </a:bodyPr>
          <a:lstStyle/>
          <a:p>
            <a:r>
              <a:rPr lang="en-GB" sz="1400"/>
              <a:t>John Blanke’s wage slip. </a:t>
            </a:r>
            <a:r>
              <a:rPr lang="en-GB" sz="1400" b="0" i="0">
                <a:solidFill>
                  <a:srgbClr val="000000"/>
                </a:solidFill>
                <a:effectLst/>
                <a:latin typeface="Open Sans" panose="020B0606030504020204" pitchFamily="34" charset="0"/>
              </a:rPr>
              <a:t>E 36/214, f. 109</a:t>
            </a:r>
            <a:endParaRPr lang="en-GB" sz="1400"/>
          </a:p>
        </p:txBody>
      </p:sp>
    </p:spTree>
    <p:extLst>
      <p:ext uri="{BB962C8B-B14F-4D97-AF65-F5344CB8AC3E}">
        <p14:creationId xmlns:p14="http://schemas.microsoft.com/office/powerpoint/2010/main" val="4284721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edieval map on animal hide. A green area in the middle is surrounded by roads and rivers. Smaller fields are visible as well as houses and churches.">
            <a:extLst>
              <a:ext uri="{FF2B5EF4-FFF2-40B4-BE49-F238E27FC236}">
                <a16:creationId xmlns:a16="http://schemas.microsoft.com/office/drawing/2014/main" id="{0BD2145A-45AB-53C4-B460-4427A3B74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33" y="906648"/>
            <a:ext cx="5943413" cy="4372053"/>
          </a:xfrm>
          <a:prstGeom prst="rect">
            <a:avLst/>
          </a:prstGeom>
        </p:spPr>
      </p:pic>
      <p:sp>
        <p:nvSpPr>
          <p:cNvPr id="11" name="TextBox 10">
            <a:extLst>
              <a:ext uri="{FF2B5EF4-FFF2-40B4-BE49-F238E27FC236}">
                <a16:creationId xmlns:a16="http://schemas.microsoft.com/office/drawing/2014/main" id="{B15F4FB3-ED6B-4962-3C83-D72AD1452FE0}"/>
              </a:ext>
            </a:extLst>
          </p:cNvPr>
          <p:cNvSpPr txBox="1"/>
          <p:nvPr/>
        </p:nvSpPr>
        <p:spPr>
          <a:xfrm>
            <a:off x="90033" y="5334705"/>
            <a:ext cx="5716158" cy="307777"/>
          </a:xfrm>
          <a:prstGeom prst="rect">
            <a:avLst/>
          </a:prstGeom>
          <a:noFill/>
          <a:ln w="19050">
            <a:noFill/>
            <a:miter lim="800000"/>
          </a:ln>
        </p:spPr>
        <p:txBody>
          <a:bodyPr wrap="square">
            <a:spAutoFit/>
          </a:bodyPr>
          <a:lstStyle/>
          <a:p>
            <a:r>
              <a:rPr lang="en-GB" sz="1400"/>
              <a:t>Map illustrating a land dispute, c.1450. </a:t>
            </a:r>
            <a:r>
              <a:rPr lang="en-GB" sz="1400" b="0" i="0">
                <a:solidFill>
                  <a:srgbClr val="555555"/>
                </a:solidFill>
                <a:effectLst/>
                <a:latin typeface="Open Sans" panose="020B0606030504020204" pitchFamily="34" charset="0"/>
              </a:rPr>
              <a:t>MPC 1/56</a:t>
            </a:r>
            <a:endParaRPr lang="en-GB" sz="1400"/>
          </a:p>
        </p:txBody>
      </p:sp>
      <p:pic>
        <p:nvPicPr>
          <p:cNvPr id="8" name="Picture 7" descr="Tactile version of the document. It has been simplified to be easier to read.">
            <a:extLst>
              <a:ext uri="{FF2B5EF4-FFF2-40B4-BE49-F238E27FC236}">
                <a16:creationId xmlns:a16="http://schemas.microsoft.com/office/drawing/2014/main" id="{AA2265EA-3696-6FE1-F46F-AE7D9E68ACA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tretch>
            <a:fillRect/>
          </a:stretch>
        </p:blipFill>
        <p:spPr>
          <a:xfrm>
            <a:off x="6096000" y="906648"/>
            <a:ext cx="6022848" cy="4517136"/>
          </a:xfrm>
          <a:prstGeom prst="rect">
            <a:avLst/>
          </a:prstGeom>
        </p:spPr>
      </p:pic>
      <p:sp>
        <p:nvSpPr>
          <p:cNvPr id="10" name="TextBox 9">
            <a:extLst>
              <a:ext uri="{FF2B5EF4-FFF2-40B4-BE49-F238E27FC236}">
                <a16:creationId xmlns:a16="http://schemas.microsoft.com/office/drawing/2014/main" id="{06540ED5-A017-FD0E-7D26-52F4A550A550}"/>
              </a:ext>
            </a:extLst>
          </p:cNvPr>
          <p:cNvSpPr txBox="1"/>
          <p:nvPr/>
        </p:nvSpPr>
        <p:spPr>
          <a:xfrm>
            <a:off x="6033446" y="5488594"/>
            <a:ext cx="5716158" cy="307777"/>
          </a:xfrm>
          <a:prstGeom prst="rect">
            <a:avLst/>
          </a:prstGeom>
          <a:noFill/>
          <a:ln w="19050">
            <a:noFill/>
            <a:miter lim="800000"/>
          </a:ln>
        </p:spPr>
        <p:txBody>
          <a:bodyPr wrap="square">
            <a:spAutoFit/>
          </a:bodyPr>
          <a:lstStyle/>
          <a:p>
            <a:r>
              <a:rPr lang="en-GB" sz="1400"/>
              <a:t>Tactile version made by George Rhodes</a:t>
            </a:r>
          </a:p>
        </p:txBody>
      </p:sp>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9</a:t>
            </a:fld>
            <a:endParaRPr lang="en-GB" dirty="0"/>
          </a:p>
        </p:txBody>
      </p:sp>
    </p:spTree>
    <p:extLst>
      <p:ext uri="{BB962C8B-B14F-4D97-AF65-F5344CB8AC3E}">
        <p14:creationId xmlns:p14="http://schemas.microsoft.com/office/powerpoint/2010/main" val="3029800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arge crowd in a square is attacked by officers in red uniform with swords. People holding flags with political messages are attacked on a wooden stage in the centre of the square.">
            <a:extLst>
              <a:ext uri="{FF2B5EF4-FFF2-40B4-BE49-F238E27FC236}">
                <a16:creationId xmlns:a16="http://schemas.microsoft.com/office/drawing/2014/main" id="{4DDA1BD0-7113-4FF2-4E82-02AE83A4B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48" y="761034"/>
            <a:ext cx="5388864" cy="4823033"/>
          </a:xfrm>
          <a:prstGeom prst="rect">
            <a:avLst/>
          </a:prstGeom>
        </p:spPr>
      </p:pic>
      <p:sp>
        <p:nvSpPr>
          <p:cNvPr id="12" name="TextBox 11">
            <a:extLst>
              <a:ext uri="{FF2B5EF4-FFF2-40B4-BE49-F238E27FC236}">
                <a16:creationId xmlns:a16="http://schemas.microsoft.com/office/drawing/2014/main" id="{FB69FAA6-6040-A48B-2D61-429C90191CBA}"/>
              </a:ext>
            </a:extLst>
          </p:cNvPr>
          <p:cNvSpPr txBox="1"/>
          <p:nvPr/>
        </p:nvSpPr>
        <p:spPr>
          <a:xfrm>
            <a:off x="64726" y="5630617"/>
            <a:ext cx="8607552" cy="307777"/>
          </a:xfrm>
          <a:prstGeom prst="rect">
            <a:avLst/>
          </a:prstGeom>
          <a:noFill/>
          <a:ln w="19050">
            <a:noFill/>
            <a:miter lim="800000"/>
          </a:ln>
        </p:spPr>
        <p:txBody>
          <a:bodyPr wrap="square">
            <a:spAutoFit/>
          </a:bodyPr>
          <a:lstStyle/>
          <a:p>
            <a:r>
              <a:rPr lang="en-GB" sz="1400" b="0" i="0">
                <a:solidFill>
                  <a:srgbClr val="000000"/>
                </a:solidFill>
                <a:effectLst/>
                <a:latin typeface="Open Sans" panose="020B0606030504020204" pitchFamily="34" charset="0"/>
              </a:rPr>
              <a:t>Engraving showing events at St Peter’s Fields on 16 August 1819 in Manchester. MPI 1/134 </a:t>
            </a:r>
            <a:endParaRPr lang="en-GB" sz="1400"/>
          </a:p>
        </p:txBody>
      </p:sp>
      <p:pic>
        <p:nvPicPr>
          <p:cNvPr id="10" name="Picture 9" descr="Tactile version of the document drafted in a software. The document image has been simplified to be easier to read.">
            <a:extLst>
              <a:ext uri="{FF2B5EF4-FFF2-40B4-BE49-F238E27FC236}">
                <a16:creationId xmlns:a16="http://schemas.microsoft.com/office/drawing/2014/main" id="{E4C7C2E0-3194-AD7B-EE10-55049D72F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8012" y="761034"/>
            <a:ext cx="6605524" cy="2846380"/>
          </a:xfrm>
          <a:prstGeom prst="rect">
            <a:avLst/>
          </a:prstGeom>
        </p:spPr>
      </p:pic>
      <p:sp>
        <p:nvSpPr>
          <p:cNvPr id="11" name="TextBox 10">
            <a:extLst>
              <a:ext uri="{FF2B5EF4-FFF2-40B4-BE49-F238E27FC236}">
                <a16:creationId xmlns:a16="http://schemas.microsoft.com/office/drawing/2014/main" id="{1CEEB6F0-7F77-6B7E-AC56-5B9F1C8B76B6}"/>
              </a:ext>
            </a:extLst>
          </p:cNvPr>
          <p:cNvSpPr txBox="1"/>
          <p:nvPr/>
        </p:nvSpPr>
        <p:spPr>
          <a:xfrm>
            <a:off x="8182029" y="3605621"/>
            <a:ext cx="5716158" cy="307777"/>
          </a:xfrm>
          <a:prstGeom prst="rect">
            <a:avLst/>
          </a:prstGeom>
          <a:noFill/>
          <a:ln w="19050">
            <a:noFill/>
            <a:miter lim="800000"/>
          </a:ln>
        </p:spPr>
        <p:txBody>
          <a:bodyPr wrap="square">
            <a:spAutoFit/>
          </a:bodyPr>
          <a:lstStyle/>
          <a:p>
            <a:r>
              <a:rPr lang="en-GB" sz="1400"/>
              <a:t>Tactile version (draft) made by George Rhodes</a:t>
            </a:r>
          </a:p>
        </p:txBody>
      </p:sp>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p:txBody>
          <a:bodyPr/>
          <a:lstStyle/>
          <a:p>
            <a:r>
              <a:rPr lang="en-GB" sz="1000"/>
              <a:t>Accessible online learning for visually impaired audiences</a:t>
            </a:r>
            <a:endParaRPr lang="en-GB" dirty="0"/>
          </a:p>
        </p:txBody>
      </p:sp>
      <p:sp>
        <p:nvSpPr>
          <p:cNvPr id="5" name="Slide Number Placeholder 4">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fld id="{255DAFDF-2EF6-44FB-8AA4-C1E9B7563AAC}" type="slidenum">
              <a:rPr lang="en-GB" smtClean="0"/>
              <a:pPr/>
              <a:t>10</a:t>
            </a:fld>
            <a:endParaRPr lang="en-GB" dirty="0"/>
          </a:p>
        </p:txBody>
      </p:sp>
    </p:spTree>
    <p:extLst>
      <p:ext uri="{BB962C8B-B14F-4D97-AF65-F5344CB8AC3E}">
        <p14:creationId xmlns:p14="http://schemas.microsoft.com/office/powerpoint/2010/main" val="4077292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students sit at a table. One has opened a small wooden treasure chest and the other holds a small fluffy rat toy.">
            <a:extLst>
              <a:ext uri="{FF2B5EF4-FFF2-40B4-BE49-F238E27FC236}">
                <a16:creationId xmlns:a16="http://schemas.microsoft.com/office/drawing/2014/main" id="{4E605FD4-DE97-402A-F1FB-E57ABC55F16C}"/>
              </a:ext>
            </a:extLst>
          </p:cNvPr>
          <p:cNvPicPr>
            <a:picLocks noChangeAspect="1"/>
          </p:cNvPicPr>
          <p:nvPr/>
        </p:nvPicPr>
        <p:blipFill rotWithShape="1">
          <a:blip r:embed="rId3">
            <a:extLst>
              <a:ext uri="{28A0092B-C50C-407E-A947-70E740481C1C}">
                <a14:useLocalDpi xmlns:a14="http://schemas.microsoft.com/office/drawing/2010/main" val="0"/>
              </a:ext>
            </a:extLst>
          </a:blip>
          <a:srcRect l="8896" r="7919"/>
          <a:stretch/>
        </p:blipFill>
        <p:spPr>
          <a:xfrm>
            <a:off x="343881" y="416820"/>
            <a:ext cx="5102225" cy="4094162"/>
          </a:xfrm>
          <a:prstGeom prst="rect">
            <a:avLst/>
          </a:prstGeom>
          <a:noFill/>
        </p:spPr>
      </p:pic>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a:xfrm>
            <a:off x="568325" y="6289439"/>
            <a:ext cx="5102225" cy="284399"/>
          </a:xfrm>
        </p:spPr>
        <p:txBody>
          <a:bodyPr anchor="ctr">
            <a:normAutofit/>
          </a:bodyPr>
          <a:lstStyle/>
          <a:p>
            <a:pPr>
              <a:spcAft>
                <a:spcPts val="600"/>
              </a:spcAft>
            </a:pPr>
            <a:r>
              <a:rPr lang="en-GB"/>
              <a:t>Accessible online learning for visually impaired audiences</a:t>
            </a:r>
          </a:p>
        </p:txBody>
      </p:sp>
      <p:sp>
        <p:nvSpPr>
          <p:cNvPr id="16" name="Slide Number Placeholder 4">
            <a:extLst>
              <a:ext uri="{FF2B5EF4-FFF2-40B4-BE49-F238E27FC236}">
                <a16:creationId xmlns:a16="http://schemas.microsoft.com/office/drawing/2014/main" id="{853DFFFA-8402-BBAF-F941-D6F09346E1C3}"/>
              </a:ext>
            </a:extLst>
          </p:cNvPr>
          <p:cNvSpPr>
            <a:spLocks noGrp="1"/>
          </p:cNvSpPr>
          <p:nvPr>
            <p:ph type="sldNum" sz="quarter" idx="12"/>
          </p:nvPr>
        </p:nvSpPr>
        <p:spPr>
          <a:xfrm>
            <a:off x="11084719" y="6271316"/>
            <a:ext cx="520344" cy="299925"/>
          </a:xfrm>
        </p:spPr>
        <p:txBody>
          <a:bodyPr/>
          <a:lstStyle/>
          <a:p>
            <a:pPr>
              <a:spcAft>
                <a:spcPts val="600"/>
              </a:spcAft>
            </a:pPr>
            <a:fld id="{255DAFDF-2EF6-44FB-8AA4-C1E9B7563AAC}" type="slidenum">
              <a:rPr lang="en-GB" smtClean="0"/>
              <a:pPr>
                <a:spcAft>
                  <a:spcPts val="600"/>
                </a:spcAft>
              </a:pPr>
              <a:t>11</a:t>
            </a:fld>
            <a:endParaRPr lang="en-GB"/>
          </a:p>
        </p:txBody>
      </p:sp>
      <p:pic>
        <p:nvPicPr>
          <p:cNvPr id="9" name="Picture 8" descr="Students sit at a table with archival samples including snake weights and a wax seal, as well as worksheets in large print and Braille.">
            <a:extLst>
              <a:ext uri="{FF2B5EF4-FFF2-40B4-BE49-F238E27FC236}">
                <a16:creationId xmlns:a16="http://schemas.microsoft.com/office/drawing/2014/main" id="{54FC89DF-EBE7-D884-976E-69B70F2893F3}"/>
              </a:ext>
            </a:extLst>
          </p:cNvPr>
          <p:cNvPicPr>
            <a:picLocks noChangeAspect="1"/>
          </p:cNvPicPr>
          <p:nvPr/>
        </p:nvPicPr>
        <p:blipFill rotWithShape="1">
          <a:blip r:embed="rId4">
            <a:extLst>
              <a:ext uri="{28A0092B-C50C-407E-A947-70E740481C1C}">
                <a14:useLocalDpi xmlns:a14="http://schemas.microsoft.com/office/drawing/2010/main" val="0"/>
              </a:ext>
            </a:extLst>
          </a:blip>
          <a:srcRect r="7549"/>
          <a:stretch/>
        </p:blipFill>
        <p:spPr>
          <a:xfrm>
            <a:off x="6004532" y="1879861"/>
            <a:ext cx="5670550" cy="4094162"/>
          </a:xfrm>
          <a:prstGeom prst="rect">
            <a:avLst/>
          </a:prstGeom>
          <a:noFill/>
          <a:ln w="19050">
            <a:solidFill>
              <a:schemeClr val="tx1"/>
            </a:solidFill>
            <a:miter lim="800000"/>
          </a:ln>
        </p:spPr>
      </p:pic>
      <p:sp>
        <p:nvSpPr>
          <p:cNvPr id="5" name="Slide Number Placeholder 4" hidden="1">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pPr>
              <a:spcAft>
                <a:spcPts val="600"/>
              </a:spcAft>
            </a:pPr>
            <a:fld id="{255DAFDF-2EF6-44FB-8AA4-C1E9B7563AAC}" type="slidenum">
              <a:rPr lang="en-GB" smtClean="0"/>
              <a:pPr>
                <a:spcAft>
                  <a:spcPts val="600"/>
                </a:spcAft>
              </a:pPr>
              <a:t>11</a:t>
            </a:fld>
            <a:endParaRPr lang="en-GB"/>
          </a:p>
        </p:txBody>
      </p:sp>
      <p:sp>
        <p:nvSpPr>
          <p:cNvPr id="2" name="TextBox 1">
            <a:extLst>
              <a:ext uri="{FF2B5EF4-FFF2-40B4-BE49-F238E27FC236}">
                <a16:creationId xmlns:a16="http://schemas.microsoft.com/office/drawing/2014/main" id="{8E5C6FF8-51E1-71B9-AFA4-975726C558AD}"/>
              </a:ext>
            </a:extLst>
          </p:cNvPr>
          <p:cNvSpPr txBox="1"/>
          <p:nvPr/>
        </p:nvSpPr>
        <p:spPr>
          <a:xfrm>
            <a:off x="232255" y="4634574"/>
            <a:ext cx="5213851" cy="523220"/>
          </a:xfrm>
          <a:prstGeom prst="rect">
            <a:avLst/>
          </a:prstGeom>
          <a:noFill/>
          <a:ln w="19050">
            <a:noFill/>
            <a:miter lim="800000"/>
          </a:ln>
        </p:spPr>
        <p:txBody>
          <a:bodyPr wrap="square">
            <a:spAutoFit/>
          </a:bodyPr>
          <a:lstStyle/>
          <a:p>
            <a:r>
              <a:rPr lang="en-GB" sz="1400" b="0" i="0">
                <a:solidFill>
                  <a:srgbClr val="000000"/>
                </a:solidFill>
                <a:effectLst/>
                <a:latin typeface="Open Sans" panose="020B0606030504020204" pitchFamily="34" charset="0"/>
              </a:rPr>
              <a:t>Photos from workshop with New College Worcester. © The National Archives </a:t>
            </a:r>
            <a:endParaRPr lang="en-GB" sz="1400"/>
          </a:p>
        </p:txBody>
      </p:sp>
    </p:spTree>
    <p:extLst>
      <p:ext uri="{BB962C8B-B14F-4D97-AF65-F5344CB8AC3E}">
        <p14:creationId xmlns:p14="http://schemas.microsoft.com/office/powerpoint/2010/main" val="2876260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a:xfrm>
            <a:off x="568325" y="6289439"/>
            <a:ext cx="5102225" cy="284399"/>
          </a:xfrm>
        </p:spPr>
        <p:txBody>
          <a:bodyPr anchor="ctr">
            <a:normAutofit/>
          </a:bodyPr>
          <a:lstStyle/>
          <a:p>
            <a:pPr>
              <a:spcAft>
                <a:spcPts val="600"/>
              </a:spcAft>
            </a:pPr>
            <a:r>
              <a:rPr lang="en-GB"/>
              <a:t>Accessible online learning for visually impaired audiences</a:t>
            </a:r>
          </a:p>
        </p:txBody>
      </p:sp>
      <p:sp>
        <p:nvSpPr>
          <p:cNvPr id="16" name="Slide Number Placeholder 4">
            <a:extLst>
              <a:ext uri="{FF2B5EF4-FFF2-40B4-BE49-F238E27FC236}">
                <a16:creationId xmlns:a16="http://schemas.microsoft.com/office/drawing/2014/main" id="{853DFFFA-8402-BBAF-F941-D6F09346E1C3}"/>
              </a:ext>
            </a:extLst>
          </p:cNvPr>
          <p:cNvSpPr>
            <a:spLocks noGrp="1"/>
          </p:cNvSpPr>
          <p:nvPr>
            <p:ph type="sldNum" sz="quarter" idx="12"/>
          </p:nvPr>
        </p:nvSpPr>
        <p:spPr>
          <a:xfrm>
            <a:off x="11084719" y="6271316"/>
            <a:ext cx="520344" cy="299925"/>
          </a:xfrm>
        </p:spPr>
        <p:txBody>
          <a:bodyPr/>
          <a:lstStyle/>
          <a:p>
            <a:pPr>
              <a:spcAft>
                <a:spcPts val="600"/>
              </a:spcAft>
            </a:pPr>
            <a:fld id="{255DAFDF-2EF6-44FB-8AA4-C1E9B7563AAC}" type="slidenum">
              <a:rPr lang="en-GB" smtClean="0"/>
              <a:pPr>
                <a:spcAft>
                  <a:spcPts val="600"/>
                </a:spcAft>
              </a:pPr>
              <a:t>12</a:t>
            </a:fld>
            <a:endParaRPr lang="en-GB"/>
          </a:p>
        </p:txBody>
      </p:sp>
      <p:sp>
        <p:nvSpPr>
          <p:cNvPr id="5" name="Slide Number Placeholder 4" hidden="1">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pPr>
              <a:spcAft>
                <a:spcPts val="600"/>
              </a:spcAft>
            </a:pPr>
            <a:fld id="{255DAFDF-2EF6-44FB-8AA4-C1E9B7563AAC}" type="slidenum">
              <a:rPr lang="en-GB" smtClean="0"/>
              <a:pPr>
                <a:spcAft>
                  <a:spcPts val="600"/>
                </a:spcAft>
              </a:pPr>
              <a:t>12</a:t>
            </a:fld>
            <a:endParaRPr lang="en-GB"/>
          </a:p>
        </p:txBody>
      </p:sp>
      <p:pic>
        <p:nvPicPr>
          <p:cNvPr id="6" name="Picture 5" descr="A student sits at a table and reads a sheet of Braille, moving his fingers down the page.">
            <a:extLst>
              <a:ext uri="{FF2B5EF4-FFF2-40B4-BE49-F238E27FC236}">
                <a16:creationId xmlns:a16="http://schemas.microsoft.com/office/drawing/2014/main" id="{EB882696-2D48-4147-9401-32A59EA4A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935" y="982431"/>
            <a:ext cx="6234546" cy="4156364"/>
          </a:xfrm>
          <a:prstGeom prst="rect">
            <a:avLst/>
          </a:prstGeom>
        </p:spPr>
      </p:pic>
      <p:pic>
        <p:nvPicPr>
          <p:cNvPr id="11" name="Picture 10" descr="A student sits at a table and reads a paper from a worksheet booklet with large print.">
            <a:extLst>
              <a:ext uri="{FF2B5EF4-FFF2-40B4-BE49-F238E27FC236}">
                <a16:creationId xmlns:a16="http://schemas.microsoft.com/office/drawing/2014/main" id="{E233BE58-305E-5B3B-541F-A61B1D2CA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437505" y="1213605"/>
            <a:ext cx="5576657" cy="3717771"/>
          </a:xfrm>
          <a:prstGeom prst="rect">
            <a:avLst/>
          </a:prstGeom>
        </p:spPr>
      </p:pic>
      <p:sp>
        <p:nvSpPr>
          <p:cNvPr id="2" name="TextBox 1">
            <a:extLst>
              <a:ext uri="{FF2B5EF4-FFF2-40B4-BE49-F238E27FC236}">
                <a16:creationId xmlns:a16="http://schemas.microsoft.com/office/drawing/2014/main" id="{6146841F-DFC8-3172-EB5D-5DBF62E930DC}"/>
              </a:ext>
            </a:extLst>
          </p:cNvPr>
          <p:cNvSpPr txBox="1"/>
          <p:nvPr/>
        </p:nvSpPr>
        <p:spPr>
          <a:xfrm>
            <a:off x="697620" y="5190897"/>
            <a:ext cx="5213851" cy="523220"/>
          </a:xfrm>
          <a:prstGeom prst="rect">
            <a:avLst/>
          </a:prstGeom>
          <a:noFill/>
          <a:ln w="19050">
            <a:noFill/>
            <a:miter lim="800000"/>
          </a:ln>
        </p:spPr>
        <p:txBody>
          <a:bodyPr wrap="square">
            <a:spAutoFit/>
          </a:bodyPr>
          <a:lstStyle/>
          <a:p>
            <a:r>
              <a:rPr lang="en-GB" sz="1400" b="0" i="0">
                <a:solidFill>
                  <a:srgbClr val="000000"/>
                </a:solidFill>
                <a:effectLst/>
                <a:latin typeface="Open Sans" panose="020B0606030504020204" pitchFamily="34" charset="0"/>
              </a:rPr>
              <a:t>Students reading instructions using Braille and large print. © The National Archives </a:t>
            </a:r>
            <a:endParaRPr lang="en-GB" sz="1400"/>
          </a:p>
        </p:txBody>
      </p:sp>
    </p:spTree>
    <p:extLst>
      <p:ext uri="{BB962C8B-B14F-4D97-AF65-F5344CB8AC3E}">
        <p14:creationId xmlns:p14="http://schemas.microsoft.com/office/powerpoint/2010/main" val="832765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a:xfrm>
            <a:off x="568325" y="6289439"/>
            <a:ext cx="5102225" cy="284399"/>
          </a:xfrm>
        </p:spPr>
        <p:txBody>
          <a:bodyPr anchor="ctr">
            <a:normAutofit/>
          </a:bodyPr>
          <a:lstStyle/>
          <a:p>
            <a:pPr>
              <a:spcAft>
                <a:spcPts val="600"/>
              </a:spcAft>
            </a:pPr>
            <a:r>
              <a:rPr lang="en-GB"/>
              <a:t>Accessible online learning for visually impaired audiences</a:t>
            </a:r>
          </a:p>
        </p:txBody>
      </p:sp>
      <p:sp>
        <p:nvSpPr>
          <p:cNvPr id="16" name="Slide Number Placeholder 4">
            <a:extLst>
              <a:ext uri="{FF2B5EF4-FFF2-40B4-BE49-F238E27FC236}">
                <a16:creationId xmlns:a16="http://schemas.microsoft.com/office/drawing/2014/main" id="{853DFFFA-8402-BBAF-F941-D6F09346E1C3}"/>
              </a:ext>
            </a:extLst>
          </p:cNvPr>
          <p:cNvSpPr>
            <a:spLocks noGrp="1"/>
          </p:cNvSpPr>
          <p:nvPr>
            <p:ph type="sldNum" sz="quarter" idx="12"/>
          </p:nvPr>
        </p:nvSpPr>
        <p:spPr>
          <a:xfrm>
            <a:off x="11084719" y="6271316"/>
            <a:ext cx="520344" cy="299925"/>
          </a:xfrm>
        </p:spPr>
        <p:txBody>
          <a:bodyPr/>
          <a:lstStyle/>
          <a:p>
            <a:pPr>
              <a:spcAft>
                <a:spcPts val="600"/>
              </a:spcAft>
            </a:pPr>
            <a:fld id="{255DAFDF-2EF6-44FB-8AA4-C1E9B7563AAC}" type="slidenum">
              <a:rPr lang="en-GB" smtClean="0"/>
              <a:pPr>
                <a:spcAft>
                  <a:spcPts val="600"/>
                </a:spcAft>
              </a:pPr>
              <a:t>13</a:t>
            </a:fld>
            <a:endParaRPr lang="en-GB"/>
          </a:p>
        </p:txBody>
      </p:sp>
      <p:sp>
        <p:nvSpPr>
          <p:cNvPr id="5" name="Slide Number Placeholder 4" hidden="1">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pPr>
              <a:spcAft>
                <a:spcPts val="600"/>
              </a:spcAft>
            </a:pPr>
            <a:fld id="{255DAFDF-2EF6-44FB-8AA4-C1E9B7563AAC}" type="slidenum">
              <a:rPr lang="en-GB" smtClean="0"/>
              <a:pPr>
                <a:spcAft>
                  <a:spcPts val="600"/>
                </a:spcAft>
              </a:pPr>
              <a:t>13</a:t>
            </a:fld>
            <a:endParaRPr lang="en-GB"/>
          </a:p>
        </p:txBody>
      </p:sp>
      <p:pic>
        <p:nvPicPr>
          <p:cNvPr id="3" name="Picture 2" descr="A student uses their hands to explore a tactile version of a Tudor battle map in which raised textures are used to represent two armies facing off.">
            <a:extLst>
              <a:ext uri="{FF2B5EF4-FFF2-40B4-BE49-F238E27FC236}">
                <a16:creationId xmlns:a16="http://schemas.microsoft.com/office/drawing/2014/main" id="{DCFC90D7-17EC-EE36-566B-942A9EECC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057" y="1216657"/>
            <a:ext cx="6163195" cy="4108797"/>
          </a:xfrm>
          <a:prstGeom prst="rect">
            <a:avLst/>
          </a:prstGeom>
        </p:spPr>
      </p:pic>
      <p:pic>
        <p:nvPicPr>
          <p:cNvPr id="10" name="Picture 9" descr="A close-up of hands touching the small houses on the tactile version of the medieval map.">
            <a:extLst>
              <a:ext uri="{FF2B5EF4-FFF2-40B4-BE49-F238E27FC236}">
                <a16:creationId xmlns:a16="http://schemas.microsoft.com/office/drawing/2014/main" id="{0CF4751F-8568-9503-8E56-CDB14639E7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339841" y="1431173"/>
            <a:ext cx="5519651" cy="3679767"/>
          </a:xfrm>
          <a:prstGeom prst="rect">
            <a:avLst/>
          </a:prstGeom>
        </p:spPr>
      </p:pic>
      <p:sp>
        <p:nvSpPr>
          <p:cNvPr id="2" name="TextBox 1">
            <a:extLst>
              <a:ext uri="{FF2B5EF4-FFF2-40B4-BE49-F238E27FC236}">
                <a16:creationId xmlns:a16="http://schemas.microsoft.com/office/drawing/2014/main" id="{9E350C07-1B5D-7482-C670-ADF0AF99B370}"/>
              </a:ext>
            </a:extLst>
          </p:cNvPr>
          <p:cNvSpPr txBox="1"/>
          <p:nvPr/>
        </p:nvSpPr>
        <p:spPr>
          <a:xfrm>
            <a:off x="664963" y="5379733"/>
            <a:ext cx="5213851" cy="307777"/>
          </a:xfrm>
          <a:prstGeom prst="rect">
            <a:avLst/>
          </a:prstGeom>
          <a:noFill/>
          <a:ln w="19050">
            <a:noFill/>
            <a:miter lim="800000"/>
          </a:ln>
        </p:spPr>
        <p:txBody>
          <a:bodyPr wrap="square">
            <a:spAutoFit/>
          </a:bodyPr>
          <a:lstStyle/>
          <a:p>
            <a:r>
              <a:rPr lang="en-GB" sz="1400" b="0" i="0">
                <a:solidFill>
                  <a:srgbClr val="000000"/>
                </a:solidFill>
                <a:effectLst/>
                <a:latin typeface="Open Sans" panose="020B0606030504020204" pitchFamily="34" charset="0"/>
              </a:rPr>
              <a:t>Students exploring tactile images. © The National Archives </a:t>
            </a:r>
            <a:endParaRPr lang="en-GB" sz="1400"/>
          </a:p>
        </p:txBody>
      </p:sp>
    </p:spTree>
    <p:extLst>
      <p:ext uri="{BB962C8B-B14F-4D97-AF65-F5344CB8AC3E}">
        <p14:creationId xmlns:p14="http://schemas.microsoft.com/office/powerpoint/2010/main" val="2423811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a:xfrm>
            <a:off x="568325" y="6289439"/>
            <a:ext cx="5102225" cy="284399"/>
          </a:xfrm>
        </p:spPr>
        <p:txBody>
          <a:bodyPr anchor="ctr">
            <a:normAutofit/>
          </a:bodyPr>
          <a:lstStyle/>
          <a:p>
            <a:pPr>
              <a:spcAft>
                <a:spcPts val="600"/>
              </a:spcAft>
            </a:pPr>
            <a:r>
              <a:rPr lang="en-GB"/>
              <a:t>Accessible online learning for visually impaired audiences</a:t>
            </a:r>
          </a:p>
        </p:txBody>
      </p:sp>
      <p:sp>
        <p:nvSpPr>
          <p:cNvPr id="16" name="Slide Number Placeholder 4">
            <a:extLst>
              <a:ext uri="{FF2B5EF4-FFF2-40B4-BE49-F238E27FC236}">
                <a16:creationId xmlns:a16="http://schemas.microsoft.com/office/drawing/2014/main" id="{853DFFFA-8402-BBAF-F941-D6F09346E1C3}"/>
              </a:ext>
            </a:extLst>
          </p:cNvPr>
          <p:cNvSpPr>
            <a:spLocks noGrp="1"/>
          </p:cNvSpPr>
          <p:nvPr>
            <p:ph type="sldNum" sz="quarter" idx="12"/>
          </p:nvPr>
        </p:nvSpPr>
        <p:spPr>
          <a:xfrm>
            <a:off x="11084719" y="6271316"/>
            <a:ext cx="520344" cy="299925"/>
          </a:xfrm>
        </p:spPr>
        <p:txBody>
          <a:bodyPr/>
          <a:lstStyle/>
          <a:p>
            <a:pPr>
              <a:spcAft>
                <a:spcPts val="600"/>
              </a:spcAft>
            </a:pPr>
            <a:fld id="{255DAFDF-2EF6-44FB-8AA4-C1E9B7563AAC}" type="slidenum">
              <a:rPr lang="en-GB" smtClean="0"/>
              <a:pPr>
                <a:spcAft>
                  <a:spcPts val="600"/>
                </a:spcAft>
              </a:pPr>
              <a:t>14</a:t>
            </a:fld>
            <a:endParaRPr lang="en-GB"/>
          </a:p>
        </p:txBody>
      </p:sp>
      <p:sp>
        <p:nvSpPr>
          <p:cNvPr id="5" name="Slide Number Placeholder 4" hidden="1">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pPr>
              <a:spcAft>
                <a:spcPts val="600"/>
              </a:spcAft>
            </a:pPr>
            <a:fld id="{255DAFDF-2EF6-44FB-8AA4-C1E9B7563AAC}" type="slidenum">
              <a:rPr lang="en-GB" smtClean="0"/>
              <a:pPr>
                <a:spcAft>
                  <a:spcPts val="600"/>
                </a:spcAft>
              </a:pPr>
              <a:t>14</a:t>
            </a:fld>
            <a:endParaRPr lang="en-GB"/>
          </a:p>
        </p:txBody>
      </p:sp>
      <p:pic>
        <p:nvPicPr>
          <p:cNvPr id="6" name="Picture 5" descr="A student laughs while holding a small model of a cannon.">
            <a:extLst>
              <a:ext uri="{FF2B5EF4-FFF2-40B4-BE49-F238E27FC236}">
                <a16:creationId xmlns:a16="http://schemas.microsoft.com/office/drawing/2014/main" id="{2F5B3A5A-5BB0-C1CB-2EC2-70711B190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101436" y="1258137"/>
            <a:ext cx="5843847" cy="3895898"/>
          </a:xfrm>
          <a:prstGeom prst="rect">
            <a:avLst/>
          </a:prstGeom>
        </p:spPr>
      </p:pic>
      <p:pic>
        <p:nvPicPr>
          <p:cNvPr id="8" name="Picture 7" descr="A student laughs while holding a crown made out of fabric.">
            <a:extLst>
              <a:ext uri="{FF2B5EF4-FFF2-40B4-BE49-F238E27FC236}">
                <a16:creationId xmlns:a16="http://schemas.microsoft.com/office/drawing/2014/main" id="{7F32FB56-6B34-BF28-187E-22C278F646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5230090" y="1258136"/>
            <a:ext cx="5843849" cy="3895899"/>
          </a:xfrm>
          <a:prstGeom prst="rect">
            <a:avLst/>
          </a:prstGeom>
        </p:spPr>
      </p:pic>
      <p:sp>
        <p:nvSpPr>
          <p:cNvPr id="2" name="TextBox 1">
            <a:extLst>
              <a:ext uri="{FF2B5EF4-FFF2-40B4-BE49-F238E27FC236}">
                <a16:creationId xmlns:a16="http://schemas.microsoft.com/office/drawing/2014/main" id="{27174B98-583F-3315-8413-C0C3394FA009}"/>
              </a:ext>
            </a:extLst>
          </p:cNvPr>
          <p:cNvSpPr txBox="1"/>
          <p:nvPr/>
        </p:nvSpPr>
        <p:spPr>
          <a:xfrm>
            <a:off x="116279" y="5173903"/>
            <a:ext cx="1975757" cy="954107"/>
          </a:xfrm>
          <a:prstGeom prst="rect">
            <a:avLst/>
          </a:prstGeom>
          <a:noFill/>
          <a:ln w="19050">
            <a:noFill/>
            <a:miter lim="800000"/>
          </a:ln>
        </p:spPr>
        <p:txBody>
          <a:bodyPr wrap="square">
            <a:spAutoFit/>
          </a:bodyPr>
          <a:lstStyle/>
          <a:p>
            <a:r>
              <a:rPr lang="en-GB" sz="1400" b="0" i="0">
                <a:solidFill>
                  <a:srgbClr val="000000"/>
                </a:solidFill>
                <a:effectLst/>
                <a:latin typeface="Open Sans" panose="020B0606030504020204" pitchFamily="34" charset="0"/>
              </a:rPr>
              <a:t>Students exploring objects in their hint bags. © The National Archives </a:t>
            </a:r>
            <a:endParaRPr lang="en-GB" sz="1400"/>
          </a:p>
        </p:txBody>
      </p:sp>
    </p:spTree>
    <p:extLst>
      <p:ext uri="{BB962C8B-B14F-4D97-AF65-F5344CB8AC3E}">
        <p14:creationId xmlns:p14="http://schemas.microsoft.com/office/powerpoint/2010/main" val="3890999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C8C047D-D87D-2924-A61D-00AAB1D7FC5D}"/>
              </a:ext>
            </a:extLst>
          </p:cNvPr>
          <p:cNvSpPr>
            <a:spLocks noGrp="1"/>
          </p:cNvSpPr>
          <p:nvPr>
            <p:ph type="ftr" sz="quarter" idx="11"/>
          </p:nvPr>
        </p:nvSpPr>
        <p:spPr>
          <a:xfrm>
            <a:off x="568325" y="6289439"/>
            <a:ext cx="5102225" cy="284399"/>
          </a:xfrm>
        </p:spPr>
        <p:txBody>
          <a:bodyPr anchor="ctr">
            <a:normAutofit/>
          </a:bodyPr>
          <a:lstStyle/>
          <a:p>
            <a:pPr>
              <a:spcAft>
                <a:spcPts val="600"/>
              </a:spcAft>
            </a:pPr>
            <a:r>
              <a:rPr lang="en-GB"/>
              <a:t>Accessible online learning for visually impaired audiences</a:t>
            </a:r>
          </a:p>
        </p:txBody>
      </p:sp>
      <p:sp>
        <p:nvSpPr>
          <p:cNvPr id="16" name="Slide Number Placeholder 4">
            <a:extLst>
              <a:ext uri="{FF2B5EF4-FFF2-40B4-BE49-F238E27FC236}">
                <a16:creationId xmlns:a16="http://schemas.microsoft.com/office/drawing/2014/main" id="{853DFFFA-8402-BBAF-F941-D6F09346E1C3}"/>
              </a:ext>
            </a:extLst>
          </p:cNvPr>
          <p:cNvSpPr>
            <a:spLocks noGrp="1"/>
          </p:cNvSpPr>
          <p:nvPr>
            <p:ph type="sldNum" sz="quarter" idx="12"/>
          </p:nvPr>
        </p:nvSpPr>
        <p:spPr>
          <a:xfrm>
            <a:off x="11084719" y="6271316"/>
            <a:ext cx="520344" cy="299925"/>
          </a:xfrm>
        </p:spPr>
        <p:txBody>
          <a:bodyPr/>
          <a:lstStyle/>
          <a:p>
            <a:pPr>
              <a:spcAft>
                <a:spcPts val="600"/>
              </a:spcAft>
            </a:pPr>
            <a:fld id="{255DAFDF-2EF6-44FB-8AA4-C1E9B7563AAC}" type="slidenum">
              <a:rPr lang="en-GB" smtClean="0"/>
              <a:pPr>
                <a:spcAft>
                  <a:spcPts val="600"/>
                </a:spcAft>
              </a:pPr>
              <a:t>15</a:t>
            </a:fld>
            <a:endParaRPr lang="en-GB"/>
          </a:p>
        </p:txBody>
      </p:sp>
      <p:sp>
        <p:nvSpPr>
          <p:cNvPr id="5" name="Slide Number Placeholder 4" hidden="1">
            <a:extLst>
              <a:ext uri="{FF2B5EF4-FFF2-40B4-BE49-F238E27FC236}">
                <a16:creationId xmlns:a16="http://schemas.microsoft.com/office/drawing/2014/main" id="{1487514C-EF3F-C966-EB1E-FA17881D1F28}"/>
              </a:ext>
            </a:extLst>
          </p:cNvPr>
          <p:cNvSpPr>
            <a:spLocks noGrp="1"/>
          </p:cNvSpPr>
          <p:nvPr>
            <p:ph type="sldNum" sz="quarter" idx="12"/>
          </p:nvPr>
        </p:nvSpPr>
        <p:spPr/>
        <p:txBody>
          <a:bodyPr/>
          <a:lstStyle/>
          <a:p>
            <a:pPr>
              <a:spcAft>
                <a:spcPts val="600"/>
              </a:spcAft>
            </a:pPr>
            <a:fld id="{255DAFDF-2EF6-44FB-8AA4-C1E9B7563AAC}" type="slidenum">
              <a:rPr lang="en-GB" smtClean="0"/>
              <a:pPr>
                <a:spcAft>
                  <a:spcPts val="600"/>
                </a:spcAft>
              </a:pPr>
              <a:t>15</a:t>
            </a:fld>
            <a:endParaRPr lang="en-GB"/>
          </a:p>
        </p:txBody>
      </p:sp>
      <p:pic>
        <p:nvPicPr>
          <p:cNvPr id="3" name="Picture 2" descr="People's hands touching an old Tudor-era book with swirling calligraphy.">
            <a:extLst>
              <a:ext uri="{FF2B5EF4-FFF2-40B4-BE49-F238E27FC236}">
                <a16:creationId xmlns:a16="http://schemas.microsoft.com/office/drawing/2014/main" id="{212AF99F-9E12-1F7E-68E6-F49169F2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96845" y="1144384"/>
            <a:ext cx="5918662" cy="3945775"/>
          </a:xfrm>
          <a:prstGeom prst="rect">
            <a:avLst/>
          </a:prstGeom>
        </p:spPr>
      </p:pic>
      <p:pic>
        <p:nvPicPr>
          <p:cNvPr id="9" name="Picture 8" descr="A student's hand is guided to touch a signature on a Tudor-era piece of parchment.">
            <a:extLst>
              <a:ext uri="{FF2B5EF4-FFF2-40B4-BE49-F238E27FC236}">
                <a16:creationId xmlns:a16="http://schemas.microsoft.com/office/drawing/2014/main" id="{9F591362-06CE-A017-E4E6-73C606DD53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4879" y="893876"/>
            <a:ext cx="6670184" cy="4446789"/>
          </a:xfrm>
          <a:prstGeom prst="rect">
            <a:avLst/>
          </a:prstGeom>
        </p:spPr>
      </p:pic>
      <p:sp>
        <p:nvSpPr>
          <p:cNvPr id="2" name="TextBox 1">
            <a:extLst>
              <a:ext uri="{FF2B5EF4-FFF2-40B4-BE49-F238E27FC236}">
                <a16:creationId xmlns:a16="http://schemas.microsoft.com/office/drawing/2014/main" id="{F1B35FC5-47BB-1B61-8FF6-0D10E81EDC3C}"/>
              </a:ext>
            </a:extLst>
          </p:cNvPr>
          <p:cNvSpPr txBox="1"/>
          <p:nvPr/>
        </p:nvSpPr>
        <p:spPr>
          <a:xfrm>
            <a:off x="4849702" y="5440904"/>
            <a:ext cx="6755361" cy="523220"/>
          </a:xfrm>
          <a:prstGeom prst="rect">
            <a:avLst/>
          </a:prstGeom>
          <a:noFill/>
          <a:ln w="19050">
            <a:noFill/>
            <a:miter lim="800000"/>
          </a:ln>
        </p:spPr>
        <p:txBody>
          <a:bodyPr wrap="square">
            <a:spAutoFit/>
          </a:bodyPr>
          <a:lstStyle/>
          <a:p>
            <a:r>
              <a:rPr lang="en-GB" sz="1400" b="0" i="0">
                <a:solidFill>
                  <a:srgbClr val="000000"/>
                </a:solidFill>
                <a:effectLst/>
                <a:latin typeface="Open Sans" panose="020B0606030504020204" pitchFamily="34" charset="0"/>
              </a:rPr>
              <a:t>Students touching original documents, including documents touched by Elizabeth I and Henry VIII. © The National Archives </a:t>
            </a:r>
            <a:endParaRPr lang="en-GB" sz="1400"/>
          </a:p>
        </p:txBody>
      </p:sp>
    </p:spTree>
    <p:extLst>
      <p:ext uri="{BB962C8B-B14F-4D97-AF65-F5344CB8AC3E}">
        <p14:creationId xmlns:p14="http://schemas.microsoft.com/office/powerpoint/2010/main" val="3007871810"/>
      </p:ext>
    </p:extLst>
  </p:cSld>
  <p:clrMapOvr>
    <a:masterClrMapping/>
  </p:clrMapOvr>
</p:sld>
</file>

<file path=ppt/theme/theme1.xml><?xml version="1.0" encoding="utf-8"?>
<a:theme xmlns:a="http://schemas.openxmlformats.org/drawingml/2006/main" name="National Archives PPT Theme">
  <a:themeElements>
    <a:clrScheme name="TNA Main Colour Theme">
      <a:dk1>
        <a:sysClr val="windowText" lastClr="000000"/>
      </a:dk1>
      <a:lt1>
        <a:sysClr val="window" lastClr="FFFFFF"/>
      </a:lt1>
      <a:dk2>
        <a:srgbClr val="44546A"/>
      </a:dk2>
      <a:lt2>
        <a:srgbClr val="E7E6E6"/>
      </a:lt2>
      <a:accent1>
        <a:srgbClr val="000000"/>
      </a:accent1>
      <a:accent2>
        <a:srgbClr val="654E37"/>
      </a:accent2>
      <a:accent3>
        <a:srgbClr val="9C193A"/>
      </a:accent3>
      <a:accent4>
        <a:srgbClr val="8F3415"/>
      </a:accent4>
      <a:accent5>
        <a:srgbClr val="00623B"/>
      </a:accent5>
      <a:accent6>
        <a:srgbClr val="004C7E"/>
      </a:accent6>
      <a:hlink>
        <a:srgbClr val="9C193A"/>
      </a:hlink>
      <a:folHlink>
        <a:srgbClr val="9C193A"/>
      </a:folHlink>
    </a:clrScheme>
    <a:fontScheme name="National Archive font theme">
      <a:majorFont>
        <a:latin typeface="Supria Sans Cond Medium"/>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9050">
          <a:solidFill>
            <a:schemeClr val="tx1"/>
          </a:solidFill>
        </a:ln>
      </a:spPr>
      <a:bodyPr rtlCol="0" anchor="ctr"/>
      <a:lstStyle>
        <a:defPPr algn="ctr">
          <a:spcAft>
            <a:spcPts val="1000"/>
          </a:spcAft>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19050">
          <a:noFill/>
          <a:miter lim="800000"/>
        </a:ln>
      </a:spPr>
      <a:bodyPr wrap="square" lIns="0" tIns="0" rIns="0" bIns="0" rtlCol="0">
        <a:noAutofit/>
      </a:bodyPr>
      <a:lstStyle>
        <a:defPPr algn="l">
          <a:spcAft>
            <a:spcPts val="1000"/>
          </a:spcAft>
          <a:defRPr sz="1400" dirty="0" err="1" smtClean="0"/>
        </a:defPPr>
      </a:lstStyle>
    </a:txDef>
  </a:objectDefaults>
  <a:extraClrSchemeLst/>
  <a:custClrLst>
    <a:custClr name="Black">
      <a:srgbClr val="000000"/>
    </a:custClr>
    <a:custClr name="Brown">
      <a:srgbClr val="654E37"/>
    </a:custClr>
    <a:custClr name="Maroon">
      <a:srgbClr val="9C193A"/>
    </a:custClr>
    <a:custClr name="Chestnut">
      <a:srgbClr val="8F3415"/>
    </a:custClr>
    <a:custClr name="Forest">
      <a:srgbClr val="00623B"/>
    </a:custClr>
    <a:custClr name="Navy">
      <a:srgbClr val="004C7E"/>
    </a:custClr>
    <a:custClr name=" ">
      <a:srgbClr val="FFFFFF"/>
    </a:custClr>
    <a:custClr name=" ">
      <a:srgbClr val="FFFFFF"/>
    </a:custClr>
    <a:custClr name=" ">
      <a:srgbClr val="FFFFFF"/>
    </a:custClr>
    <a:custClr name=" ">
      <a:srgbClr val="FFFFFF"/>
    </a:custClr>
    <a:custClr name="Grey">
      <a:srgbClr val="8C9694"/>
    </a:custClr>
    <a:custClr name="Yellow">
      <a:srgbClr val="FFCC00"/>
    </a:custClr>
    <a:custClr name="Pink">
      <a:srgbClr val="FE1D57"/>
    </a:custClr>
    <a:custClr name="Orange">
      <a:srgbClr val="FD3F03"/>
    </a:custClr>
    <a:custClr name="Green">
      <a:srgbClr val="86BC25"/>
    </a:custClr>
    <a:custClr name="Blue">
      <a:srgbClr val="00B0FF"/>
    </a:custClr>
    <a:custClr name=" ">
      <a:srgbClr val="FFFFFF"/>
    </a:custClr>
    <a:custClr name=" ">
      <a:srgbClr val="FFFFFF"/>
    </a:custClr>
    <a:custClr name=" ">
      <a:srgbClr val="FFFFFF"/>
    </a:custClr>
    <a:custClr name=" ">
      <a:srgbClr val="FFFFFF"/>
    </a:custClr>
    <a:custClr name="Light Grey">
      <a:srgbClr val="D9D9D6"/>
    </a:custClr>
    <a:custClr name="Cream">
      <a:srgbClr val="F9F7E2"/>
    </a:custClr>
    <a:custClr name="Pastel Pink">
      <a:srgbClr val="FAD3D4"/>
    </a:custClr>
    <a:custClr name="Pastel Orange">
      <a:srgbClr val="F9E1BC"/>
    </a:custClr>
    <a:custClr name="Pastel Green">
      <a:srgbClr val="DDE5D5"/>
    </a:custClr>
    <a:custClr name="Pastel Blue">
      <a:srgbClr val="D4E5EF"/>
    </a:custClr>
    <a:custClr name=" ">
      <a:srgbClr val="FFFFFF"/>
    </a:custClr>
    <a:custClr name=" ">
      <a:srgbClr val="FFFFFF"/>
    </a:custClr>
    <a:custClr name=" ">
      <a:srgbClr val="FFFFFF"/>
    </a:custClr>
    <a:custClr name=" ">
      <a:srgbClr val="FFFFFF"/>
    </a:custClr>
    <a:custClr name="Light Grey 50%">
      <a:srgbClr val="ECECEA"/>
    </a:custClr>
    <a:custClr name="Cream 50%">
      <a:srgbClr val="FCFBDE"/>
    </a:custClr>
    <a:custClr name="Pastel Pink 50%">
      <a:srgbClr val="FCE9E9"/>
    </a:custClr>
    <a:custClr name="Pastel Orange 50%">
      <a:srgbClr val="FCF0DD"/>
    </a:custClr>
    <a:custClr name="Pastel Green 50%">
      <a:srgbClr val="EEF2EA"/>
    </a:custClr>
    <a:custClr name="Pastel Blue 50%">
      <a:srgbClr val="E9F2F7"/>
    </a:custClr>
    <a:custClr name=" ">
      <a:srgbClr val="FFFFFF"/>
    </a:custClr>
    <a:custClr name=" ">
      <a:srgbClr val="FFFFFF"/>
    </a:custClr>
    <a:custClr name=" ">
      <a:srgbClr val="FFFFFF"/>
    </a:custClr>
    <a:custClr name=" ">
      <a:srgbClr val="FFFFFF"/>
    </a:custClr>
  </a:custClrLst>
  <a:extLst>
    <a:ext uri="{05A4C25C-085E-4340-85A3-A5531E510DB2}">
      <thm15:themeFamily xmlns:thm15="http://schemas.microsoft.com/office/thememl/2012/main" name="Virtual Research Hub slides" id="{C973C60E-38EE-40EE-B541-0CE10F1A3250}" vid="{734202F6-4435-437C-9474-93AA0F050E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FE5253521B674FA4A241940FBF90D7" ma:contentTypeVersion="33" ma:contentTypeDescription="Create a new document." ma:contentTypeScope="" ma:versionID="f4cca0ce4e7e9f9cd418bfbab6648a93">
  <xsd:schema xmlns:xsd="http://www.w3.org/2001/XMLSchema" xmlns:xs="http://www.w3.org/2001/XMLSchema" xmlns:p="http://schemas.microsoft.com/office/2006/metadata/properties" xmlns:ns1="http://schemas.microsoft.com/sharepoint/v3" xmlns:ns2="7063776f-8020-42c0-9e03-83cd8894d9f9" xmlns:ns3="bf6a35d5-d13f-4087-bc7f-f116ca20a676" targetNamespace="http://schemas.microsoft.com/office/2006/metadata/properties" ma:root="true" ma:fieldsID="a15986957f9bf7f340e94b3281fec349" ns1:_="" ns2:_="" ns3:_="">
    <xsd:import namespace="http://schemas.microsoft.com/sharepoint/v3"/>
    <xsd:import namespace="7063776f-8020-42c0-9e03-83cd8894d9f9"/>
    <xsd:import namespace="bf6a35d5-d13f-4087-bc7f-f116ca20a67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2:SharedWithUsers" minOccurs="0"/>
                <xsd:element ref="ns2:SharedWithDetails" minOccurs="0"/>
                <xsd:element ref="ns3:MediaServiceLocation" minOccurs="0"/>
                <xsd:element ref="ns3:MediaLengthInSeconds" minOccurs="0"/>
                <xsd:element ref="ns2:TaxCatchAll" minOccurs="0"/>
                <xsd:element ref="ns3:lcf76f155ced4ddcb4097134ff3c332f" minOccurs="0"/>
                <xsd:element ref="ns1:_ip_UnifiedCompliancePolicyProperties" minOccurs="0"/>
                <xsd:element ref="ns1:_ip_UnifiedCompliancePolicyUIAction" minOccurs="0"/>
                <xsd:element ref="ns1:TagEventDat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element name="TagEventDate" ma:index="29" nillable="true" ma:displayName="Label Event Date" ma:hidden="true" ma:internalName="TagEvent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063776f-8020-42c0-9e03-83cd8894d9f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052da1d9-8c5d-4ac5-ae4c-093577db4f19}" ma:internalName="TaxCatchAll" ma:showField="CatchAllData" ma:web="7063776f-8020-42c0-9e03-83cd8894d9f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f6a35d5-d13f-4087-bc7f-f116ca20a67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0c0fc91-5178-4f65-8d1d-944e60792c5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7063776f-8020-42c0-9e03-83cd8894d9f9" xsi:nil="true"/>
    <lcf76f155ced4ddcb4097134ff3c332f xmlns="bf6a35d5-d13f-4087-bc7f-f116ca20a676">
      <Terms xmlns="http://schemas.microsoft.com/office/infopath/2007/PartnerControls"/>
    </lcf76f155ced4ddcb4097134ff3c332f>
    <_dlc_DocId xmlns="7063776f-8020-42c0-9e03-83cd8894d9f9">TX4FXAXSJEUS-2032524590-8869</_dlc_DocId>
    <_dlc_DocIdUrl xmlns="7063776f-8020-42c0-9e03-83cd8894d9f9">
      <Url>https://nationalarchivesuk.sharepoint.com/sites/EOD_Online/_layouts/15/DocIdRedir.aspx?ID=TX4FXAXSJEUS-2032524590-8869</Url>
      <Description>TX4FXAXSJEUS-2032524590-8869</Description>
    </_dlc_DocIdUrl>
    <SharedWithUsers xmlns="7063776f-8020-42c0-9e03-83cd8894d9f9">
      <UserInfo>
        <DisplayName>Sharma, Shikha</DisplayName>
        <AccountId>594</AccountId>
        <AccountType/>
      </UserInfo>
    </SharedWithUsers>
  </documentManagement>
</p:properties>
</file>

<file path=customXml/itemProps1.xml><?xml version="1.0" encoding="utf-8"?>
<ds:datastoreItem xmlns:ds="http://schemas.openxmlformats.org/officeDocument/2006/customXml" ds:itemID="{4697A12D-59E7-44A3-91D3-795A28BA8F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063776f-8020-42c0-9e03-83cd8894d9f9"/>
    <ds:schemaRef ds:uri="bf6a35d5-d13f-4087-bc7f-f116ca20a6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C2EBB2-3B7D-44E2-A979-2118D17F6EA6}">
  <ds:schemaRefs>
    <ds:schemaRef ds:uri="http://schemas.microsoft.com/sharepoint/v3/contenttype/forms"/>
  </ds:schemaRefs>
</ds:datastoreItem>
</file>

<file path=customXml/itemProps3.xml><?xml version="1.0" encoding="utf-8"?>
<ds:datastoreItem xmlns:ds="http://schemas.openxmlformats.org/officeDocument/2006/customXml" ds:itemID="{6679B605-5BD1-475F-BFBA-B9A3B5728AFC}">
  <ds:schemaRefs>
    <ds:schemaRef ds:uri="http://schemas.microsoft.com/sharepoint/events"/>
  </ds:schemaRefs>
</ds:datastoreItem>
</file>

<file path=customXml/itemProps4.xml><?xml version="1.0" encoding="utf-8"?>
<ds:datastoreItem xmlns:ds="http://schemas.openxmlformats.org/officeDocument/2006/customXml" ds:itemID="{DD7949AA-9FB2-4062-A62C-791582A6B595}">
  <ds:schemaRefs>
    <ds:schemaRef ds:uri="http://purl.org/dc/dcmitype/"/>
    <ds:schemaRef ds:uri="http://www.w3.org/XML/1998/namespac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bf6a35d5-d13f-4087-bc7f-f116ca20a676"/>
    <ds:schemaRef ds:uri="7063776f-8020-42c0-9e03-83cd8894d9f9"/>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Virtual Research Hub slides</Template>
  <TotalTime>16167</TotalTime>
  <Words>1846</Words>
  <Application>Microsoft Office PowerPoint</Application>
  <PresentationFormat>Widescreen</PresentationFormat>
  <Paragraphs>118</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Open Sans</vt:lpstr>
      <vt:lpstr>Roboto Mono</vt:lpstr>
      <vt:lpstr>Supria Sans Cond Medium</vt:lpstr>
      <vt:lpstr>Wingdings</vt:lpstr>
      <vt:lpstr>National Archives PPT Theme</vt:lpstr>
      <vt:lpstr>Making archives accessible for visually impaired audiences</vt:lpstr>
      <vt:lpstr>Education &amp; Outreach department</vt:lpstr>
      <vt:lpstr>Aims of the project</vt:lpstr>
      <vt:lpstr>Workshop for New College Worcester March 2024</vt:lpstr>
      <vt:lpstr>Collaborators</vt:lpstr>
      <vt:lpstr>Collaborators within The National Archives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National Archives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accessible learning resources for visually impaired audiences</dc:title>
  <dc:creator>Oredsson, Ellen</dc:creator>
  <cp:lastModifiedBy>Dawson,H</cp:lastModifiedBy>
  <cp:revision>58</cp:revision>
  <dcterms:created xsi:type="dcterms:W3CDTF">2023-05-11T13:14:30Z</dcterms:created>
  <dcterms:modified xsi:type="dcterms:W3CDTF">2024-05-16T12:03:28Z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0x010100D2FE5253521B674FA4A241940FBF90D7</vt:lpwstr>
  </property>
  <property fmtid="{D5CDD505-2E9C-101B-9397-08002B2CF9AE}" pid="3" name="_dlc_DocIdItemGuid">
    <vt:lpwstr>4b102f49-fbc1-4417-be02-d0e791082038</vt:lpwstr>
  </property>
  <property fmtid="{D5CDD505-2E9C-101B-9397-08002B2CF9AE}" pid="4" name="MediaServiceImageTags">
    <vt:lpwstr/>
  </property>
  <property fmtid="{D5CDD505-2E9C-101B-9397-08002B2CF9AE}" pid="5" name="MSIP_Label_61c22e59-6e76-40e7-9277-37c464fc6354_Enabled">
    <vt:lpwstr>true</vt:lpwstr>
  </property>
  <property fmtid="{D5CDD505-2E9C-101B-9397-08002B2CF9AE}" pid="6" name="MSIP_Label_61c22e59-6e76-40e7-9277-37c464fc6354_SetDate">
    <vt:lpwstr>2023-02-20T09:48:46Z</vt:lpwstr>
  </property>
  <property fmtid="{D5CDD505-2E9C-101B-9397-08002B2CF9AE}" pid="7" name="MSIP_Label_61c22e59-6e76-40e7-9277-37c464fc6354_Method">
    <vt:lpwstr>Privileged</vt:lpwstr>
  </property>
  <property fmtid="{D5CDD505-2E9C-101B-9397-08002B2CF9AE}" pid="8" name="MSIP_Label_61c22e59-6e76-40e7-9277-37c464fc6354_Name">
    <vt:lpwstr>OFFICIAL</vt:lpwstr>
  </property>
  <property fmtid="{D5CDD505-2E9C-101B-9397-08002B2CF9AE}" pid="9" name="MSIP_Label_61c22e59-6e76-40e7-9277-37c464fc6354_SiteId">
    <vt:lpwstr>f99512c1-fd9f-4475-9896-9a0b3cdc50ec</vt:lpwstr>
  </property>
  <property fmtid="{D5CDD505-2E9C-101B-9397-08002B2CF9AE}" pid="10" name="MSIP_Label_61c22e59-6e76-40e7-9277-37c464fc6354_ActionId">
    <vt:lpwstr>965840c1-b5b1-44a1-be3a-2a2e55d231f3</vt:lpwstr>
  </property>
  <property fmtid="{D5CDD505-2E9C-101B-9397-08002B2CF9AE}" pid="11" name="MSIP_Label_61c22e59-6e76-40e7-9277-37c464fc6354_ContentBits">
    <vt:lpwstr>0</vt:lpwstr>
  </property>
</Properties>
</file>