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webextensions/webextension1.xml" ContentType="application/vnd.ms-office.webextension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webextensions/webextension2.xml" ContentType="application/vnd.ms-office.webextension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66" r:id="rId5"/>
    <p:sldMasterId id="2147483886" r:id="rId6"/>
    <p:sldMasterId id="2147483870" r:id="rId7"/>
    <p:sldMasterId id="2147483898" r:id="rId8"/>
  </p:sldMasterIdLst>
  <p:notesMasterIdLst>
    <p:notesMasterId r:id="rId24"/>
  </p:notesMasterIdLst>
  <p:sldIdLst>
    <p:sldId id="257" r:id="rId9"/>
    <p:sldId id="271" r:id="rId10"/>
    <p:sldId id="273" r:id="rId11"/>
    <p:sldId id="274" r:id="rId12"/>
    <p:sldId id="297" r:id="rId13"/>
    <p:sldId id="299" r:id="rId14"/>
    <p:sldId id="296" r:id="rId15"/>
    <p:sldId id="263" r:id="rId16"/>
    <p:sldId id="275" r:id="rId17"/>
    <p:sldId id="298" r:id="rId18"/>
    <p:sldId id="300" r:id="rId19"/>
    <p:sldId id="278" r:id="rId20"/>
    <p:sldId id="295" r:id="rId21"/>
    <p:sldId id="293" r:id="rId22"/>
    <p:sldId id="294" r:id="rId23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21376A"/>
    <a:srgbClr val="CDA7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0E645ED-5F3F-4E0B-92AC-379F90F80149}" v="82" dt="2024-06-25T13:21:54.6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945" autoAdjust="0"/>
  </p:normalViewPr>
  <p:slideViewPr>
    <p:cSldViewPr snapToGrid="0">
      <p:cViewPr varScale="1">
        <p:scale>
          <a:sx n="88" d="100"/>
          <a:sy n="88" d="100"/>
        </p:scale>
        <p:origin x="13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3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microsoft.com/office/2015/10/relationships/revisionInfo" Target="revisionInfo.xml"/><Relationship Id="rId4" Type="http://schemas.openxmlformats.org/officeDocument/2006/relationships/customXml" Target="../customXml/item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a Funnell" userId="a013573a-56d7-41a3-97d4-8c6751804806" providerId="ADAL" clId="{F0E645ED-5F3F-4E0B-92AC-379F90F80149}"/>
    <pc:docChg chg="undo redo custSel addSld delSld modSld sldOrd addMainMaster delMainMaster modMainMaster replTag">
      <pc:chgData name="Paula Funnell" userId="a013573a-56d7-41a3-97d4-8c6751804806" providerId="ADAL" clId="{F0E645ED-5F3F-4E0B-92AC-379F90F80149}" dt="2024-07-11T15:48:44.737" v="1616" actId="20577"/>
      <pc:docMkLst>
        <pc:docMk/>
      </pc:docMkLst>
      <pc:sldChg chg="del">
        <pc:chgData name="Paula Funnell" userId="a013573a-56d7-41a3-97d4-8c6751804806" providerId="ADAL" clId="{F0E645ED-5F3F-4E0B-92AC-379F90F80149}" dt="2024-06-17T09:41:42.252" v="818" actId="47"/>
        <pc:sldMkLst>
          <pc:docMk/>
          <pc:sldMk cId="3595762242" sldId="256"/>
        </pc:sldMkLst>
      </pc:sldChg>
      <pc:sldChg chg="del">
        <pc:chgData name="Paula Funnell" userId="a013573a-56d7-41a3-97d4-8c6751804806" providerId="ADAL" clId="{F0E645ED-5F3F-4E0B-92AC-379F90F80149}" dt="2024-06-17T09:42:09.198" v="820" actId="47"/>
        <pc:sldMkLst>
          <pc:docMk/>
          <pc:sldMk cId="566524021" sldId="257"/>
        </pc:sldMkLst>
      </pc:sldChg>
      <pc:sldChg chg="modSp add mod">
        <pc:chgData name="Paula Funnell" userId="a013573a-56d7-41a3-97d4-8c6751804806" providerId="ADAL" clId="{F0E645ED-5F3F-4E0B-92AC-379F90F80149}" dt="2024-06-17T14:49:37.334" v="1027" actId="207"/>
        <pc:sldMkLst>
          <pc:docMk/>
          <pc:sldMk cId="2143892285" sldId="257"/>
        </pc:sldMkLst>
        <pc:spChg chg="mod">
          <ac:chgData name="Paula Funnell" userId="a013573a-56d7-41a3-97d4-8c6751804806" providerId="ADAL" clId="{F0E645ED-5F3F-4E0B-92AC-379F90F80149}" dt="2024-06-17T14:48:31.911" v="924"/>
          <ac:spMkLst>
            <pc:docMk/>
            <pc:sldMk cId="2143892285" sldId="257"/>
            <ac:spMk id="6" creationId="{00000000-0000-0000-0000-000000000000}"/>
          </ac:spMkLst>
        </pc:spChg>
        <pc:spChg chg="mod">
          <ac:chgData name="Paula Funnell" userId="a013573a-56d7-41a3-97d4-8c6751804806" providerId="ADAL" clId="{F0E645ED-5F3F-4E0B-92AC-379F90F80149}" dt="2024-06-17T14:49:37.334" v="1027" actId="207"/>
          <ac:spMkLst>
            <pc:docMk/>
            <pc:sldMk cId="2143892285" sldId="257"/>
            <ac:spMk id="7" creationId="{00000000-0000-0000-0000-000000000000}"/>
          </ac:spMkLst>
        </pc:spChg>
      </pc:sldChg>
      <pc:sldChg chg="add del">
        <pc:chgData name="Paula Funnell" userId="a013573a-56d7-41a3-97d4-8c6751804806" providerId="ADAL" clId="{F0E645ED-5F3F-4E0B-92AC-379F90F80149}" dt="2024-06-25T09:36:50.141" v="1322" actId="2696"/>
        <pc:sldMkLst>
          <pc:docMk/>
          <pc:sldMk cId="2394772259" sldId="261"/>
        </pc:sldMkLst>
      </pc:sldChg>
      <pc:sldChg chg="del">
        <pc:chgData name="Paula Funnell" userId="a013573a-56d7-41a3-97d4-8c6751804806" providerId="ADAL" clId="{F0E645ED-5F3F-4E0B-92AC-379F90F80149}" dt="2024-06-17T08:37:41.876" v="207" actId="2696"/>
        <pc:sldMkLst>
          <pc:docMk/>
          <pc:sldMk cId="3351570998" sldId="261"/>
        </pc:sldMkLst>
      </pc:sldChg>
      <pc:sldChg chg="del">
        <pc:chgData name="Paula Funnell" userId="a013573a-56d7-41a3-97d4-8c6751804806" providerId="ADAL" clId="{F0E645ED-5F3F-4E0B-92AC-379F90F80149}" dt="2024-06-17T09:09:03.158" v="711" actId="47"/>
        <pc:sldMkLst>
          <pc:docMk/>
          <pc:sldMk cId="3010546205" sldId="262"/>
        </pc:sldMkLst>
      </pc:sldChg>
      <pc:sldChg chg="addSp delSp modSp add mod modNotesTx">
        <pc:chgData name="Paula Funnell" userId="a013573a-56d7-41a3-97d4-8c6751804806" providerId="ADAL" clId="{F0E645ED-5F3F-4E0B-92AC-379F90F80149}" dt="2024-07-11T15:48:39.542" v="1613" actId="20577"/>
        <pc:sldMkLst>
          <pc:docMk/>
          <pc:sldMk cId="2264783847" sldId="263"/>
        </pc:sldMkLst>
        <pc:spChg chg="mod">
          <ac:chgData name="Paula Funnell" userId="a013573a-56d7-41a3-97d4-8c6751804806" providerId="ADAL" clId="{F0E645ED-5F3F-4E0B-92AC-379F90F80149}" dt="2024-06-17T09:08:38.762" v="709" actId="207"/>
          <ac:spMkLst>
            <pc:docMk/>
            <pc:sldMk cId="2264783847" sldId="263"/>
            <ac:spMk id="4" creationId="{EC4FDF9C-B876-62BD-A77D-32271D51B0E1}"/>
          </ac:spMkLst>
        </pc:spChg>
        <pc:spChg chg="add del mod">
          <ac:chgData name="Paula Funnell" userId="a013573a-56d7-41a3-97d4-8c6751804806" providerId="ADAL" clId="{F0E645ED-5F3F-4E0B-92AC-379F90F80149}" dt="2024-06-17T08:52:45.868" v="474" actId="478"/>
          <ac:spMkLst>
            <pc:docMk/>
            <pc:sldMk cId="2264783847" sldId="263"/>
            <ac:spMk id="6" creationId="{D266C080-1275-3A79-0A90-CB6D4F7BA594}"/>
          </ac:spMkLst>
        </pc:spChg>
        <pc:spChg chg="add mod">
          <ac:chgData name="Paula Funnell" userId="a013573a-56d7-41a3-97d4-8c6751804806" providerId="ADAL" clId="{F0E645ED-5F3F-4E0B-92AC-379F90F80149}" dt="2024-06-17T09:08:22.281" v="708" actId="2085"/>
          <ac:spMkLst>
            <pc:docMk/>
            <pc:sldMk cId="2264783847" sldId="263"/>
            <ac:spMk id="7" creationId="{A53CC0B3-4EF2-B712-45AC-5B32389269FE}"/>
          </ac:spMkLst>
        </pc:spChg>
        <pc:spChg chg="add mod">
          <ac:chgData name="Paula Funnell" userId="a013573a-56d7-41a3-97d4-8c6751804806" providerId="ADAL" clId="{F0E645ED-5F3F-4E0B-92AC-379F90F80149}" dt="2024-06-25T10:06:18.902" v="1359" actId="20577"/>
          <ac:spMkLst>
            <pc:docMk/>
            <pc:sldMk cId="2264783847" sldId="263"/>
            <ac:spMk id="8" creationId="{6FC93968-60CB-C945-C230-CE1F5E276356}"/>
          </ac:spMkLst>
        </pc:spChg>
        <pc:spChg chg="add del mod">
          <ac:chgData name="Paula Funnell" userId="a013573a-56d7-41a3-97d4-8c6751804806" providerId="ADAL" clId="{F0E645ED-5F3F-4E0B-92AC-379F90F80149}" dt="2024-06-17T09:04:02.348" v="544" actId="478"/>
          <ac:spMkLst>
            <pc:docMk/>
            <pc:sldMk cId="2264783847" sldId="263"/>
            <ac:spMk id="9" creationId="{A7092DF5-DEFC-FAE6-8CE3-0424EC50F59A}"/>
          </ac:spMkLst>
        </pc:spChg>
        <pc:spChg chg="add mod ord">
          <ac:chgData name="Paula Funnell" userId="a013573a-56d7-41a3-97d4-8c6751804806" providerId="ADAL" clId="{F0E645ED-5F3F-4E0B-92AC-379F90F80149}" dt="2024-06-17T09:08:49.434" v="710" actId="14100"/>
          <ac:spMkLst>
            <pc:docMk/>
            <pc:sldMk cId="2264783847" sldId="263"/>
            <ac:spMk id="10" creationId="{9F1937D1-1B38-6D93-FCDC-9024D996360A}"/>
          </ac:spMkLst>
        </pc:spChg>
        <pc:graphicFrameChg chg="add del">
          <ac:chgData name="Paula Funnell" userId="a013573a-56d7-41a3-97d4-8c6751804806" providerId="ADAL" clId="{F0E645ED-5F3F-4E0B-92AC-379F90F80149}" dt="2024-06-17T08:48:31.614" v="416" actId="26606"/>
          <ac:graphicFrameMkLst>
            <pc:docMk/>
            <pc:sldMk cId="2264783847" sldId="263"/>
            <ac:graphicFrameMk id="5124" creationId="{BEDF5448-28BA-1253-D633-6B38D7465A78}"/>
          </ac:graphicFrameMkLst>
        </pc:graphicFrameChg>
        <pc:graphicFrameChg chg="add del">
          <ac:chgData name="Paula Funnell" userId="a013573a-56d7-41a3-97d4-8c6751804806" providerId="ADAL" clId="{F0E645ED-5F3F-4E0B-92AC-379F90F80149}" dt="2024-06-17T08:48:40.116" v="418" actId="26606"/>
          <ac:graphicFrameMkLst>
            <pc:docMk/>
            <pc:sldMk cId="2264783847" sldId="263"/>
            <ac:graphicFrameMk id="5126" creationId="{0AF1B05E-F3A1-36DE-9BFA-B5C73E39BDA6}"/>
          </ac:graphicFrameMkLst>
        </pc:graphicFrameChg>
        <pc:graphicFrameChg chg="add del">
          <ac:chgData name="Paula Funnell" userId="a013573a-56d7-41a3-97d4-8c6751804806" providerId="ADAL" clId="{F0E645ED-5F3F-4E0B-92AC-379F90F80149}" dt="2024-06-17T08:48:41.737" v="420" actId="26606"/>
          <ac:graphicFrameMkLst>
            <pc:docMk/>
            <pc:sldMk cId="2264783847" sldId="263"/>
            <ac:graphicFrameMk id="5128" creationId="{6619240E-069C-A384-4CD8-136DA8C96B1B}"/>
          </ac:graphicFrameMkLst>
        </pc:graphicFrameChg>
        <pc:graphicFrameChg chg="add del">
          <ac:chgData name="Paula Funnell" userId="a013573a-56d7-41a3-97d4-8c6751804806" providerId="ADAL" clId="{F0E645ED-5F3F-4E0B-92AC-379F90F80149}" dt="2024-06-17T08:48:47.199" v="422" actId="26606"/>
          <ac:graphicFrameMkLst>
            <pc:docMk/>
            <pc:sldMk cId="2264783847" sldId="263"/>
            <ac:graphicFrameMk id="5130" creationId="{0AF1B05E-F3A1-36DE-9BFA-B5C73E39BDA6}"/>
          </ac:graphicFrameMkLst>
        </pc:graphicFrameChg>
      </pc:sldChg>
      <pc:sldChg chg="add del">
        <pc:chgData name="Paula Funnell" userId="a013573a-56d7-41a3-97d4-8c6751804806" providerId="ADAL" clId="{F0E645ED-5F3F-4E0B-92AC-379F90F80149}" dt="2024-06-17T09:35:06.585" v="812" actId="47"/>
        <pc:sldMkLst>
          <pc:docMk/>
          <pc:sldMk cId="331796709" sldId="264"/>
        </pc:sldMkLst>
      </pc:sldChg>
      <pc:sldChg chg="del">
        <pc:chgData name="Paula Funnell" userId="a013573a-56d7-41a3-97d4-8c6751804806" providerId="ADAL" clId="{F0E645ED-5F3F-4E0B-92AC-379F90F80149}" dt="2024-06-17T08:17:56.260" v="10" actId="2696"/>
        <pc:sldMkLst>
          <pc:docMk/>
          <pc:sldMk cId="2914715134" sldId="265"/>
        </pc:sldMkLst>
      </pc:sldChg>
      <pc:sldChg chg="del">
        <pc:chgData name="Paula Funnell" userId="a013573a-56d7-41a3-97d4-8c6751804806" providerId="ADAL" clId="{F0E645ED-5F3F-4E0B-92AC-379F90F80149}" dt="2024-06-17T08:18:54.572" v="13" actId="2696"/>
        <pc:sldMkLst>
          <pc:docMk/>
          <pc:sldMk cId="684130575" sldId="266"/>
        </pc:sldMkLst>
      </pc:sldChg>
      <pc:sldChg chg="del">
        <pc:chgData name="Paula Funnell" userId="a013573a-56d7-41a3-97d4-8c6751804806" providerId="ADAL" clId="{F0E645ED-5F3F-4E0B-92AC-379F90F80149}" dt="2024-06-17T08:19:02.104" v="14" actId="2696"/>
        <pc:sldMkLst>
          <pc:docMk/>
          <pc:sldMk cId="1543368755" sldId="267"/>
        </pc:sldMkLst>
      </pc:sldChg>
      <pc:sldChg chg="del">
        <pc:chgData name="Paula Funnell" userId="a013573a-56d7-41a3-97d4-8c6751804806" providerId="ADAL" clId="{F0E645ED-5F3F-4E0B-92AC-379F90F80149}" dt="2024-06-17T09:30:08.976" v="730" actId="47"/>
        <pc:sldMkLst>
          <pc:docMk/>
          <pc:sldMk cId="4107278161" sldId="268"/>
        </pc:sldMkLst>
      </pc:sldChg>
      <pc:sldChg chg="del">
        <pc:chgData name="Paula Funnell" userId="a013573a-56d7-41a3-97d4-8c6751804806" providerId="ADAL" clId="{F0E645ED-5F3F-4E0B-92AC-379F90F80149}" dt="2024-06-17T08:18:38.761" v="12" actId="2696"/>
        <pc:sldMkLst>
          <pc:docMk/>
          <pc:sldMk cId="2130137786" sldId="269"/>
        </pc:sldMkLst>
      </pc:sldChg>
      <pc:sldChg chg="del">
        <pc:chgData name="Paula Funnell" userId="a013573a-56d7-41a3-97d4-8c6751804806" providerId="ADAL" clId="{F0E645ED-5F3F-4E0B-92AC-379F90F80149}" dt="2024-06-17T09:30:08.976" v="730" actId="47"/>
        <pc:sldMkLst>
          <pc:docMk/>
          <pc:sldMk cId="3339573484" sldId="270"/>
        </pc:sldMkLst>
      </pc:sldChg>
      <pc:sldChg chg="addSp delSp modSp add del mod setBg delDesignElem modNotesTx">
        <pc:chgData name="Paula Funnell" userId="a013573a-56d7-41a3-97d4-8c6751804806" providerId="ADAL" clId="{F0E645ED-5F3F-4E0B-92AC-379F90F80149}" dt="2024-07-11T15:48:19.846" v="1610" actId="20577"/>
        <pc:sldMkLst>
          <pc:docMk/>
          <pc:sldMk cId="262620672" sldId="271"/>
        </pc:sldMkLst>
        <pc:spChg chg="mod">
          <ac:chgData name="Paula Funnell" userId="a013573a-56d7-41a3-97d4-8c6751804806" providerId="ADAL" clId="{F0E645ED-5F3F-4E0B-92AC-379F90F80149}" dt="2024-06-17T08:37:36.063" v="206" actId="20577"/>
          <ac:spMkLst>
            <pc:docMk/>
            <pc:sldMk cId="262620672" sldId="271"/>
            <ac:spMk id="2" creationId="{E3CC1196-8B2F-091C-E13C-CAA5223CF7E6}"/>
          </ac:spMkLst>
        </pc:spChg>
        <pc:spChg chg="add mod">
          <ac:chgData name="Paula Funnell" userId="a013573a-56d7-41a3-97d4-8c6751804806" providerId="ADAL" clId="{F0E645ED-5F3F-4E0B-92AC-379F90F80149}" dt="2024-06-17T08:37:16.074" v="194" actId="948"/>
          <ac:spMkLst>
            <pc:docMk/>
            <pc:sldMk cId="262620672" sldId="271"/>
            <ac:spMk id="4" creationId="{956E9981-3B5F-A2CB-8DC2-527B59EF7640}"/>
          </ac:spMkLst>
        </pc:spChg>
        <pc:spChg chg="del">
          <ac:chgData name="Paula Funnell" userId="a013573a-56d7-41a3-97d4-8c6751804806" providerId="ADAL" clId="{F0E645ED-5F3F-4E0B-92AC-379F90F80149}" dt="2024-06-17T07:44:04.946" v="1"/>
          <ac:spMkLst>
            <pc:docMk/>
            <pc:sldMk cId="262620672" sldId="271"/>
            <ac:spMk id="11311" creationId="{ECC07320-C2CA-4E29-8481-9D9E143C7788}"/>
          </ac:spMkLst>
        </pc:spChg>
        <pc:spChg chg="del">
          <ac:chgData name="Paula Funnell" userId="a013573a-56d7-41a3-97d4-8c6751804806" providerId="ADAL" clId="{F0E645ED-5F3F-4E0B-92AC-379F90F80149}" dt="2024-06-17T07:44:04.946" v="1"/>
          <ac:spMkLst>
            <pc:docMk/>
            <pc:sldMk cId="262620672" sldId="271"/>
            <ac:spMk id="11315" creationId="{178FB36B-5BFE-42CA-BC60-1115E0D95EEC}"/>
          </ac:spMkLst>
        </pc:spChg>
        <pc:picChg chg="mod">
          <ac:chgData name="Paula Funnell" userId="a013573a-56d7-41a3-97d4-8c6751804806" providerId="ADAL" clId="{F0E645ED-5F3F-4E0B-92AC-379F90F80149}" dt="2024-06-17T08:36:49.169" v="191" actId="14100"/>
          <ac:picMkLst>
            <pc:docMk/>
            <pc:sldMk cId="262620672" sldId="271"/>
            <ac:picMk id="11266" creationId="{A40ED35F-4985-EF49-D9D4-B0632242E3C2}"/>
          </ac:picMkLst>
        </pc:picChg>
      </pc:sldChg>
      <pc:sldChg chg="del">
        <pc:chgData name="Paula Funnell" userId="a013573a-56d7-41a3-97d4-8c6751804806" providerId="ADAL" clId="{F0E645ED-5F3F-4E0B-92AC-379F90F80149}" dt="2024-06-17T08:42:53.095" v="276" actId="2696"/>
        <pc:sldMkLst>
          <pc:docMk/>
          <pc:sldMk cId="3363293671" sldId="272"/>
        </pc:sldMkLst>
      </pc:sldChg>
      <pc:sldChg chg="add modNotesTx">
        <pc:chgData name="Paula Funnell" userId="a013573a-56d7-41a3-97d4-8c6751804806" providerId="ADAL" clId="{F0E645ED-5F3F-4E0B-92AC-379F90F80149}" dt="2024-07-11T15:48:27.488" v="1611" actId="20577"/>
        <pc:sldMkLst>
          <pc:docMk/>
          <pc:sldMk cId="617277358" sldId="273"/>
        </pc:sldMkLst>
      </pc:sldChg>
      <pc:sldChg chg="addSp delSp modSp add mod modNotesTx">
        <pc:chgData name="Paula Funnell" userId="a013573a-56d7-41a3-97d4-8c6751804806" providerId="ADAL" clId="{F0E645ED-5F3F-4E0B-92AC-379F90F80149}" dt="2024-07-11T15:48:31.578" v="1612" actId="20577"/>
        <pc:sldMkLst>
          <pc:docMk/>
          <pc:sldMk cId="165400426" sldId="274"/>
        </pc:sldMkLst>
        <pc:spChg chg="add del">
          <ac:chgData name="Paula Funnell" userId="a013573a-56d7-41a3-97d4-8c6751804806" providerId="ADAL" clId="{F0E645ED-5F3F-4E0B-92AC-379F90F80149}" dt="2024-06-17T08:38:24.482" v="209" actId="478"/>
          <ac:spMkLst>
            <pc:docMk/>
            <pc:sldMk cId="165400426" sldId="274"/>
            <ac:spMk id="3" creationId="{5A60D325-7E29-A8ED-8DC7-A3B88F6F4191}"/>
          </ac:spMkLst>
        </pc:spChg>
        <pc:spChg chg="mod">
          <ac:chgData name="Paula Funnell" userId="a013573a-56d7-41a3-97d4-8c6751804806" providerId="ADAL" clId="{F0E645ED-5F3F-4E0B-92AC-379F90F80149}" dt="2024-06-17T08:42:45.513" v="275" actId="1076"/>
          <ac:spMkLst>
            <pc:docMk/>
            <pc:sldMk cId="165400426" sldId="274"/>
            <ac:spMk id="4" creationId="{D50F4B97-8DCA-9473-B7EE-4DB3044B5796}"/>
          </ac:spMkLst>
        </pc:spChg>
        <pc:spChg chg="add mod">
          <ac:chgData name="Paula Funnell" userId="a013573a-56d7-41a3-97d4-8c6751804806" providerId="ADAL" clId="{F0E645ED-5F3F-4E0B-92AC-379F90F80149}" dt="2024-06-17T08:41:58.763" v="268" actId="1076"/>
          <ac:spMkLst>
            <pc:docMk/>
            <pc:sldMk cId="165400426" sldId="274"/>
            <ac:spMk id="7" creationId="{81925EA7-F2B5-9CFB-A1A7-2F80686508F5}"/>
          </ac:spMkLst>
        </pc:spChg>
        <pc:spChg chg="add del">
          <ac:chgData name="Paula Funnell" userId="a013573a-56d7-41a3-97d4-8c6751804806" providerId="ADAL" clId="{F0E645ED-5F3F-4E0B-92AC-379F90F80149}" dt="2024-06-17T08:39:40.290" v="214" actId="26606"/>
          <ac:spMkLst>
            <pc:docMk/>
            <pc:sldMk cId="165400426" sldId="274"/>
            <ac:spMk id="46" creationId="{7B1AB9FE-36F5-4FD1-9850-DB5C5AD4828F}"/>
          </ac:spMkLst>
        </pc:spChg>
        <pc:spChg chg="add del">
          <ac:chgData name="Paula Funnell" userId="a013573a-56d7-41a3-97d4-8c6751804806" providerId="ADAL" clId="{F0E645ED-5F3F-4E0B-92AC-379F90F80149}" dt="2024-06-17T08:39:40.290" v="214" actId="26606"/>
          <ac:spMkLst>
            <pc:docMk/>
            <pc:sldMk cId="165400426" sldId="274"/>
            <ac:spMk id="47" creationId="{F489C2E0-4895-4B72-85EA-7EE9FAFFDC7E}"/>
          </ac:spMkLst>
        </pc:spChg>
        <pc:spChg chg="add del">
          <ac:chgData name="Paula Funnell" userId="a013573a-56d7-41a3-97d4-8c6751804806" providerId="ADAL" clId="{F0E645ED-5F3F-4E0B-92AC-379F90F80149}" dt="2024-06-17T08:39:19.514" v="213" actId="26606"/>
          <ac:spMkLst>
            <pc:docMk/>
            <pc:sldMk cId="165400426" sldId="274"/>
            <ac:spMk id="52" creationId="{B1595A09-E336-4D1B-9B3A-06A2287A54E2}"/>
          </ac:spMkLst>
        </pc:spChg>
        <pc:spChg chg="add del">
          <ac:chgData name="Paula Funnell" userId="a013573a-56d7-41a3-97d4-8c6751804806" providerId="ADAL" clId="{F0E645ED-5F3F-4E0B-92AC-379F90F80149}" dt="2024-06-17T08:39:19.514" v="213" actId="26606"/>
          <ac:spMkLst>
            <pc:docMk/>
            <pc:sldMk cId="165400426" sldId="274"/>
            <ac:spMk id="54" creationId="{3540989C-C7B8-473B-BF87-6F2DA6A90006}"/>
          </ac:spMkLst>
        </pc:spChg>
        <pc:picChg chg="mod ord modCrop">
          <ac:chgData name="Paula Funnell" userId="a013573a-56d7-41a3-97d4-8c6751804806" providerId="ADAL" clId="{F0E645ED-5F3F-4E0B-92AC-379F90F80149}" dt="2024-06-17T08:42:39.158" v="274" actId="208"/>
          <ac:picMkLst>
            <pc:docMk/>
            <pc:sldMk cId="165400426" sldId="274"/>
            <ac:picMk id="5" creationId="{689CF178-AE2A-6325-15D8-9DA9B8E8030C}"/>
          </ac:picMkLst>
        </pc:picChg>
      </pc:sldChg>
      <pc:sldChg chg="addSp delSp modSp add del mod modNotesTx">
        <pc:chgData name="Paula Funnell" userId="a013573a-56d7-41a3-97d4-8c6751804806" providerId="ADAL" clId="{F0E645ED-5F3F-4E0B-92AC-379F90F80149}" dt="2024-07-11T15:48:44.737" v="1616" actId="20577"/>
        <pc:sldMkLst>
          <pc:docMk/>
          <pc:sldMk cId="921703009" sldId="275"/>
        </pc:sldMkLst>
        <pc:spChg chg="mod">
          <ac:chgData name="Paula Funnell" userId="a013573a-56d7-41a3-97d4-8c6751804806" providerId="ADAL" clId="{F0E645ED-5F3F-4E0B-92AC-379F90F80149}" dt="2024-06-17T09:29:26.509" v="725" actId="14100"/>
          <ac:spMkLst>
            <pc:docMk/>
            <pc:sldMk cId="921703009" sldId="275"/>
            <ac:spMk id="4" creationId="{D52575F8-A9BB-F7AD-678A-A3DDF92129B7}"/>
          </ac:spMkLst>
        </pc:spChg>
        <pc:picChg chg="add del">
          <ac:chgData name="Paula Funnell" userId="a013573a-56d7-41a3-97d4-8c6751804806" providerId="ADAL" clId="{F0E645ED-5F3F-4E0B-92AC-379F90F80149}" dt="2024-06-17T09:11:53.362" v="713" actId="478"/>
          <ac:picMkLst>
            <pc:docMk/>
            <pc:sldMk cId="921703009" sldId="275"/>
            <ac:picMk id="1026" creationId="{6BBFE02E-B4CE-0B71-3309-8C2246651E7F}"/>
          </ac:picMkLst>
        </pc:picChg>
        <pc:picChg chg="add mod">
          <ac:chgData name="Paula Funnell" userId="a013573a-56d7-41a3-97d4-8c6751804806" providerId="ADAL" clId="{F0E645ED-5F3F-4E0B-92AC-379F90F80149}" dt="2024-06-17T09:29:57.789" v="728" actId="14100"/>
          <ac:picMkLst>
            <pc:docMk/>
            <pc:sldMk cId="921703009" sldId="275"/>
            <ac:picMk id="1028" creationId="{ADA14628-69D6-15E5-845C-38FA1638FD01}"/>
          </ac:picMkLst>
        </pc:picChg>
        <pc:picChg chg="mod">
          <ac:chgData name="Paula Funnell" userId="a013573a-56d7-41a3-97d4-8c6751804806" providerId="ADAL" clId="{F0E645ED-5F3F-4E0B-92AC-379F90F80149}" dt="2024-06-17T09:29:38.137" v="726" actId="14100"/>
          <ac:picMkLst>
            <pc:docMk/>
            <pc:sldMk cId="921703009" sldId="275"/>
            <ac:picMk id="3074" creationId="{47B3DCF3-7D90-15C7-C2AE-C6EFB61A77E7}"/>
          </ac:picMkLst>
        </pc:picChg>
      </pc:sldChg>
      <pc:sldChg chg="new del">
        <pc:chgData name="Paula Funnell" userId="a013573a-56d7-41a3-97d4-8c6751804806" providerId="ADAL" clId="{F0E645ED-5F3F-4E0B-92AC-379F90F80149}" dt="2024-06-17T08:19:29.572" v="16" actId="680"/>
        <pc:sldMkLst>
          <pc:docMk/>
          <pc:sldMk cId="885877531" sldId="276"/>
        </pc:sldMkLst>
      </pc:sldChg>
      <pc:sldChg chg="modSp new del mod">
        <pc:chgData name="Paula Funnell" userId="a013573a-56d7-41a3-97d4-8c6751804806" providerId="ADAL" clId="{F0E645ED-5F3F-4E0B-92AC-379F90F80149}" dt="2024-06-17T14:50:03.024" v="1028" actId="2696"/>
        <pc:sldMkLst>
          <pc:docMk/>
          <pc:sldMk cId="4025788837" sldId="276"/>
        </pc:sldMkLst>
        <pc:spChg chg="mod">
          <ac:chgData name="Paula Funnell" userId="a013573a-56d7-41a3-97d4-8c6751804806" providerId="ADAL" clId="{F0E645ED-5F3F-4E0B-92AC-379F90F80149}" dt="2024-06-17T08:19:44.942" v="27" actId="20577"/>
          <ac:spMkLst>
            <pc:docMk/>
            <pc:sldMk cId="4025788837" sldId="276"/>
            <ac:spMk id="4" creationId="{FA9F048C-EAC9-A6B1-E49C-678DFCE29FCB}"/>
          </ac:spMkLst>
        </pc:spChg>
      </pc:sldChg>
      <pc:sldChg chg="addSp delSp modSp add del mod ord">
        <pc:chgData name="Paula Funnell" userId="a013573a-56d7-41a3-97d4-8c6751804806" providerId="ADAL" clId="{F0E645ED-5F3F-4E0B-92AC-379F90F80149}" dt="2024-06-17T09:35:01.570" v="811" actId="47"/>
        <pc:sldMkLst>
          <pc:docMk/>
          <pc:sldMk cId="3629369893" sldId="277"/>
        </pc:sldMkLst>
        <pc:spChg chg="del">
          <ac:chgData name="Paula Funnell" userId="a013573a-56d7-41a3-97d4-8c6751804806" providerId="ADAL" clId="{F0E645ED-5F3F-4E0B-92AC-379F90F80149}" dt="2024-06-17T08:23:21.480" v="57" actId="931"/>
          <ac:spMkLst>
            <pc:docMk/>
            <pc:sldMk cId="3629369893" sldId="277"/>
            <ac:spMk id="2" creationId="{382484C6-2B49-EFAE-7C68-EAE20810CE07}"/>
          </ac:spMkLst>
        </pc:spChg>
        <pc:spChg chg="mod">
          <ac:chgData name="Paula Funnell" userId="a013573a-56d7-41a3-97d4-8c6751804806" providerId="ADAL" clId="{F0E645ED-5F3F-4E0B-92AC-379F90F80149}" dt="2024-06-17T08:20:47.245" v="55" actId="20577"/>
          <ac:spMkLst>
            <pc:docMk/>
            <pc:sldMk cId="3629369893" sldId="277"/>
            <ac:spMk id="4" creationId="{FA9F048C-EAC9-A6B1-E49C-678DFCE29FCB}"/>
          </ac:spMkLst>
        </pc:spChg>
        <pc:spChg chg="mod">
          <ac:chgData name="Paula Funnell" userId="a013573a-56d7-41a3-97d4-8c6751804806" providerId="ADAL" clId="{F0E645ED-5F3F-4E0B-92AC-379F90F80149}" dt="2024-06-17T08:21:14.250" v="56"/>
          <ac:spMkLst>
            <pc:docMk/>
            <pc:sldMk cId="3629369893" sldId="277"/>
            <ac:spMk id="5" creationId="{918F7C66-240A-9462-4213-A520E29AA8FF}"/>
          </ac:spMkLst>
        </pc:spChg>
        <pc:picChg chg="add mod">
          <ac:chgData name="Paula Funnell" userId="a013573a-56d7-41a3-97d4-8c6751804806" providerId="ADAL" clId="{F0E645ED-5F3F-4E0B-92AC-379F90F80149}" dt="2024-06-17T08:23:23.686" v="58" actId="27614"/>
          <ac:picMkLst>
            <pc:docMk/>
            <pc:sldMk cId="3629369893" sldId="277"/>
            <ac:picMk id="7" creationId="{A11A3219-7D82-5586-24F6-BA7E0D1E2AE4}"/>
          </ac:picMkLst>
        </pc:picChg>
      </pc:sldChg>
      <pc:sldChg chg="addSp delSp modSp new mod setBg">
        <pc:chgData name="Paula Funnell" userId="a013573a-56d7-41a3-97d4-8c6751804806" providerId="ADAL" clId="{F0E645ED-5F3F-4E0B-92AC-379F90F80149}" dt="2024-06-17T09:34:52.964" v="810" actId="1076"/>
        <pc:sldMkLst>
          <pc:docMk/>
          <pc:sldMk cId="1108821187" sldId="278"/>
        </pc:sldMkLst>
        <pc:spChg chg="add del mod">
          <ac:chgData name="Paula Funnell" userId="a013573a-56d7-41a3-97d4-8c6751804806" providerId="ADAL" clId="{F0E645ED-5F3F-4E0B-92AC-379F90F80149}" dt="2024-06-17T08:24:20.512" v="63" actId="478"/>
          <ac:spMkLst>
            <pc:docMk/>
            <pc:sldMk cId="1108821187" sldId="278"/>
            <ac:spMk id="4" creationId="{EF89701F-4834-41DA-5102-355C01B49391}"/>
          </ac:spMkLst>
        </pc:spChg>
        <pc:spChg chg="add del mod">
          <ac:chgData name="Paula Funnell" userId="a013573a-56d7-41a3-97d4-8c6751804806" providerId="ADAL" clId="{F0E645ED-5F3F-4E0B-92AC-379F90F80149}" dt="2024-06-17T08:24:58.507" v="68" actId="478"/>
          <ac:spMkLst>
            <pc:docMk/>
            <pc:sldMk cId="1108821187" sldId="278"/>
            <ac:spMk id="9" creationId="{E62D0337-C562-E1DA-B172-8311F891B481}"/>
          </ac:spMkLst>
        </pc:spChg>
        <pc:spChg chg="add mod">
          <ac:chgData name="Paula Funnell" userId="a013573a-56d7-41a3-97d4-8c6751804806" providerId="ADAL" clId="{F0E645ED-5F3F-4E0B-92AC-379F90F80149}" dt="2024-06-17T09:34:48.882" v="809" actId="1076"/>
          <ac:spMkLst>
            <pc:docMk/>
            <pc:sldMk cId="1108821187" sldId="278"/>
            <ac:spMk id="10" creationId="{C5E63E83-1FED-84F9-1321-1968CAAA302E}"/>
          </ac:spMkLst>
        </pc:spChg>
        <pc:spChg chg="add mod">
          <ac:chgData name="Paula Funnell" userId="a013573a-56d7-41a3-97d4-8c6751804806" providerId="ADAL" clId="{F0E645ED-5F3F-4E0B-92AC-379F90F80149}" dt="2024-06-17T09:34:52.964" v="810" actId="1076"/>
          <ac:spMkLst>
            <pc:docMk/>
            <pc:sldMk cId="1108821187" sldId="278"/>
            <ac:spMk id="12" creationId="{4964B6BE-8372-C5EE-543A-D6B146906D0B}"/>
          </ac:spMkLst>
        </pc:spChg>
        <pc:spChg chg="add del">
          <ac:chgData name="Paula Funnell" userId="a013573a-56d7-41a3-97d4-8c6751804806" providerId="ADAL" clId="{F0E645ED-5F3F-4E0B-92AC-379F90F80149}" dt="2024-06-17T09:32:26.382" v="742" actId="26606"/>
          <ac:spMkLst>
            <pc:docMk/>
            <pc:sldMk cId="1108821187" sldId="278"/>
            <ac:spMk id="15" creationId="{ECC07320-C2CA-4E29-8481-9D9E143C7788}"/>
          </ac:spMkLst>
        </pc:spChg>
        <pc:spChg chg="add del">
          <ac:chgData name="Paula Funnell" userId="a013573a-56d7-41a3-97d4-8c6751804806" providerId="ADAL" clId="{F0E645ED-5F3F-4E0B-92AC-379F90F80149}" dt="2024-06-17T09:32:26.382" v="742" actId="26606"/>
          <ac:spMkLst>
            <pc:docMk/>
            <pc:sldMk cId="1108821187" sldId="278"/>
            <ac:spMk id="17" creationId="{178FB36B-5BFE-42CA-BC60-1115E0D95EEC}"/>
          </ac:spMkLst>
        </pc:spChg>
        <pc:spChg chg="add del">
          <ac:chgData name="Paula Funnell" userId="a013573a-56d7-41a3-97d4-8c6751804806" providerId="ADAL" clId="{F0E645ED-5F3F-4E0B-92AC-379F90F80149}" dt="2024-06-17T09:31:50.204" v="741" actId="26606"/>
          <ac:spMkLst>
            <pc:docMk/>
            <pc:sldMk cId="1108821187" sldId="278"/>
            <ac:spMk id="19" creationId="{23E547B5-89CF-4EC0-96DE-25771AED0799}"/>
          </ac:spMkLst>
        </pc:spChg>
        <pc:spChg chg="add">
          <ac:chgData name="Paula Funnell" userId="a013573a-56d7-41a3-97d4-8c6751804806" providerId="ADAL" clId="{F0E645ED-5F3F-4E0B-92AC-379F90F80149}" dt="2024-06-17T09:32:26.382" v="742" actId="26606"/>
          <ac:spMkLst>
            <pc:docMk/>
            <pc:sldMk cId="1108821187" sldId="278"/>
            <ac:spMk id="20" creationId="{8181FC64-B306-4821-98E2-780662EFC486}"/>
          </ac:spMkLst>
        </pc:spChg>
        <pc:spChg chg="add">
          <ac:chgData name="Paula Funnell" userId="a013573a-56d7-41a3-97d4-8c6751804806" providerId="ADAL" clId="{F0E645ED-5F3F-4E0B-92AC-379F90F80149}" dt="2024-06-17T09:32:26.382" v="742" actId="26606"/>
          <ac:spMkLst>
            <pc:docMk/>
            <pc:sldMk cId="1108821187" sldId="278"/>
            <ac:spMk id="21" creationId="{5871FC61-DD4E-47D4-81FD-8A7E7D12B371}"/>
          </ac:spMkLst>
        </pc:spChg>
        <pc:spChg chg="add del">
          <ac:chgData name="Paula Funnell" userId="a013573a-56d7-41a3-97d4-8c6751804806" providerId="ADAL" clId="{F0E645ED-5F3F-4E0B-92AC-379F90F80149}" dt="2024-06-17T09:31:50.204" v="741" actId="26606"/>
          <ac:spMkLst>
            <pc:docMk/>
            <pc:sldMk cId="1108821187" sldId="278"/>
            <ac:spMk id="24" creationId="{3F0B8CEB-8279-4E5E-A0CE-1FC9F71736F2}"/>
          </ac:spMkLst>
        </pc:spChg>
        <pc:spChg chg="add">
          <ac:chgData name="Paula Funnell" userId="a013573a-56d7-41a3-97d4-8c6751804806" providerId="ADAL" clId="{F0E645ED-5F3F-4E0B-92AC-379F90F80149}" dt="2024-06-17T09:32:26.382" v="742" actId="26606"/>
          <ac:spMkLst>
            <pc:docMk/>
            <pc:sldMk cId="1108821187" sldId="278"/>
            <ac:spMk id="26" creationId="{F9EC3F91-A75C-4F74-867E-E4C28C13546B}"/>
          </ac:spMkLst>
        </pc:spChg>
        <pc:spChg chg="add">
          <ac:chgData name="Paula Funnell" userId="a013573a-56d7-41a3-97d4-8c6751804806" providerId="ADAL" clId="{F0E645ED-5F3F-4E0B-92AC-379F90F80149}" dt="2024-06-17T09:32:26.382" v="742" actId="26606"/>
          <ac:spMkLst>
            <pc:docMk/>
            <pc:sldMk cId="1108821187" sldId="278"/>
            <ac:spMk id="28" creationId="{829A1E2C-5AC8-40FC-99E9-832069D39792}"/>
          </ac:spMkLst>
        </pc:spChg>
        <pc:picChg chg="add del mod">
          <ac:chgData name="Paula Funnell" userId="a013573a-56d7-41a3-97d4-8c6751804806" providerId="ADAL" clId="{F0E645ED-5F3F-4E0B-92AC-379F90F80149}" dt="2024-06-17T08:24:20.512" v="63" actId="478"/>
          <ac:picMkLst>
            <pc:docMk/>
            <pc:sldMk cId="1108821187" sldId="278"/>
            <ac:picMk id="3" creationId="{0E75B63A-C87B-1436-DB89-21D7EA56B572}"/>
          </ac:picMkLst>
        </pc:picChg>
        <pc:picChg chg="add mod ord">
          <ac:chgData name="Paula Funnell" userId="a013573a-56d7-41a3-97d4-8c6751804806" providerId="ADAL" clId="{F0E645ED-5F3F-4E0B-92AC-379F90F80149}" dt="2024-06-17T09:33:28.704" v="750" actId="1076"/>
          <ac:picMkLst>
            <pc:docMk/>
            <pc:sldMk cId="1108821187" sldId="278"/>
            <ac:picMk id="6" creationId="{37205EB4-2655-2A2B-89A1-7C469CE2751A}"/>
          </ac:picMkLst>
        </pc:picChg>
        <pc:picChg chg="add del mod">
          <ac:chgData name="Paula Funnell" userId="a013573a-56d7-41a3-97d4-8c6751804806" providerId="ADAL" clId="{F0E645ED-5F3F-4E0B-92AC-379F90F80149}" dt="2024-06-17T08:24:58.507" v="68" actId="478"/>
          <ac:picMkLst>
            <pc:docMk/>
            <pc:sldMk cId="1108821187" sldId="278"/>
            <ac:picMk id="8" creationId="{3D2B10DA-F5A1-9B20-95BD-E8BACD4113FD}"/>
          </ac:picMkLst>
        </pc:picChg>
        <pc:cxnChg chg="add del">
          <ac:chgData name="Paula Funnell" userId="a013573a-56d7-41a3-97d4-8c6751804806" providerId="ADAL" clId="{F0E645ED-5F3F-4E0B-92AC-379F90F80149}" dt="2024-06-17T09:31:40.591" v="739" actId="26606"/>
          <ac:cxnSpMkLst>
            <pc:docMk/>
            <pc:sldMk cId="1108821187" sldId="278"/>
            <ac:cxnSpMk id="22" creationId="{249EDD1B-F94D-B4E6-ACAA-566B9A26FDE3}"/>
          </ac:cxnSpMkLst>
        </pc:cxnChg>
      </pc:sldChg>
      <pc:sldChg chg="addSp delSp modSp new del mod setBg setClrOvrMap">
        <pc:chgData name="Paula Funnell" userId="a013573a-56d7-41a3-97d4-8c6751804806" providerId="ADAL" clId="{F0E645ED-5F3F-4E0B-92AC-379F90F80149}" dt="2024-06-17T15:15:36.464" v="1147" actId="2696"/>
        <pc:sldMkLst>
          <pc:docMk/>
          <pc:sldMk cId="1085082729" sldId="279"/>
        </pc:sldMkLst>
        <pc:spChg chg="add mod">
          <ac:chgData name="Paula Funnell" userId="a013573a-56d7-41a3-97d4-8c6751804806" providerId="ADAL" clId="{F0E645ED-5F3F-4E0B-92AC-379F90F80149}" dt="2024-06-17T15:10:47.347" v="1106" actId="26606"/>
          <ac:spMkLst>
            <pc:docMk/>
            <pc:sldMk cId="1085082729" sldId="279"/>
            <ac:spMk id="4" creationId="{B755F301-CE2B-A1DD-6643-B2A81D569885}"/>
          </ac:spMkLst>
        </pc:spChg>
        <pc:spChg chg="add del mod">
          <ac:chgData name="Paula Funnell" userId="a013573a-56d7-41a3-97d4-8c6751804806" providerId="ADAL" clId="{F0E645ED-5F3F-4E0B-92AC-379F90F80149}" dt="2024-06-17T15:10:47.347" v="1106" actId="26606"/>
          <ac:spMkLst>
            <pc:docMk/>
            <pc:sldMk cId="1085082729" sldId="279"/>
            <ac:spMk id="5" creationId="{655D2E6F-96BF-D42D-7D24-C14A645523E3}"/>
          </ac:spMkLst>
        </pc:spChg>
        <pc:spChg chg="add del">
          <ac:chgData name="Paula Funnell" userId="a013573a-56d7-41a3-97d4-8c6751804806" providerId="ADAL" clId="{F0E645ED-5F3F-4E0B-92AC-379F90F80149}" dt="2024-06-17T08:29:40.318" v="122" actId="26606"/>
          <ac:spMkLst>
            <pc:docMk/>
            <pc:sldMk cId="1085082729" sldId="279"/>
            <ac:spMk id="9" creationId="{B4916930-E76E-4100-9DCF-4981566A372A}"/>
          </ac:spMkLst>
        </pc:spChg>
        <pc:spChg chg="add del">
          <ac:chgData name="Paula Funnell" userId="a013573a-56d7-41a3-97d4-8c6751804806" providerId="ADAL" clId="{F0E645ED-5F3F-4E0B-92AC-379F90F80149}" dt="2024-06-17T15:02:42.919" v="1049" actId="26606"/>
          <ac:spMkLst>
            <pc:docMk/>
            <pc:sldMk cId="1085082729" sldId="279"/>
            <ac:spMk id="10" creationId="{1BF4DD63-CE83-4A2A-994E-8598C22E6FCF}"/>
          </ac:spMkLst>
        </pc:spChg>
        <pc:spChg chg="add del">
          <ac:chgData name="Paula Funnell" userId="a013573a-56d7-41a3-97d4-8c6751804806" providerId="ADAL" clId="{F0E645ED-5F3F-4E0B-92AC-379F90F80149}" dt="2024-06-17T15:02:42.919" v="1049" actId="26606"/>
          <ac:spMkLst>
            <pc:docMk/>
            <pc:sldMk cId="1085082729" sldId="279"/>
            <ac:spMk id="12" creationId="{127393A7-D6DA-410B-8699-AA56B57BF7BA}"/>
          </ac:spMkLst>
        </pc:spChg>
        <pc:spChg chg="add del">
          <ac:chgData name="Paula Funnell" userId="a013573a-56d7-41a3-97d4-8c6751804806" providerId="ADAL" clId="{F0E645ED-5F3F-4E0B-92AC-379F90F80149}" dt="2024-06-17T15:02:42.919" v="1049" actId="26606"/>
          <ac:spMkLst>
            <pc:docMk/>
            <pc:sldMk cId="1085082729" sldId="279"/>
            <ac:spMk id="14" creationId="{8EC44C88-69E3-42EE-86E8-9B45F712B769}"/>
          </ac:spMkLst>
        </pc:spChg>
        <pc:spChg chg="add del">
          <ac:chgData name="Paula Funnell" userId="a013573a-56d7-41a3-97d4-8c6751804806" providerId="ADAL" clId="{F0E645ED-5F3F-4E0B-92AC-379F90F80149}" dt="2024-06-17T15:05:06.266" v="1066" actId="26606"/>
          <ac:spMkLst>
            <pc:docMk/>
            <pc:sldMk cId="1085082729" sldId="279"/>
            <ac:spMk id="16" creationId="{C0A1ED06-4733-4020-9C60-81D4D801408D}"/>
          </ac:spMkLst>
        </pc:spChg>
        <pc:spChg chg="add del">
          <ac:chgData name="Paula Funnell" userId="a013573a-56d7-41a3-97d4-8c6751804806" providerId="ADAL" clId="{F0E645ED-5F3F-4E0B-92AC-379F90F80149}" dt="2024-06-17T15:05:06.266" v="1066" actId="26606"/>
          <ac:spMkLst>
            <pc:docMk/>
            <pc:sldMk cId="1085082729" sldId="279"/>
            <ac:spMk id="17" creationId="{B0CA3509-3AF9-45FE-93ED-57BB5D5E8E07}"/>
          </ac:spMkLst>
        </pc:spChg>
        <pc:spChg chg="add del">
          <ac:chgData name="Paula Funnell" userId="a013573a-56d7-41a3-97d4-8c6751804806" providerId="ADAL" clId="{F0E645ED-5F3F-4E0B-92AC-379F90F80149}" dt="2024-06-17T15:01:23.073" v="1040" actId="26606"/>
          <ac:spMkLst>
            <pc:docMk/>
            <pc:sldMk cId="1085082729" sldId="279"/>
            <ac:spMk id="19" creationId="{04812C46-200A-4DEB-A05E-3ED6C68C2387}"/>
          </ac:spMkLst>
        </pc:spChg>
        <pc:spChg chg="add del">
          <ac:chgData name="Paula Funnell" userId="a013573a-56d7-41a3-97d4-8c6751804806" providerId="ADAL" clId="{F0E645ED-5F3F-4E0B-92AC-379F90F80149}" dt="2024-06-17T15:01:23.073" v="1040" actId="26606"/>
          <ac:spMkLst>
            <pc:docMk/>
            <pc:sldMk cId="1085082729" sldId="279"/>
            <ac:spMk id="21" creationId="{D1EA859B-E555-4109-94F3-6700E046E008}"/>
          </ac:spMkLst>
        </pc:spChg>
        <pc:spChg chg="add del">
          <ac:chgData name="Paula Funnell" userId="a013573a-56d7-41a3-97d4-8c6751804806" providerId="ADAL" clId="{F0E645ED-5F3F-4E0B-92AC-379F90F80149}" dt="2024-06-17T15:03:47.864" v="1055" actId="26606"/>
          <ac:spMkLst>
            <pc:docMk/>
            <pc:sldMk cId="1085082729" sldId="279"/>
            <ac:spMk id="22" creationId="{8181FC64-B306-4821-98E2-780662EFC486}"/>
          </ac:spMkLst>
        </pc:spChg>
        <pc:spChg chg="add del">
          <ac:chgData name="Paula Funnell" userId="a013573a-56d7-41a3-97d4-8c6751804806" providerId="ADAL" clId="{F0E645ED-5F3F-4E0B-92AC-379F90F80149}" dt="2024-06-17T15:01:31.974" v="1042" actId="26606"/>
          <ac:spMkLst>
            <pc:docMk/>
            <pc:sldMk cId="1085082729" sldId="279"/>
            <ac:spMk id="23" creationId="{04812C46-200A-4DEB-A05E-3ED6C68C2387}"/>
          </ac:spMkLst>
        </pc:spChg>
        <pc:spChg chg="add del">
          <ac:chgData name="Paula Funnell" userId="a013573a-56d7-41a3-97d4-8c6751804806" providerId="ADAL" clId="{F0E645ED-5F3F-4E0B-92AC-379F90F80149}" dt="2024-06-17T15:01:31.974" v="1042" actId="26606"/>
          <ac:spMkLst>
            <pc:docMk/>
            <pc:sldMk cId="1085082729" sldId="279"/>
            <ac:spMk id="24" creationId="{D1EA859B-E555-4109-94F3-6700E046E008}"/>
          </ac:spMkLst>
        </pc:spChg>
        <pc:spChg chg="add del">
          <ac:chgData name="Paula Funnell" userId="a013573a-56d7-41a3-97d4-8c6751804806" providerId="ADAL" clId="{F0E645ED-5F3F-4E0B-92AC-379F90F80149}" dt="2024-06-17T15:03:47.864" v="1055" actId="26606"/>
          <ac:spMkLst>
            <pc:docMk/>
            <pc:sldMk cId="1085082729" sldId="279"/>
            <ac:spMk id="25" creationId="{5871FC61-DD4E-47D4-81FD-8A7E7D12B371}"/>
          </ac:spMkLst>
        </pc:spChg>
        <pc:spChg chg="add del">
          <ac:chgData name="Paula Funnell" userId="a013573a-56d7-41a3-97d4-8c6751804806" providerId="ADAL" clId="{F0E645ED-5F3F-4E0B-92AC-379F90F80149}" dt="2024-06-17T15:01:40.114" v="1044" actId="26606"/>
          <ac:spMkLst>
            <pc:docMk/>
            <pc:sldMk cId="1085082729" sldId="279"/>
            <ac:spMk id="26" creationId="{04812C46-200A-4DEB-A05E-3ED6C68C2387}"/>
          </ac:spMkLst>
        </pc:spChg>
        <pc:spChg chg="add del">
          <ac:chgData name="Paula Funnell" userId="a013573a-56d7-41a3-97d4-8c6751804806" providerId="ADAL" clId="{F0E645ED-5F3F-4E0B-92AC-379F90F80149}" dt="2024-06-17T15:03:47.864" v="1055" actId="26606"/>
          <ac:spMkLst>
            <pc:docMk/>
            <pc:sldMk cId="1085082729" sldId="279"/>
            <ac:spMk id="27" creationId="{F9EC3F91-A75C-4F74-867E-E4C28C13546B}"/>
          </ac:spMkLst>
        </pc:spChg>
        <pc:spChg chg="add del">
          <ac:chgData name="Paula Funnell" userId="a013573a-56d7-41a3-97d4-8c6751804806" providerId="ADAL" clId="{F0E645ED-5F3F-4E0B-92AC-379F90F80149}" dt="2024-06-17T15:01:58.125" v="1046" actId="26606"/>
          <ac:spMkLst>
            <pc:docMk/>
            <pc:sldMk cId="1085082729" sldId="279"/>
            <ac:spMk id="28" creationId="{23E547B5-89CF-4EC0-96DE-25771AED0799}"/>
          </ac:spMkLst>
        </pc:spChg>
        <pc:spChg chg="add del">
          <ac:chgData name="Paula Funnell" userId="a013573a-56d7-41a3-97d4-8c6751804806" providerId="ADAL" clId="{F0E645ED-5F3F-4E0B-92AC-379F90F80149}" dt="2024-06-17T15:01:58.125" v="1046" actId="26606"/>
          <ac:spMkLst>
            <pc:docMk/>
            <pc:sldMk cId="1085082729" sldId="279"/>
            <ac:spMk id="29" creationId="{3F0B8CEB-8279-4E5E-A0CE-1FC9F71736F2}"/>
          </ac:spMkLst>
        </pc:spChg>
        <pc:spChg chg="add del">
          <ac:chgData name="Paula Funnell" userId="a013573a-56d7-41a3-97d4-8c6751804806" providerId="ADAL" clId="{F0E645ED-5F3F-4E0B-92AC-379F90F80149}" dt="2024-06-17T15:03:47.864" v="1055" actId="26606"/>
          <ac:spMkLst>
            <pc:docMk/>
            <pc:sldMk cId="1085082729" sldId="279"/>
            <ac:spMk id="30" creationId="{829A1E2C-5AC8-40FC-99E9-832069D39792}"/>
          </ac:spMkLst>
        </pc:spChg>
        <pc:spChg chg="add del">
          <ac:chgData name="Paula Funnell" userId="a013573a-56d7-41a3-97d4-8c6751804806" providerId="ADAL" clId="{F0E645ED-5F3F-4E0B-92AC-379F90F80149}" dt="2024-06-17T15:02:02.116" v="1048" actId="26606"/>
          <ac:spMkLst>
            <pc:docMk/>
            <pc:sldMk cId="1085082729" sldId="279"/>
            <ac:spMk id="31" creationId="{3AFE8227-C443-417B-BA91-520EB1EF4559}"/>
          </ac:spMkLst>
        </pc:spChg>
        <pc:spChg chg="add del">
          <ac:chgData name="Paula Funnell" userId="a013573a-56d7-41a3-97d4-8c6751804806" providerId="ADAL" clId="{F0E645ED-5F3F-4E0B-92AC-379F90F80149}" dt="2024-06-17T15:02:02.116" v="1048" actId="26606"/>
          <ac:spMkLst>
            <pc:docMk/>
            <pc:sldMk cId="1085082729" sldId="279"/>
            <ac:spMk id="32" creationId="{907741FC-B544-4A6E-B831-6789D042333D}"/>
          </ac:spMkLst>
        </pc:spChg>
        <pc:spChg chg="add del">
          <ac:chgData name="Paula Funnell" userId="a013573a-56d7-41a3-97d4-8c6751804806" providerId="ADAL" clId="{F0E645ED-5F3F-4E0B-92AC-379F90F80149}" dt="2024-06-17T15:02:02.116" v="1048" actId="26606"/>
          <ac:spMkLst>
            <pc:docMk/>
            <pc:sldMk cId="1085082729" sldId="279"/>
            <ac:spMk id="33" creationId="{3F0BE7ED-7814-4273-B18A-F26CC0380380}"/>
          </ac:spMkLst>
        </pc:spChg>
        <pc:spChg chg="add del">
          <ac:chgData name="Paula Funnell" userId="a013573a-56d7-41a3-97d4-8c6751804806" providerId="ADAL" clId="{F0E645ED-5F3F-4E0B-92AC-379F90F80149}" dt="2024-06-17T15:03:47.864" v="1055" actId="26606"/>
          <ac:spMkLst>
            <pc:docMk/>
            <pc:sldMk cId="1085082729" sldId="279"/>
            <ac:spMk id="34" creationId="{655D2E6F-96BF-D42D-7D24-C14A645523E3}"/>
          </ac:spMkLst>
        </pc:spChg>
        <pc:spChg chg="add del">
          <ac:chgData name="Paula Funnell" userId="a013573a-56d7-41a3-97d4-8c6751804806" providerId="ADAL" clId="{F0E645ED-5F3F-4E0B-92AC-379F90F80149}" dt="2024-06-17T15:04:56.459" v="1059" actId="26606"/>
          <ac:spMkLst>
            <pc:docMk/>
            <pc:sldMk cId="1085082729" sldId="279"/>
            <ac:spMk id="35" creationId="{04812C46-200A-4DEB-A05E-3ED6C68C2387}"/>
          </ac:spMkLst>
        </pc:spChg>
        <pc:spChg chg="add del">
          <ac:chgData name="Paula Funnell" userId="a013573a-56d7-41a3-97d4-8c6751804806" providerId="ADAL" clId="{F0E645ED-5F3F-4E0B-92AC-379F90F80149}" dt="2024-06-17T15:04:39.330" v="1057" actId="26606"/>
          <ac:spMkLst>
            <pc:docMk/>
            <pc:sldMk cId="1085082729" sldId="279"/>
            <ac:spMk id="36" creationId="{04812C46-200A-4DEB-A05E-3ED6C68C2387}"/>
          </ac:spMkLst>
        </pc:spChg>
        <pc:spChg chg="add del">
          <ac:chgData name="Paula Funnell" userId="a013573a-56d7-41a3-97d4-8c6751804806" providerId="ADAL" clId="{F0E645ED-5F3F-4E0B-92AC-379F90F80149}" dt="2024-06-17T15:04:39.330" v="1057" actId="26606"/>
          <ac:spMkLst>
            <pc:docMk/>
            <pc:sldMk cId="1085082729" sldId="279"/>
            <ac:spMk id="37" creationId="{655D2E6F-96BF-D42D-7D24-C14A645523E3}"/>
          </ac:spMkLst>
        </pc:spChg>
        <pc:spChg chg="add del">
          <ac:chgData name="Paula Funnell" userId="a013573a-56d7-41a3-97d4-8c6751804806" providerId="ADAL" clId="{F0E645ED-5F3F-4E0B-92AC-379F90F80149}" dt="2024-06-17T15:04:56.459" v="1059" actId="26606"/>
          <ac:spMkLst>
            <pc:docMk/>
            <pc:sldMk cId="1085082729" sldId="279"/>
            <ac:spMk id="38" creationId="{D1EA859B-E555-4109-94F3-6700E046E008}"/>
          </ac:spMkLst>
        </pc:spChg>
        <pc:spChg chg="add del">
          <ac:chgData name="Paula Funnell" userId="a013573a-56d7-41a3-97d4-8c6751804806" providerId="ADAL" clId="{F0E645ED-5F3F-4E0B-92AC-379F90F80149}" dt="2024-06-17T15:05:00.364" v="1061" actId="26606"/>
          <ac:spMkLst>
            <pc:docMk/>
            <pc:sldMk cId="1085082729" sldId="279"/>
            <ac:spMk id="40" creationId="{23E547B5-89CF-4EC0-96DE-25771AED0799}"/>
          </ac:spMkLst>
        </pc:spChg>
        <pc:spChg chg="add del">
          <ac:chgData name="Paula Funnell" userId="a013573a-56d7-41a3-97d4-8c6751804806" providerId="ADAL" clId="{F0E645ED-5F3F-4E0B-92AC-379F90F80149}" dt="2024-06-17T15:05:00.364" v="1061" actId="26606"/>
          <ac:spMkLst>
            <pc:docMk/>
            <pc:sldMk cId="1085082729" sldId="279"/>
            <ac:spMk id="41" creationId="{3F0B8CEB-8279-4E5E-A0CE-1FC9F71736F2}"/>
          </ac:spMkLst>
        </pc:spChg>
        <pc:spChg chg="add del">
          <ac:chgData name="Paula Funnell" userId="a013573a-56d7-41a3-97d4-8c6751804806" providerId="ADAL" clId="{F0E645ED-5F3F-4E0B-92AC-379F90F80149}" dt="2024-06-17T15:05:01.887" v="1063" actId="26606"/>
          <ac:spMkLst>
            <pc:docMk/>
            <pc:sldMk cId="1085082729" sldId="279"/>
            <ac:spMk id="43" creationId="{D009D6D5-DAC2-4A8B-A17A-E206B9012D09}"/>
          </ac:spMkLst>
        </pc:spChg>
        <pc:spChg chg="add del">
          <ac:chgData name="Paula Funnell" userId="a013573a-56d7-41a3-97d4-8c6751804806" providerId="ADAL" clId="{F0E645ED-5F3F-4E0B-92AC-379F90F80149}" dt="2024-06-17T15:05:06.110" v="1065" actId="26606"/>
          <ac:spMkLst>
            <pc:docMk/>
            <pc:sldMk cId="1085082729" sldId="279"/>
            <ac:spMk id="45" creationId="{23E547B5-89CF-4EC0-96DE-25771AED0799}"/>
          </ac:spMkLst>
        </pc:spChg>
        <pc:spChg chg="add del">
          <ac:chgData name="Paula Funnell" userId="a013573a-56d7-41a3-97d4-8c6751804806" providerId="ADAL" clId="{F0E645ED-5F3F-4E0B-92AC-379F90F80149}" dt="2024-06-17T15:05:06.110" v="1065" actId="26606"/>
          <ac:spMkLst>
            <pc:docMk/>
            <pc:sldMk cId="1085082729" sldId="279"/>
            <ac:spMk id="46" creationId="{3F0B8CEB-8279-4E5E-A0CE-1FC9F71736F2}"/>
          </ac:spMkLst>
        </pc:spChg>
        <pc:spChg chg="add del">
          <ac:chgData name="Paula Funnell" userId="a013573a-56d7-41a3-97d4-8c6751804806" providerId="ADAL" clId="{F0E645ED-5F3F-4E0B-92AC-379F90F80149}" dt="2024-06-17T15:10:47.347" v="1106" actId="26606"/>
          <ac:spMkLst>
            <pc:docMk/>
            <pc:sldMk cId="1085082729" sldId="279"/>
            <ac:spMk id="48" creationId="{C5E6CFF1-2F42-4E10-9A97-F116F46F53FE}"/>
          </ac:spMkLst>
        </pc:spChg>
        <pc:spChg chg="add del">
          <ac:chgData name="Paula Funnell" userId="a013573a-56d7-41a3-97d4-8c6751804806" providerId="ADAL" clId="{F0E645ED-5F3F-4E0B-92AC-379F90F80149}" dt="2024-06-17T15:08:41.620" v="1095" actId="26606"/>
          <ac:spMkLst>
            <pc:docMk/>
            <pc:sldMk cId="1085082729" sldId="279"/>
            <ac:spMk id="54" creationId="{7C432AFE-B3D2-4BFF-BF8F-96C27AFF1AC7}"/>
          </ac:spMkLst>
        </pc:spChg>
        <pc:spChg chg="add del">
          <ac:chgData name="Paula Funnell" userId="a013573a-56d7-41a3-97d4-8c6751804806" providerId="ADAL" clId="{F0E645ED-5F3F-4E0B-92AC-379F90F80149}" dt="2024-06-17T15:08:41.620" v="1095" actId="26606"/>
          <ac:spMkLst>
            <pc:docMk/>
            <pc:sldMk cId="1085082729" sldId="279"/>
            <ac:spMk id="56" creationId="{AF2F604E-43BE-4DC3-B983-E071523364F8}"/>
          </ac:spMkLst>
        </pc:spChg>
        <pc:spChg chg="add del">
          <ac:chgData name="Paula Funnell" userId="a013573a-56d7-41a3-97d4-8c6751804806" providerId="ADAL" clId="{F0E645ED-5F3F-4E0B-92AC-379F90F80149}" dt="2024-06-17T15:08:41.620" v="1095" actId="26606"/>
          <ac:spMkLst>
            <pc:docMk/>
            <pc:sldMk cId="1085082729" sldId="279"/>
            <ac:spMk id="58" creationId="{08C9B587-E65E-4B52-B37C-ABEBB6E87928}"/>
          </ac:spMkLst>
        </pc:spChg>
        <pc:spChg chg="add del">
          <ac:chgData name="Paula Funnell" userId="a013573a-56d7-41a3-97d4-8c6751804806" providerId="ADAL" clId="{F0E645ED-5F3F-4E0B-92AC-379F90F80149}" dt="2024-06-17T15:08:22.435" v="1092" actId="26606"/>
          <ac:spMkLst>
            <pc:docMk/>
            <pc:sldMk cId="1085082729" sldId="279"/>
            <ac:spMk id="63" creationId="{9228552E-C8B1-4A80-8448-0787CE0FC704}"/>
          </ac:spMkLst>
        </pc:spChg>
        <pc:spChg chg="add del">
          <ac:chgData name="Paula Funnell" userId="a013573a-56d7-41a3-97d4-8c6751804806" providerId="ADAL" clId="{F0E645ED-5F3F-4E0B-92AC-379F90F80149}" dt="2024-06-17T15:10:47.338" v="1105" actId="26606"/>
          <ac:spMkLst>
            <pc:docMk/>
            <pc:sldMk cId="1085082729" sldId="279"/>
            <ac:spMk id="2055" creationId="{6B5E2835-4E47-45B3-9CFE-732FF7B05472}"/>
          </ac:spMkLst>
        </pc:spChg>
        <pc:spChg chg="add del">
          <ac:chgData name="Paula Funnell" userId="a013573a-56d7-41a3-97d4-8c6751804806" providerId="ADAL" clId="{F0E645ED-5F3F-4E0B-92AC-379F90F80149}" dt="2024-06-17T15:10:47.338" v="1105" actId="26606"/>
          <ac:spMkLst>
            <pc:docMk/>
            <pc:sldMk cId="1085082729" sldId="279"/>
            <ac:spMk id="2057" creationId="{5B45AD5D-AA52-4F7B-9362-576A39AD9E09}"/>
          </ac:spMkLst>
        </pc:spChg>
        <pc:spChg chg="add del">
          <ac:chgData name="Paula Funnell" userId="a013573a-56d7-41a3-97d4-8c6751804806" providerId="ADAL" clId="{F0E645ED-5F3F-4E0B-92AC-379F90F80149}" dt="2024-06-17T15:10:47.338" v="1105" actId="26606"/>
          <ac:spMkLst>
            <pc:docMk/>
            <pc:sldMk cId="1085082729" sldId="279"/>
            <ac:spMk id="2059" creationId="{AEDD7960-4866-4399-BEF6-DD1431AB4E34}"/>
          </ac:spMkLst>
        </pc:spChg>
        <pc:spChg chg="add del">
          <ac:chgData name="Paula Funnell" userId="a013573a-56d7-41a3-97d4-8c6751804806" providerId="ADAL" clId="{F0E645ED-5F3F-4E0B-92AC-379F90F80149}" dt="2024-06-17T15:10:47.338" v="1105" actId="26606"/>
          <ac:spMkLst>
            <pc:docMk/>
            <pc:sldMk cId="1085082729" sldId="279"/>
            <ac:spMk id="2061" creationId="{55D4142C-5077-457F-A6AD-3FECFDB39685}"/>
          </ac:spMkLst>
        </pc:spChg>
        <pc:spChg chg="add del">
          <ac:chgData name="Paula Funnell" userId="a013573a-56d7-41a3-97d4-8c6751804806" providerId="ADAL" clId="{F0E645ED-5F3F-4E0B-92AC-379F90F80149}" dt="2024-06-17T15:10:47.338" v="1105" actId="26606"/>
          <ac:spMkLst>
            <pc:docMk/>
            <pc:sldMk cId="1085082729" sldId="279"/>
            <ac:spMk id="2063" creationId="{7A5F0580-5EE9-419F-96EE-B6529EF6E7D0}"/>
          </ac:spMkLst>
        </pc:spChg>
        <pc:spChg chg="add">
          <ac:chgData name="Paula Funnell" userId="a013573a-56d7-41a3-97d4-8c6751804806" providerId="ADAL" clId="{F0E645ED-5F3F-4E0B-92AC-379F90F80149}" dt="2024-06-17T15:10:47.347" v="1106" actId="26606"/>
          <ac:spMkLst>
            <pc:docMk/>
            <pc:sldMk cId="1085082729" sldId="279"/>
            <ac:spMk id="2065" creationId="{04812C46-200A-4DEB-A05E-3ED6C68C2387}"/>
          </ac:spMkLst>
        </pc:spChg>
        <pc:spChg chg="add">
          <ac:chgData name="Paula Funnell" userId="a013573a-56d7-41a3-97d4-8c6751804806" providerId="ADAL" clId="{F0E645ED-5F3F-4E0B-92AC-379F90F80149}" dt="2024-06-17T15:10:47.347" v="1106" actId="26606"/>
          <ac:spMkLst>
            <pc:docMk/>
            <pc:sldMk cId="1085082729" sldId="279"/>
            <ac:spMk id="2066" creationId="{D1EA859B-E555-4109-94F3-6700E046E008}"/>
          </ac:spMkLst>
        </pc:spChg>
        <pc:graphicFrameChg chg="add del">
          <ac:chgData name="Paula Funnell" userId="a013573a-56d7-41a3-97d4-8c6751804806" providerId="ADAL" clId="{F0E645ED-5F3F-4E0B-92AC-379F90F80149}" dt="2024-06-17T15:03:39.616" v="1053" actId="26606"/>
          <ac:graphicFrameMkLst>
            <pc:docMk/>
            <pc:sldMk cId="1085082729" sldId="279"/>
            <ac:graphicFrameMk id="20" creationId="{4762E5A9-6F77-4359-734F-AAAF0BA4B52E}"/>
          </ac:graphicFrameMkLst>
        </pc:graphicFrameChg>
        <pc:picChg chg="add del mod ord">
          <ac:chgData name="Paula Funnell" userId="a013573a-56d7-41a3-97d4-8c6751804806" providerId="ADAL" clId="{F0E645ED-5F3F-4E0B-92AC-379F90F80149}" dt="2024-06-17T15:09:43.833" v="1096" actId="478"/>
          <ac:picMkLst>
            <pc:docMk/>
            <pc:sldMk cId="1085082729" sldId="279"/>
            <ac:picMk id="3" creationId="{4A540F44-29CA-3305-C107-0DA1602BFD55}"/>
          </ac:picMkLst>
        </pc:picChg>
        <pc:picChg chg="add mod ord">
          <ac:chgData name="Paula Funnell" userId="a013573a-56d7-41a3-97d4-8c6751804806" providerId="ADAL" clId="{F0E645ED-5F3F-4E0B-92AC-379F90F80149}" dt="2024-06-17T15:10:47.347" v="1106" actId="26606"/>
          <ac:picMkLst>
            <pc:docMk/>
            <pc:sldMk cId="1085082729" sldId="279"/>
            <ac:picMk id="2050" creationId="{A13212D5-7496-6C27-1AF5-4C9DE465496E}"/>
          </ac:picMkLst>
        </pc:picChg>
        <pc:cxnChg chg="add del">
          <ac:chgData name="Paula Funnell" userId="a013573a-56d7-41a3-97d4-8c6751804806" providerId="ADAL" clId="{F0E645ED-5F3F-4E0B-92AC-379F90F80149}" dt="2024-06-17T15:10:47.347" v="1106" actId="26606"/>
          <ac:cxnSpMkLst>
            <pc:docMk/>
            <pc:sldMk cId="1085082729" sldId="279"/>
            <ac:cxnSpMk id="49" creationId="{96A8629B-8289-498B-939B-1CA0C106182C}"/>
          </ac:cxnSpMkLst>
        </pc:cxnChg>
      </pc:sldChg>
      <pc:sldChg chg="add del">
        <pc:chgData name="Paula Funnell" userId="a013573a-56d7-41a3-97d4-8c6751804806" providerId="ADAL" clId="{F0E645ED-5F3F-4E0B-92AC-379F90F80149}" dt="2024-06-17T09:41:39.851" v="817" actId="47"/>
        <pc:sldMkLst>
          <pc:docMk/>
          <pc:sldMk cId="2143892285" sldId="280"/>
        </pc:sldMkLst>
      </pc:sldChg>
      <pc:sldChg chg="new del">
        <pc:chgData name="Paula Funnell" userId="a013573a-56d7-41a3-97d4-8c6751804806" providerId="ADAL" clId="{F0E645ED-5F3F-4E0B-92AC-379F90F80149}" dt="2024-06-17T09:30:03.891" v="729" actId="47"/>
        <pc:sldMkLst>
          <pc:docMk/>
          <pc:sldMk cId="2667026432" sldId="280"/>
        </pc:sldMkLst>
      </pc:sldChg>
      <pc:sldChg chg="add del">
        <pc:chgData name="Paula Funnell" userId="a013573a-56d7-41a3-97d4-8c6751804806" providerId="ADAL" clId="{F0E645ED-5F3F-4E0B-92AC-379F90F80149}" dt="2024-06-17T08:28:32.541" v="94"/>
        <pc:sldMkLst>
          <pc:docMk/>
          <pc:sldMk cId="4168787276" sldId="280"/>
        </pc:sldMkLst>
      </pc:sldChg>
      <pc:sldChg chg="modSp add del mod ord">
        <pc:chgData name="Paula Funnell" userId="a013573a-56d7-41a3-97d4-8c6751804806" providerId="ADAL" clId="{F0E645ED-5F3F-4E0B-92AC-379F90F80149}" dt="2024-06-17T14:48:38.853" v="925" actId="2696"/>
        <pc:sldMkLst>
          <pc:docMk/>
          <pc:sldMk cId="4204802823" sldId="281"/>
        </pc:sldMkLst>
        <pc:spChg chg="mod">
          <ac:chgData name="Paula Funnell" userId="a013573a-56d7-41a3-97d4-8c6751804806" providerId="ADAL" clId="{F0E645ED-5F3F-4E0B-92AC-379F90F80149}" dt="2024-06-17T09:43:35.287" v="826" actId="207"/>
          <ac:spMkLst>
            <pc:docMk/>
            <pc:sldMk cId="4204802823" sldId="281"/>
            <ac:spMk id="6" creationId="{00000000-0000-0000-0000-000000000000}"/>
          </ac:spMkLst>
        </pc:spChg>
        <pc:spChg chg="mod">
          <ac:chgData name="Paula Funnell" userId="a013573a-56d7-41a3-97d4-8c6751804806" providerId="ADAL" clId="{F0E645ED-5F3F-4E0B-92AC-379F90F80149}" dt="2024-06-17T09:44:04.659" v="907" actId="20577"/>
          <ac:spMkLst>
            <pc:docMk/>
            <pc:sldMk cId="4204802823" sldId="281"/>
            <ac:spMk id="7" creationId="{00000000-0000-0000-0000-000000000000}"/>
          </ac:spMkLst>
        </pc:spChg>
      </pc:sldChg>
      <pc:sldChg chg="add">
        <pc:chgData name="Paula Funnell" userId="a013573a-56d7-41a3-97d4-8c6751804806" providerId="ADAL" clId="{F0E645ED-5F3F-4E0B-92AC-379F90F80149}" dt="2024-06-17T09:42:07.244" v="819"/>
        <pc:sldMkLst>
          <pc:docMk/>
          <pc:sldMk cId="2418096579" sldId="293"/>
        </pc:sldMkLst>
      </pc:sldChg>
      <pc:sldChg chg="add">
        <pc:chgData name="Paula Funnell" userId="a013573a-56d7-41a3-97d4-8c6751804806" providerId="ADAL" clId="{F0E645ED-5F3F-4E0B-92AC-379F90F80149}" dt="2024-06-17T09:42:07.244" v="819"/>
        <pc:sldMkLst>
          <pc:docMk/>
          <pc:sldMk cId="3080253289" sldId="294"/>
        </pc:sldMkLst>
      </pc:sldChg>
      <pc:sldChg chg="new del">
        <pc:chgData name="Paula Funnell" userId="a013573a-56d7-41a3-97d4-8c6751804806" providerId="ADAL" clId="{F0E645ED-5F3F-4E0B-92AC-379F90F80149}" dt="2024-06-17T09:49:17.906" v="918" actId="47"/>
        <pc:sldMkLst>
          <pc:docMk/>
          <pc:sldMk cId="21798208" sldId="295"/>
        </pc:sldMkLst>
      </pc:sldChg>
      <pc:sldChg chg="new del">
        <pc:chgData name="Paula Funnell" userId="a013573a-56d7-41a3-97d4-8c6751804806" providerId="ADAL" clId="{F0E645ED-5F3F-4E0B-92AC-379F90F80149}" dt="2024-06-17T09:50:09.575" v="922" actId="47"/>
        <pc:sldMkLst>
          <pc:docMk/>
          <pc:sldMk cId="403369525" sldId="295"/>
        </pc:sldMkLst>
      </pc:sldChg>
      <pc:sldChg chg="addSp delSp modSp new mod setBg">
        <pc:chgData name="Paula Funnell" userId="a013573a-56d7-41a3-97d4-8c6751804806" providerId="ADAL" clId="{F0E645ED-5F3F-4E0B-92AC-379F90F80149}" dt="2024-06-17T14:58:00.542" v="1037" actId="14100"/>
        <pc:sldMkLst>
          <pc:docMk/>
          <pc:sldMk cId="756173561" sldId="295"/>
        </pc:sldMkLst>
        <pc:spChg chg="add del mod">
          <ac:chgData name="Paula Funnell" userId="a013573a-56d7-41a3-97d4-8c6751804806" providerId="ADAL" clId="{F0E645ED-5F3F-4E0B-92AC-379F90F80149}" dt="2024-06-17T14:52:10.707" v="1034" actId="478"/>
          <ac:spMkLst>
            <pc:docMk/>
            <pc:sldMk cId="756173561" sldId="295"/>
            <ac:spMk id="4" creationId="{C89C1E69-59F2-59BB-8008-FCE15808BD77}"/>
          </ac:spMkLst>
        </pc:spChg>
        <pc:spChg chg="add">
          <ac:chgData name="Paula Funnell" userId="a013573a-56d7-41a3-97d4-8c6751804806" providerId="ADAL" clId="{F0E645ED-5F3F-4E0B-92AC-379F90F80149}" dt="2024-06-17T14:52:04.610" v="1033" actId="26606"/>
          <ac:spMkLst>
            <pc:docMk/>
            <pc:sldMk cId="756173561" sldId="295"/>
            <ac:spMk id="9" creationId="{42A4FC2C-047E-45A5-965D-8E1E3BF09BC6}"/>
          </ac:spMkLst>
        </pc:spChg>
        <pc:picChg chg="add del mod">
          <ac:chgData name="Paula Funnell" userId="a013573a-56d7-41a3-97d4-8c6751804806" providerId="ADAL" clId="{F0E645ED-5F3F-4E0B-92AC-379F90F80149}" dt="2024-06-17T14:52:10.707" v="1034" actId="478"/>
          <ac:picMkLst>
            <pc:docMk/>
            <pc:sldMk cId="756173561" sldId="295"/>
            <ac:picMk id="3" creationId="{E8ECF970-FE8A-B88C-F647-F20C7BAA4049}"/>
          </ac:picMkLst>
        </pc:picChg>
        <pc:picChg chg="add mod">
          <ac:chgData name="Paula Funnell" userId="a013573a-56d7-41a3-97d4-8c6751804806" providerId="ADAL" clId="{F0E645ED-5F3F-4E0B-92AC-379F90F80149}" dt="2024-06-17T14:58:00.542" v="1037" actId="14100"/>
          <ac:picMkLst>
            <pc:docMk/>
            <pc:sldMk cId="756173561" sldId="295"/>
            <ac:picMk id="1026" creationId="{6270A1C8-4BAE-731A-34F6-F9D746660CEA}"/>
          </ac:picMkLst>
        </pc:picChg>
      </pc:sldChg>
      <pc:sldChg chg="new del">
        <pc:chgData name="Paula Funnell" userId="a013573a-56d7-41a3-97d4-8c6751804806" providerId="ADAL" clId="{F0E645ED-5F3F-4E0B-92AC-379F90F80149}" dt="2024-06-17T09:45:25.023" v="909" actId="2696"/>
        <pc:sldMkLst>
          <pc:docMk/>
          <pc:sldMk cId="3008663617" sldId="295"/>
        </pc:sldMkLst>
      </pc:sldChg>
      <pc:sldChg chg="new del">
        <pc:chgData name="Paula Funnell" userId="a013573a-56d7-41a3-97d4-8c6751804806" providerId="ADAL" clId="{F0E645ED-5F3F-4E0B-92AC-379F90F80149}" dt="2024-06-17T09:49:44.096" v="920" actId="680"/>
        <pc:sldMkLst>
          <pc:docMk/>
          <pc:sldMk cId="4091263932" sldId="295"/>
        </pc:sldMkLst>
      </pc:sldChg>
      <pc:sldChg chg="addSp delSp modSp new mod setBg">
        <pc:chgData name="Paula Funnell" userId="a013573a-56d7-41a3-97d4-8c6751804806" providerId="ADAL" clId="{F0E645ED-5F3F-4E0B-92AC-379F90F80149}" dt="2024-06-17T15:15:26.922" v="1146" actId="1076"/>
        <pc:sldMkLst>
          <pc:docMk/>
          <pc:sldMk cId="3830013822" sldId="296"/>
        </pc:sldMkLst>
        <pc:spChg chg="add del mod">
          <ac:chgData name="Paula Funnell" userId="a013573a-56d7-41a3-97d4-8c6751804806" providerId="ADAL" clId="{F0E645ED-5F3F-4E0B-92AC-379F90F80149}" dt="2024-06-17T15:11:33.535" v="1113"/>
          <ac:spMkLst>
            <pc:docMk/>
            <pc:sldMk cId="3830013822" sldId="296"/>
            <ac:spMk id="2" creationId="{DC913D2B-1ABE-D1C1-E0D3-3769EBD1B518}"/>
          </ac:spMkLst>
        </pc:spChg>
        <pc:spChg chg="add mod ord">
          <ac:chgData name="Paula Funnell" userId="a013573a-56d7-41a3-97d4-8c6751804806" providerId="ADAL" clId="{F0E645ED-5F3F-4E0B-92AC-379F90F80149}" dt="2024-06-17T15:15:00.174" v="1143" actId="1076"/>
          <ac:spMkLst>
            <pc:docMk/>
            <pc:sldMk cId="3830013822" sldId="296"/>
            <ac:spMk id="4" creationId="{B07E5403-4786-0FFE-8141-A1B827274CC8}"/>
          </ac:spMkLst>
        </pc:spChg>
        <pc:spChg chg="add mod">
          <ac:chgData name="Paula Funnell" userId="a013573a-56d7-41a3-97d4-8c6751804806" providerId="ADAL" clId="{F0E645ED-5F3F-4E0B-92AC-379F90F80149}" dt="2024-06-17T15:15:20.384" v="1144" actId="1076"/>
          <ac:spMkLst>
            <pc:docMk/>
            <pc:sldMk cId="3830013822" sldId="296"/>
            <ac:spMk id="5" creationId="{A17038C1-AE8F-3101-2B8C-C9901987D161}"/>
          </ac:spMkLst>
        </pc:spChg>
        <pc:spChg chg="add">
          <ac:chgData name="Paula Funnell" userId="a013573a-56d7-41a3-97d4-8c6751804806" providerId="ADAL" clId="{F0E645ED-5F3F-4E0B-92AC-379F90F80149}" dt="2024-06-17T15:14:42.776" v="1140" actId="26606"/>
          <ac:spMkLst>
            <pc:docMk/>
            <pc:sldMk cId="3830013822" sldId="296"/>
            <ac:spMk id="3079" creationId="{8F90786E-B72D-4C32-BDCE-A170B007822D}"/>
          </ac:spMkLst>
        </pc:spChg>
        <pc:spChg chg="add">
          <ac:chgData name="Paula Funnell" userId="a013573a-56d7-41a3-97d4-8c6751804806" providerId="ADAL" clId="{F0E645ED-5F3F-4E0B-92AC-379F90F80149}" dt="2024-06-17T15:14:42.776" v="1140" actId="26606"/>
          <ac:spMkLst>
            <pc:docMk/>
            <pc:sldMk cId="3830013822" sldId="296"/>
            <ac:spMk id="3081" creationId="{5E46F2E7-848F-4A6C-A098-4764FDEA771A}"/>
          </ac:spMkLst>
        </pc:spChg>
        <pc:picChg chg="add mod">
          <ac:chgData name="Paula Funnell" userId="a013573a-56d7-41a3-97d4-8c6751804806" providerId="ADAL" clId="{F0E645ED-5F3F-4E0B-92AC-379F90F80149}" dt="2024-06-17T15:15:26.922" v="1146" actId="1076"/>
          <ac:picMkLst>
            <pc:docMk/>
            <pc:sldMk cId="3830013822" sldId="296"/>
            <ac:picMk id="3074" creationId="{80488E08-CB90-7BFA-3CE6-6F73EC5C48F1}"/>
          </ac:picMkLst>
        </pc:picChg>
      </pc:sldChg>
      <pc:sldChg chg="addSp delSp modSp new mod setBg">
        <pc:chgData name="Paula Funnell" userId="a013573a-56d7-41a3-97d4-8c6751804806" providerId="ADAL" clId="{F0E645ED-5F3F-4E0B-92AC-379F90F80149}" dt="2024-06-19T14:19:49.621" v="1320" actId="20577"/>
        <pc:sldMkLst>
          <pc:docMk/>
          <pc:sldMk cId="470199388" sldId="297"/>
        </pc:sldMkLst>
        <pc:spChg chg="add mod">
          <ac:chgData name="Paula Funnell" userId="a013573a-56d7-41a3-97d4-8c6751804806" providerId="ADAL" clId="{F0E645ED-5F3F-4E0B-92AC-379F90F80149}" dt="2024-06-19T14:19:49.621" v="1320" actId="20577"/>
          <ac:spMkLst>
            <pc:docMk/>
            <pc:sldMk cId="470199388" sldId="297"/>
            <ac:spMk id="2" creationId="{05CDCC66-E654-12B2-F451-EAA686DD506B}"/>
          </ac:spMkLst>
        </pc:spChg>
        <pc:spChg chg="add del">
          <ac:chgData name="Paula Funnell" userId="a013573a-56d7-41a3-97d4-8c6751804806" providerId="ADAL" clId="{F0E645ED-5F3F-4E0B-92AC-379F90F80149}" dt="2024-06-17T15:21:35.887" v="1176" actId="26606"/>
          <ac:spMkLst>
            <pc:docMk/>
            <pc:sldMk cId="470199388" sldId="297"/>
            <ac:spMk id="4100" creationId="{B4916930-E76E-4100-9DCF-4981566A372A}"/>
          </ac:spMkLst>
        </pc:spChg>
        <pc:spChg chg="add del">
          <ac:chgData name="Paula Funnell" userId="a013573a-56d7-41a3-97d4-8c6751804806" providerId="ADAL" clId="{F0E645ED-5F3F-4E0B-92AC-379F90F80149}" dt="2024-06-17T15:21:51.161" v="1178" actId="26606"/>
          <ac:spMkLst>
            <pc:docMk/>
            <pc:sldMk cId="470199388" sldId="297"/>
            <ac:spMk id="4102" creationId="{AC8EEB0F-BA72-49AC-956F-331B60FDE79E}"/>
          </ac:spMkLst>
        </pc:spChg>
        <pc:spChg chg="add del">
          <ac:chgData name="Paula Funnell" userId="a013573a-56d7-41a3-97d4-8c6751804806" providerId="ADAL" clId="{F0E645ED-5F3F-4E0B-92AC-379F90F80149}" dt="2024-06-17T15:20:57.368" v="1162" actId="26606"/>
          <ac:spMkLst>
            <pc:docMk/>
            <pc:sldMk cId="470199388" sldId="297"/>
            <ac:spMk id="4103" creationId="{657F69E0-C4B0-4BEC-A689-4F8D877F05D4}"/>
          </ac:spMkLst>
        </pc:spChg>
        <pc:spChg chg="add del">
          <ac:chgData name="Paula Funnell" userId="a013573a-56d7-41a3-97d4-8c6751804806" providerId="ADAL" clId="{F0E645ED-5F3F-4E0B-92AC-379F90F80149}" dt="2024-06-17T15:21:51.161" v="1178" actId="26606"/>
          <ac:spMkLst>
            <pc:docMk/>
            <pc:sldMk cId="470199388" sldId="297"/>
            <ac:spMk id="4104" creationId="{1BE70332-ECAF-47BB-8C7B-BD049452F653}"/>
          </ac:spMkLst>
        </pc:spChg>
        <pc:spChg chg="add del">
          <ac:chgData name="Paula Funnell" userId="a013573a-56d7-41a3-97d4-8c6751804806" providerId="ADAL" clId="{F0E645ED-5F3F-4E0B-92AC-379F90F80149}" dt="2024-06-17T15:20:57.368" v="1162" actId="26606"/>
          <ac:spMkLst>
            <pc:docMk/>
            <pc:sldMk cId="470199388" sldId="297"/>
            <ac:spMk id="4105" creationId="{9F6380B4-6A1C-481E-8408-B4E6C75B9B81}"/>
          </ac:spMkLst>
        </pc:spChg>
        <pc:spChg chg="add del">
          <ac:chgData name="Paula Funnell" userId="a013573a-56d7-41a3-97d4-8c6751804806" providerId="ADAL" clId="{F0E645ED-5F3F-4E0B-92AC-379F90F80149}" dt="2024-06-17T15:21:51.161" v="1178" actId="26606"/>
          <ac:spMkLst>
            <pc:docMk/>
            <pc:sldMk cId="470199388" sldId="297"/>
            <ac:spMk id="4106" creationId="{716D9361-A35A-4DC8-AAB9-04FD2D6FEE1D}"/>
          </ac:spMkLst>
        </pc:spChg>
        <pc:spChg chg="add del">
          <ac:chgData name="Paula Funnell" userId="a013573a-56d7-41a3-97d4-8c6751804806" providerId="ADAL" clId="{F0E645ED-5F3F-4E0B-92AC-379F90F80149}" dt="2024-06-17T15:21:00.790" v="1164" actId="26606"/>
          <ac:spMkLst>
            <pc:docMk/>
            <pc:sldMk cId="470199388" sldId="297"/>
            <ac:spMk id="4107" creationId="{3A930249-8242-4E2B-AF17-C01826488321}"/>
          </ac:spMkLst>
        </pc:spChg>
        <pc:spChg chg="add del">
          <ac:chgData name="Paula Funnell" userId="a013573a-56d7-41a3-97d4-8c6751804806" providerId="ADAL" clId="{F0E645ED-5F3F-4E0B-92AC-379F90F80149}" dt="2024-06-17T15:21:00.790" v="1164" actId="26606"/>
          <ac:spMkLst>
            <pc:docMk/>
            <pc:sldMk cId="470199388" sldId="297"/>
            <ac:spMk id="4108" creationId="{A5BDD999-C5E1-4B3E-A710-768673819165}"/>
          </ac:spMkLst>
        </pc:spChg>
        <pc:spChg chg="add del">
          <ac:chgData name="Paula Funnell" userId="a013573a-56d7-41a3-97d4-8c6751804806" providerId="ADAL" clId="{F0E645ED-5F3F-4E0B-92AC-379F90F80149}" dt="2024-06-17T15:21:51.161" v="1178" actId="26606"/>
          <ac:spMkLst>
            <pc:docMk/>
            <pc:sldMk cId="470199388" sldId="297"/>
            <ac:spMk id="4109" creationId="{87FC31AD-FBB3-4219-A758-D6F7594A0A81}"/>
          </ac:spMkLst>
        </pc:spChg>
        <pc:spChg chg="add del">
          <ac:chgData name="Paula Funnell" userId="a013573a-56d7-41a3-97d4-8c6751804806" providerId="ADAL" clId="{F0E645ED-5F3F-4E0B-92AC-379F90F80149}" dt="2024-06-17T15:21:04.745" v="1166" actId="26606"/>
          <ac:spMkLst>
            <pc:docMk/>
            <pc:sldMk cId="470199388" sldId="297"/>
            <ac:spMk id="4110" creationId="{C1DD1A8A-57D5-4A81-AD04-532B043C5611}"/>
          </ac:spMkLst>
        </pc:spChg>
        <pc:spChg chg="add del">
          <ac:chgData name="Paula Funnell" userId="a013573a-56d7-41a3-97d4-8c6751804806" providerId="ADAL" clId="{F0E645ED-5F3F-4E0B-92AC-379F90F80149}" dt="2024-06-17T15:21:04.745" v="1166" actId="26606"/>
          <ac:spMkLst>
            <pc:docMk/>
            <pc:sldMk cId="470199388" sldId="297"/>
            <ac:spMk id="4111" creationId="{007891EC-4501-44ED-A8C8-B11B6DB767AB}"/>
          </ac:spMkLst>
        </pc:spChg>
        <pc:spChg chg="add del">
          <ac:chgData name="Paula Funnell" userId="a013573a-56d7-41a3-97d4-8c6751804806" providerId="ADAL" clId="{F0E645ED-5F3F-4E0B-92AC-379F90F80149}" dt="2024-06-17T15:21:54.833" v="1180" actId="26606"/>
          <ac:spMkLst>
            <pc:docMk/>
            <pc:sldMk cId="470199388" sldId="297"/>
            <ac:spMk id="4112" creationId="{E2CFBC99-FB8F-41F7-A81D-A5288D688D79}"/>
          </ac:spMkLst>
        </pc:spChg>
        <pc:spChg chg="add del">
          <ac:chgData name="Paula Funnell" userId="a013573a-56d7-41a3-97d4-8c6751804806" providerId="ADAL" clId="{F0E645ED-5F3F-4E0B-92AC-379F90F80149}" dt="2024-06-17T15:21:15.376" v="1168" actId="26606"/>
          <ac:spMkLst>
            <pc:docMk/>
            <pc:sldMk cId="470199388" sldId="297"/>
            <ac:spMk id="4113" creationId="{6F828D28-8E09-41CC-8229-3070B5467A96}"/>
          </ac:spMkLst>
        </pc:spChg>
        <pc:spChg chg="add del">
          <ac:chgData name="Paula Funnell" userId="a013573a-56d7-41a3-97d4-8c6751804806" providerId="ADAL" clId="{F0E645ED-5F3F-4E0B-92AC-379F90F80149}" dt="2024-06-17T15:21:15.376" v="1168" actId="26606"/>
          <ac:spMkLst>
            <pc:docMk/>
            <pc:sldMk cId="470199388" sldId="297"/>
            <ac:spMk id="4114" creationId="{D5B012D8-7F27-4758-9AC6-C889B154BD73}"/>
          </ac:spMkLst>
        </pc:spChg>
        <pc:spChg chg="add del">
          <ac:chgData name="Paula Funnell" userId="a013573a-56d7-41a3-97d4-8c6751804806" providerId="ADAL" clId="{F0E645ED-5F3F-4E0B-92AC-379F90F80149}" dt="2024-06-17T15:21:15.376" v="1168" actId="26606"/>
          <ac:spMkLst>
            <pc:docMk/>
            <pc:sldMk cId="470199388" sldId="297"/>
            <ac:spMk id="4115" creationId="{4063B759-00FC-46D1-9898-8E8625268FAF}"/>
          </ac:spMkLst>
        </pc:spChg>
        <pc:spChg chg="add del">
          <ac:chgData name="Paula Funnell" userId="a013573a-56d7-41a3-97d4-8c6751804806" providerId="ADAL" clId="{F0E645ED-5F3F-4E0B-92AC-379F90F80149}" dt="2024-06-17T15:21:54.833" v="1180" actId="26606"/>
          <ac:spMkLst>
            <pc:docMk/>
            <pc:sldMk cId="470199388" sldId="297"/>
            <ac:spMk id="4116" creationId="{A435A76B-D478-4F38-9D76-040E49ADC674}"/>
          </ac:spMkLst>
        </pc:spChg>
        <pc:spChg chg="add del">
          <ac:chgData name="Paula Funnell" userId="a013573a-56d7-41a3-97d4-8c6751804806" providerId="ADAL" clId="{F0E645ED-5F3F-4E0B-92AC-379F90F80149}" dt="2024-06-17T15:21:19.993" v="1170" actId="26606"/>
          <ac:spMkLst>
            <pc:docMk/>
            <pc:sldMk cId="470199388" sldId="297"/>
            <ac:spMk id="4117" creationId="{37C89E4B-3C9F-44B9-8B86-D9E3D112D8EC}"/>
          </ac:spMkLst>
        </pc:spChg>
        <pc:spChg chg="add del">
          <ac:chgData name="Paula Funnell" userId="a013573a-56d7-41a3-97d4-8c6751804806" providerId="ADAL" clId="{F0E645ED-5F3F-4E0B-92AC-379F90F80149}" dt="2024-06-17T15:21:24.176" v="1172" actId="26606"/>
          <ac:spMkLst>
            <pc:docMk/>
            <pc:sldMk cId="470199388" sldId="297"/>
            <ac:spMk id="4121" creationId="{B4916930-E76E-4100-9DCF-4981566A372A}"/>
          </ac:spMkLst>
        </pc:spChg>
        <pc:picChg chg="add mod">
          <ac:chgData name="Paula Funnell" userId="a013573a-56d7-41a3-97d4-8c6751804806" providerId="ADAL" clId="{F0E645ED-5F3F-4E0B-92AC-379F90F80149}" dt="2024-06-17T15:21:54.838" v="1181" actId="26606"/>
          <ac:picMkLst>
            <pc:docMk/>
            <pc:sldMk cId="470199388" sldId="297"/>
            <ac:picMk id="4098" creationId="{E1920FFF-8B2C-BFDB-0C82-AB5B2B282D9D}"/>
          </ac:picMkLst>
        </pc:picChg>
        <pc:cxnChg chg="add del">
          <ac:chgData name="Paula Funnell" userId="a013573a-56d7-41a3-97d4-8c6751804806" providerId="ADAL" clId="{F0E645ED-5F3F-4E0B-92AC-379F90F80149}" dt="2024-06-17T15:21:19.993" v="1170" actId="26606"/>
          <ac:cxnSpMkLst>
            <pc:docMk/>
            <pc:sldMk cId="470199388" sldId="297"/>
            <ac:cxnSpMk id="4118" creationId="{AA2EAA10-076F-46BD-8F0F-B9A2FB77A85C}"/>
          </ac:cxnSpMkLst>
        </pc:cxnChg>
        <pc:cxnChg chg="add del">
          <ac:chgData name="Paula Funnell" userId="a013573a-56d7-41a3-97d4-8c6751804806" providerId="ADAL" clId="{F0E645ED-5F3F-4E0B-92AC-379F90F80149}" dt="2024-06-17T15:21:19.993" v="1170" actId="26606"/>
          <ac:cxnSpMkLst>
            <pc:docMk/>
            <pc:sldMk cId="470199388" sldId="297"/>
            <ac:cxnSpMk id="4119" creationId="{D891E407-403B-4764-86C9-33A56D3BCAA3}"/>
          </ac:cxnSpMkLst>
        </pc:cxnChg>
      </pc:sldChg>
      <pc:sldChg chg="addSp delSp modSp new mod">
        <pc:chgData name="Paula Funnell" userId="a013573a-56d7-41a3-97d4-8c6751804806" providerId="ADAL" clId="{F0E645ED-5F3F-4E0B-92AC-379F90F80149}" dt="2024-06-25T13:20:07.393" v="1596" actId="478"/>
        <pc:sldMkLst>
          <pc:docMk/>
          <pc:sldMk cId="4041553035" sldId="298"/>
        </pc:sldMkLst>
        <pc:spChg chg="del">
          <ac:chgData name="Paula Funnell" userId="a013573a-56d7-41a3-97d4-8c6751804806" providerId="ADAL" clId="{F0E645ED-5F3F-4E0B-92AC-379F90F80149}" dt="2024-06-25T10:31:11.242" v="1362" actId="478"/>
          <ac:spMkLst>
            <pc:docMk/>
            <pc:sldMk cId="4041553035" sldId="298"/>
            <ac:spMk id="2" creationId="{6EB5D8DC-5128-B1C3-9FC0-4EA24C3638F3}"/>
          </ac:spMkLst>
        </pc:spChg>
        <pc:spChg chg="del">
          <ac:chgData name="Paula Funnell" userId="a013573a-56d7-41a3-97d4-8c6751804806" providerId="ADAL" clId="{F0E645ED-5F3F-4E0B-92AC-379F90F80149}" dt="2024-06-25T10:31:09.034" v="1361" actId="478"/>
          <ac:spMkLst>
            <pc:docMk/>
            <pc:sldMk cId="4041553035" sldId="298"/>
            <ac:spMk id="3" creationId="{C93E3623-B8D9-A122-0880-5382F0C6A974}"/>
          </ac:spMkLst>
        </pc:spChg>
        <pc:spChg chg="add del mod">
          <ac:chgData name="Paula Funnell" userId="a013573a-56d7-41a3-97d4-8c6751804806" providerId="ADAL" clId="{F0E645ED-5F3F-4E0B-92AC-379F90F80149}" dt="2024-06-25T10:34:50.448" v="1371" actId="478"/>
          <ac:spMkLst>
            <pc:docMk/>
            <pc:sldMk cId="4041553035" sldId="298"/>
            <ac:spMk id="6" creationId="{CC593F84-5FD7-31DE-494A-C03F987AB391}"/>
          </ac:spMkLst>
        </pc:spChg>
        <pc:spChg chg="add mod">
          <ac:chgData name="Paula Funnell" userId="a013573a-56d7-41a3-97d4-8c6751804806" providerId="ADAL" clId="{F0E645ED-5F3F-4E0B-92AC-379F90F80149}" dt="2024-06-25T13:05:16.238" v="1587" actId="20577"/>
          <ac:spMkLst>
            <pc:docMk/>
            <pc:sldMk cId="4041553035" sldId="298"/>
            <ac:spMk id="9" creationId="{F385EA68-08D6-5E1C-7D29-13A7E467A28D}"/>
          </ac:spMkLst>
        </pc:spChg>
        <pc:graphicFrameChg chg="add del mod">
          <ac:chgData name="Paula Funnell" userId="a013573a-56d7-41a3-97d4-8c6751804806" providerId="ADAL" clId="{F0E645ED-5F3F-4E0B-92AC-379F90F80149}" dt="2024-06-25T13:20:07.393" v="1596" actId="478"/>
          <ac:graphicFrameMkLst>
            <pc:docMk/>
            <pc:sldMk cId="4041553035" sldId="298"/>
            <ac:graphicFrameMk id="10" creationId="{95457114-CFBD-1FDB-CCE6-0CC5938DC284}"/>
          </ac:graphicFrameMkLst>
        </pc:graphicFrameChg>
        <pc:picChg chg="add mod">
          <ac:chgData name="Paula Funnell" userId="a013573a-56d7-41a3-97d4-8c6751804806" providerId="ADAL" clId="{F0E645ED-5F3F-4E0B-92AC-379F90F80149}" dt="2024-06-25T10:34:58.366" v="1374" actId="14100"/>
          <ac:picMkLst>
            <pc:docMk/>
            <pc:sldMk cId="4041553035" sldId="298"/>
            <ac:picMk id="5" creationId="{5CB5A00A-B4DC-03A5-181F-09570497D4D0}"/>
          </ac:picMkLst>
        </pc:picChg>
        <pc:picChg chg="add del mod">
          <ac:chgData name="Paula Funnell" userId="a013573a-56d7-41a3-97d4-8c6751804806" providerId="ADAL" clId="{F0E645ED-5F3F-4E0B-92AC-379F90F80149}" dt="2024-06-25T10:34:42.233" v="1370" actId="478"/>
          <ac:picMkLst>
            <pc:docMk/>
            <pc:sldMk cId="4041553035" sldId="298"/>
            <ac:picMk id="8" creationId="{B4487C6A-3180-E51F-19C0-BD47672C4D75}"/>
          </ac:picMkLst>
        </pc:picChg>
      </pc:sldChg>
      <pc:sldChg chg="addSp delSp modSp new mod ord">
        <pc:chgData name="Paula Funnell" userId="a013573a-56d7-41a3-97d4-8c6751804806" providerId="ADAL" clId="{F0E645ED-5F3F-4E0B-92AC-379F90F80149}" dt="2024-06-25T13:21:17.631" v="1604"/>
        <pc:sldMkLst>
          <pc:docMk/>
          <pc:sldMk cId="777513828" sldId="299"/>
        </pc:sldMkLst>
        <pc:spChg chg="add del">
          <ac:chgData name="Paula Funnell" userId="a013573a-56d7-41a3-97d4-8c6751804806" providerId="ADAL" clId="{F0E645ED-5F3F-4E0B-92AC-379F90F80149}" dt="2024-06-25T13:19:40.503" v="1592" actId="478"/>
          <ac:spMkLst>
            <pc:docMk/>
            <pc:sldMk cId="777513828" sldId="299"/>
            <ac:spMk id="3" creationId="{77A07E45-E5B9-201D-11C3-8143BAD05897}"/>
          </ac:spMkLst>
        </pc:spChg>
        <pc:spChg chg="add del">
          <ac:chgData name="Paula Funnell" userId="a013573a-56d7-41a3-97d4-8c6751804806" providerId="ADAL" clId="{F0E645ED-5F3F-4E0B-92AC-379F90F80149}" dt="2024-06-25T13:19:50.988" v="1594" actId="478"/>
          <ac:spMkLst>
            <pc:docMk/>
            <pc:sldMk cId="777513828" sldId="299"/>
            <ac:spMk id="5" creationId="{CA8D8BAD-93C3-F40D-61BF-5DAB13400F1A}"/>
          </ac:spMkLst>
        </pc:spChg>
        <pc:graphicFrameChg chg="add mod">
          <ac:chgData name="Paula Funnell" userId="a013573a-56d7-41a3-97d4-8c6751804806" providerId="ADAL" clId="{F0E645ED-5F3F-4E0B-92AC-379F90F80149}" dt="2024-06-25T13:20:44.012" v="1600" actId="14100"/>
          <ac:graphicFrameMkLst>
            <pc:docMk/>
            <pc:sldMk cId="777513828" sldId="299"/>
            <ac:graphicFrameMk id="6" creationId="{F408D44D-1933-1FC1-3BF5-254633B6D215}"/>
          </ac:graphicFrameMkLst>
        </pc:graphicFrameChg>
      </pc:sldChg>
      <pc:sldChg chg="addSp modSp new mod">
        <pc:chgData name="Paula Funnell" userId="a013573a-56d7-41a3-97d4-8c6751804806" providerId="ADAL" clId="{F0E645ED-5F3F-4E0B-92AC-379F90F80149}" dt="2024-06-25T13:22:07.822" v="1609" actId="14100"/>
        <pc:sldMkLst>
          <pc:docMk/>
          <pc:sldMk cId="2014478197" sldId="300"/>
        </pc:sldMkLst>
        <pc:graphicFrameChg chg="add mod">
          <ac:chgData name="Paula Funnell" userId="a013573a-56d7-41a3-97d4-8c6751804806" providerId="ADAL" clId="{F0E645ED-5F3F-4E0B-92AC-379F90F80149}" dt="2024-06-25T13:22:07.822" v="1609" actId="14100"/>
          <ac:graphicFrameMkLst>
            <pc:docMk/>
            <pc:sldMk cId="2014478197" sldId="300"/>
            <ac:graphicFrameMk id="2" creationId="{4A0B219E-23F0-AEA9-20E6-2D9436ADD729}"/>
          </ac:graphicFrameMkLst>
        </pc:graphicFrameChg>
      </pc:sldChg>
      <pc:sldMasterChg chg="del delSldLayout">
        <pc:chgData name="Paula Funnell" userId="a013573a-56d7-41a3-97d4-8c6751804806" providerId="ADAL" clId="{F0E645ED-5F3F-4E0B-92AC-379F90F80149}" dt="2024-06-17T09:42:09.198" v="820" actId="47"/>
        <pc:sldMasterMkLst>
          <pc:docMk/>
          <pc:sldMasterMk cId="648169469" sldId="2147483648"/>
        </pc:sldMasterMkLst>
        <pc:sldLayoutChg chg="del">
          <pc:chgData name="Paula Funnell" userId="a013573a-56d7-41a3-97d4-8c6751804806" providerId="ADAL" clId="{F0E645ED-5F3F-4E0B-92AC-379F90F80149}" dt="2024-06-17T09:42:09.198" v="820" actId="47"/>
          <pc:sldLayoutMkLst>
            <pc:docMk/>
            <pc:sldMasterMk cId="648169469" sldId="2147483648"/>
            <pc:sldLayoutMk cId="1569332659" sldId="2147483649"/>
          </pc:sldLayoutMkLst>
        </pc:sldLayoutChg>
        <pc:sldLayoutChg chg="del">
          <pc:chgData name="Paula Funnell" userId="a013573a-56d7-41a3-97d4-8c6751804806" providerId="ADAL" clId="{F0E645ED-5F3F-4E0B-92AC-379F90F80149}" dt="2024-06-17T09:42:09.198" v="820" actId="47"/>
          <pc:sldLayoutMkLst>
            <pc:docMk/>
            <pc:sldMasterMk cId="648169469" sldId="2147483648"/>
            <pc:sldLayoutMk cId="3509883598" sldId="2147483650"/>
          </pc:sldLayoutMkLst>
        </pc:sldLayoutChg>
        <pc:sldLayoutChg chg="del">
          <pc:chgData name="Paula Funnell" userId="a013573a-56d7-41a3-97d4-8c6751804806" providerId="ADAL" clId="{F0E645ED-5F3F-4E0B-92AC-379F90F80149}" dt="2024-06-17T09:42:09.198" v="820" actId="47"/>
          <pc:sldLayoutMkLst>
            <pc:docMk/>
            <pc:sldMasterMk cId="648169469" sldId="2147483648"/>
            <pc:sldLayoutMk cId="4195341671" sldId="2147483651"/>
          </pc:sldLayoutMkLst>
        </pc:sldLayoutChg>
        <pc:sldLayoutChg chg="del">
          <pc:chgData name="Paula Funnell" userId="a013573a-56d7-41a3-97d4-8c6751804806" providerId="ADAL" clId="{F0E645ED-5F3F-4E0B-92AC-379F90F80149}" dt="2024-06-17T09:42:09.198" v="820" actId="47"/>
          <pc:sldLayoutMkLst>
            <pc:docMk/>
            <pc:sldMasterMk cId="648169469" sldId="2147483648"/>
            <pc:sldLayoutMk cId="3536060351" sldId="2147483652"/>
          </pc:sldLayoutMkLst>
        </pc:sldLayoutChg>
        <pc:sldLayoutChg chg="del">
          <pc:chgData name="Paula Funnell" userId="a013573a-56d7-41a3-97d4-8c6751804806" providerId="ADAL" clId="{F0E645ED-5F3F-4E0B-92AC-379F90F80149}" dt="2024-06-17T09:42:09.198" v="820" actId="47"/>
          <pc:sldLayoutMkLst>
            <pc:docMk/>
            <pc:sldMasterMk cId="648169469" sldId="2147483648"/>
            <pc:sldLayoutMk cId="1396474746" sldId="2147483653"/>
          </pc:sldLayoutMkLst>
        </pc:sldLayoutChg>
        <pc:sldLayoutChg chg="del">
          <pc:chgData name="Paula Funnell" userId="a013573a-56d7-41a3-97d4-8c6751804806" providerId="ADAL" clId="{F0E645ED-5F3F-4E0B-92AC-379F90F80149}" dt="2024-06-17T09:42:09.198" v="820" actId="47"/>
          <pc:sldLayoutMkLst>
            <pc:docMk/>
            <pc:sldMasterMk cId="648169469" sldId="2147483648"/>
            <pc:sldLayoutMk cId="2897161781" sldId="2147483654"/>
          </pc:sldLayoutMkLst>
        </pc:sldLayoutChg>
        <pc:sldLayoutChg chg="del">
          <pc:chgData name="Paula Funnell" userId="a013573a-56d7-41a3-97d4-8c6751804806" providerId="ADAL" clId="{F0E645ED-5F3F-4E0B-92AC-379F90F80149}" dt="2024-06-17T09:42:09.198" v="820" actId="47"/>
          <pc:sldLayoutMkLst>
            <pc:docMk/>
            <pc:sldMasterMk cId="648169469" sldId="2147483648"/>
            <pc:sldLayoutMk cId="347515927" sldId="2147483655"/>
          </pc:sldLayoutMkLst>
        </pc:sldLayoutChg>
        <pc:sldLayoutChg chg="del">
          <pc:chgData name="Paula Funnell" userId="a013573a-56d7-41a3-97d4-8c6751804806" providerId="ADAL" clId="{F0E645ED-5F3F-4E0B-92AC-379F90F80149}" dt="2024-06-17T09:42:09.198" v="820" actId="47"/>
          <pc:sldLayoutMkLst>
            <pc:docMk/>
            <pc:sldMasterMk cId="648169469" sldId="2147483648"/>
            <pc:sldLayoutMk cId="3593531372" sldId="2147483656"/>
          </pc:sldLayoutMkLst>
        </pc:sldLayoutChg>
        <pc:sldLayoutChg chg="del">
          <pc:chgData name="Paula Funnell" userId="a013573a-56d7-41a3-97d4-8c6751804806" providerId="ADAL" clId="{F0E645ED-5F3F-4E0B-92AC-379F90F80149}" dt="2024-06-17T09:42:09.198" v="820" actId="47"/>
          <pc:sldLayoutMkLst>
            <pc:docMk/>
            <pc:sldMasterMk cId="648169469" sldId="2147483648"/>
            <pc:sldLayoutMk cId="689602331" sldId="2147483657"/>
          </pc:sldLayoutMkLst>
        </pc:sldLayoutChg>
        <pc:sldLayoutChg chg="del">
          <pc:chgData name="Paula Funnell" userId="a013573a-56d7-41a3-97d4-8c6751804806" providerId="ADAL" clId="{F0E645ED-5F3F-4E0B-92AC-379F90F80149}" dt="2024-06-17T09:42:09.198" v="820" actId="47"/>
          <pc:sldLayoutMkLst>
            <pc:docMk/>
            <pc:sldMasterMk cId="648169469" sldId="2147483648"/>
            <pc:sldLayoutMk cId="1897959207" sldId="2147483658"/>
          </pc:sldLayoutMkLst>
        </pc:sldLayoutChg>
        <pc:sldLayoutChg chg="del">
          <pc:chgData name="Paula Funnell" userId="a013573a-56d7-41a3-97d4-8c6751804806" providerId="ADAL" clId="{F0E645ED-5F3F-4E0B-92AC-379F90F80149}" dt="2024-06-17T09:42:09.198" v="820" actId="47"/>
          <pc:sldLayoutMkLst>
            <pc:docMk/>
            <pc:sldMasterMk cId="648169469" sldId="2147483648"/>
            <pc:sldLayoutMk cId="393648349" sldId="2147483659"/>
          </pc:sldLayoutMkLst>
        </pc:sldLayoutChg>
        <pc:sldLayoutChg chg="del">
          <pc:chgData name="Paula Funnell" userId="a013573a-56d7-41a3-97d4-8c6751804806" providerId="ADAL" clId="{F0E645ED-5F3F-4E0B-92AC-379F90F80149}" dt="2024-06-17T09:41:39.851" v="817" actId="47"/>
          <pc:sldLayoutMkLst>
            <pc:docMk/>
            <pc:sldMasterMk cId="648169469" sldId="2147483648"/>
            <pc:sldLayoutMk cId="4130624457" sldId="2147483882"/>
          </pc:sldLayoutMkLst>
        </pc:sldLayoutChg>
      </pc:sldMasterChg>
      <pc:sldMasterChg chg="addSldLayout delSldLayout modSldLayout sldLayoutOrd">
        <pc:chgData name="Paula Funnell" userId="a013573a-56d7-41a3-97d4-8c6751804806" providerId="ADAL" clId="{F0E645ED-5F3F-4E0B-92AC-379F90F80149}" dt="2024-06-17T09:48:46.334" v="914" actId="2696"/>
        <pc:sldMasterMkLst>
          <pc:docMk/>
          <pc:sldMasterMk cId="247695733" sldId="2147483866"/>
        </pc:sldMasterMkLst>
        <pc:sldLayoutChg chg="del">
          <pc:chgData name="Paula Funnell" userId="a013573a-56d7-41a3-97d4-8c6751804806" providerId="ADAL" clId="{F0E645ED-5F3F-4E0B-92AC-379F90F80149}" dt="2024-06-17T07:44:24.340" v="2" actId="47"/>
          <pc:sldLayoutMkLst>
            <pc:docMk/>
            <pc:sldMasterMk cId="247695733" sldId="2147483866"/>
            <pc:sldLayoutMk cId="2364310466" sldId="2147483870"/>
          </pc:sldLayoutMkLst>
        </pc:sldLayoutChg>
        <pc:sldLayoutChg chg="new del mod replId">
          <pc:chgData name="Paula Funnell" userId="a013573a-56d7-41a3-97d4-8c6751804806" providerId="ADAL" clId="{F0E645ED-5F3F-4E0B-92AC-379F90F80149}" dt="2024-06-17T09:48:46.334" v="914" actId="2696"/>
          <pc:sldLayoutMkLst>
            <pc:docMk/>
            <pc:sldMasterMk cId="247695733" sldId="2147483866"/>
            <pc:sldLayoutMk cId="470434436" sldId="2147483898"/>
          </pc:sldLayoutMkLst>
        </pc:sldLayoutChg>
        <pc:sldLayoutChg chg="modSp del mod ord">
          <pc:chgData name="Paula Funnell" userId="a013573a-56d7-41a3-97d4-8c6751804806" providerId="ADAL" clId="{F0E645ED-5F3F-4E0B-92AC-379F90F80149}" dt="2024-06-17T09:46:06.577" v="912" actId="2696"/>
          <pc:sldLayoutMkLst>
            <pc:docMk/>
            <pc:sldMasterMk cId="247695733" sldId="2147483866"/>
            <pc:sldLayoutMk cId="4167683145" sldId="2147483898"/>
          </pc:sldLayoutMkLst>
          <pc:spChg chg="mod">
            <ac:chgData name="Paula Funnell" userId="a013573a-56d7-41a3-97d4-8c6751804806" providerId="ADAL" clId="{F0E645ED-5F3F-4E0B-92AC-379F90F80149}" dt="2024-06-17T09:46:04.162" v="911" actId="20578"/>
            <ac:spMkLst>
              <pc:docMk/>
              <pc:sldMasterMk cId="247695733" sldId="2147483866"/>
              <pc:sldLayoutMk cId="4167683145" sldId="2147483898"/>
              <ac:spMk id="4" creationId="{00000000-0000-0000-0000-000000000000}"/>
            </ac:spMkLst>
          </pc:spChg>
          <pc:spChg chg="mod">
            <ac:chgData name="Paula Funnell" userId="a013573a-56d7-41a3-97d4-8c6751804806" providerId="ADAL" clId="{F0E645ED-5F3F-4E0B-92AC-379F90F80149}" dt="2024-06-17T09:46:04.162" v="911" actId="20578"/>
            <ac:spMkLst>
              <pc:docMk/>
              <pc:sldMasterMk cId="247695733" sldId="2147483866"/>
              <pc:sldLayoutMk cId="4167683145" sldId="2147483898"/>
              <ac:spMk id="5" creationId="{00000000-0000-0000-0000-000000000000}"/>
            </ac:spMkLst>
          </pc:spChg>
        </pc:sldLayoutChg>
      </pc:sldMasterChg>
      <pc:sldMasterChg chg="delSldLayout">
        <pc:chgData name="Paula Funnell" userId="a013573a-56d7-41a3-97d4-8c6751804806" providerId="ADAL" clId="{F0E645ED-5F3F-4E0B-92AC-379F90F80149}" dt="2024-06-17T14:48:38.853" v="925" actId="2696"/>
        <pc:sldMasterMkLst>
          <pc:docMk/>
          <pc:sldMasterMk cId="699401048" sldId="2147483870"/>
        </pc:sldMasterMkLst>
        <pc:sldLayoutChg chg="del">
          <pc:chgData name="Paula Funnell" userId="a013573a-56d7-41a3-97d4-8c6751804806" providerId="ADAL" clId="{F0E645ED-5F3F-4E0B-92AC-379F90F80149}" dt="2024-06-17T14:48:38.853" v="925" actId="2696"/>
          <pc:sldLayoutMkLst>
            <pc:docMk/>
            <pc:sldMasterMk cId="699401048" sldId="2147483870"/>
            <pc:sldLayoutMk cId="1557306481" sldId="2147483883"/>
          </pc:sldLayoutMkLst>
        </pc:sldLayoutChg>
      </pc:sldMasterChg>
      <pc:sldMasterChg chg="new mod addSldLayout sldLayoutOrd">
        <pc:chgData name="Paula Funnell" userId="a013573a-56d7-41a3-97d4-8c6751804806" providerId="ADAL" clId="{F0E645ED-5F3F-4E0B-92AC-379F90F80149}" dt="2024-06-17T09:46:04.162" v="911" actId="20578"/>
        <pc:sldMasterMkLst>
          <pc:docMk/>
          <pc:sldMasterMk cId="834851796" sldId="2147483886"/>
        </pc:sldMasterMkLst>
        <pc:sldLayoutChg chg="new replId">
          <pc:chgData name="Paula Funnell" userId="a013573a-56d7-41a3-97d4-8c6751804806" providerId="ADAL" clId="{F0E645ED-5F3F-4E0B-92AC-379F90F80149}" dt="2024-06-17T09:45:56.770" v="910" actId="6938"/>
          <pc:sldLayoutMkLst>
            <pc:docMk/>
            <pc:sldMasterMk cId="834851796" sldId="2147483886"/>
            <pc:sldLayoutMk cId="2311546030" sldId="2147483887"/>
          </pc:sldLayoutMkLst>
        </pc:sldLayoutChg>
        <pc:sldLayoutChg chg="new replId">
          <pc:chgData name="Paula Funnell" userId="a013573a-56d7-41a3-97d4-8c6751804806" providerId="ADAL" clId="{F0E645ED-5F3F-4E0B-92AC-379F90F80149}" dt="2024-06-17T09:45:56.770" v="910" actId="6938"/>
          <pc:sldLayoutMkLst>
            <pc:docMk/>
            <pc:sldMasterMk cId="834851796" sldId="2147483886"/>
            <pc:sldLayoutMk cId="145795049" sldId="2147483888"/>
          </pc:sldLayoutMkLst>
        </pc:sldLayoutChg>
        <pc:sldLayoutChg chg="new replId">
          <pc:chgData name="Paula Funnell" userId="a013573a-56d7-41a3-97d4-8c6751804806" providerId="ADAL" clId="{F0E645ED-5F3F-4E0B-92AC-379F90F80149}" dt="2024-06-17T09:45:56.770" v="910" actId="6938"/>
          <pc:sldLayoutMkLst>
            <pc:docMk/>
            <pc:sldMasterMk cId="834851796" sldId="2147483886"/>
            <pc:sldLayoutMk cId="2937537593" sldId="2147483889"/>
          </pc:sldLayoutMkLst>
        </pc:sldLayoutChg>
        <pc:sldLayoutChg chg="new replId">
          <pc:chgData name="Paula Funnell" userId="a013573a-56d7-41a3-97d4-8c6751804806" providerId="ADAL" clId="{F0E645ED-5F3F-4E0B-92AC-379F90F80149}" dt="2024-06-17T09:45:56.770" v="910" actId="6938"/>
          <pc:sldLayoutMkLst>
            <pc:docMk/>
            <pc:sldMasterMk cId="834851796" sldId="2147483886"/>
            <pc:sldLayoutMk cId="3255782814" sldId="2147483890"/>
          </pc:sldLayoutMkLst>
        </pc:sldLayoutChg>
        <pc:sldLayoutChg chg="new replId">
          <pc:chgData name="Paula Funnell" userId="a013573a-56d7-41a3-97d4-8c6751804806" providerId="ADAL" clId="{F0E645ED-5F3F-4E0B-92AC-379F90F80149}" dt="2024-06-17T09:45:56.770" v="910" actId="6938"/>
          <pc:sldLayoutMkLst>
            <pc:docMk/>
            <pc:sldMasterMk cId="834851796" sldId="2147483886"/>
            <pc:sldLayoutMk cId="2709160778" sldId="2147483891"/>
          </pc:sldLayoutMkLst>
        </pc:sldLayoutChg>
        <pc:sldLayoutChg chg="new replId">
          <pc:chgData name="Paula Funnell" userId="a013573a-56d7-41a3-97d4-8c6751804806" providerId="ADAL" clId="{F0E645ED-5F3F-4E0B-92AC-379F90F80149}" dt="2024-06-17T09:45:56.770" v="910" actId="6938"/>
          <pc:sldLayoutMkLst>
            <pc:docMk/>
            <pc:sldMasterMk cId="834851796" sldId="2147483886"/>
            <pc:sldLayoutMk cId="2822441620" sldId="2147483892"/>
          </pc:sldLayoutMkLst>
        </pc:sldLayoutChg>
        <pc:sldLayoutChg chg="new replId">
          <pc:chgData name="Paula Funnell" userId="a013573a-56d7-41a3-97d4-8c6751804806" providerId="ADAL" clId="{F0E645ED-5F3F-4E0B-92AC-379F90F80149}" dt="2024-06-17T09:45:56.770" v="910" actId="6938"/>
          <pc:sldLayoutMkLst>
            <pc:docMk/>
            <pc:sldMasterMk cId="834851796" sldId="2147483886"/>
            <pc:sldLayoutMk cId="2052880937" sldId="2147483893"/>
          </pc:sldLayoutMkLst>
        </pc:sldLayoutChg>
        <pc:sldLayoutChg chg="new replId">
          <pc:chgData name="Paula Funnell" userId="a013573a-56d7-41a3-97d4-8c6751804806" providerId="ADAL" clId="{F0E645ED-5F3F-4E0B-92AC-379F90F80149}" dt="2024-06-17T09:45:56.770" v="910" actId="6938"/>
          <pc:sldLayoutMkLst>
            <pc:docMk/>
            <pc:sldMasterMk cId="834851796" sldId="2147483886"/>
            <pc:sldLayoutMk cId="3577200645" sldId="2147483894"/>
          </pc:sldLayoutMkLst>
        </pc:sldLayoutChg>
        <pc:sldLayoutChg chg="new replId">
          <pc:chgData name="Paula Funnell" userId="a013573a-56d7-41a3-97d4-8c6751804806" providerId="ADAL" clId="{F0E645ED-5F3F-4E0B-92AC-379F90F80149}" dt="2024-06-17T09:45:56.770" v="910" actId="6938"/>
          <pc:sldLayoutMkLst>
            <pc:docMk/>
            <pc:sldMasterMk cId="834851796" sldId="2147483886"/>
            <pc:sldLayoutMk cId="3157647508" sldId="2147483895"/>
          </pc:sldLayoutMkLst>
        </pc:sldLayoutChg>
        <pc:sldLayoutChg chg="new replId">
          <pc:chgData name="Paula Funnell" userId="a013573a-56d7-41a3-97d4-8c6751804806" providerId="ADAL" clId="{F0E645ED-5F3F-4E0B-92AC-379F90F80149}" dt="2024-06-17T09:45:56.770" v="910" actId="6938"/>
          <pc:sldLayoutMkLst>
            <pc:docMk/>
            <pc:sldMasterMk cId="834851796" sldId="2147483886"/>
            <pc:sldLayoutMk cId="2445582014" sldId="2147483896"/>
          </pc:sldLayoutMkLst>
        </pc:sldLayoutChg>
        <pc:sldLayoutChg chg="new replId">
          <pc:chgData name="Paula Funnell" userId="a013573a-56d7-41a3-97d4-8c6751804806" providerId="ADAL" clId="{F0E645ED-5F3F-4E0B-92AC-379F90F80149}" dt="2024-06-17T09:45:56.770" v="910" actId="6938"/>
          <pc:sldLayoutMkLst>
            <pc:docMk/>
            <pc:sldMasterMk cId="834851796" sldId="2147483886"/>
            <pc:sldLayoutMk cId="2834579881" sldId="2147483897"/>
          </pc:sldLayoutMkLst>
        </pc:sldLayoutChg>
      </pc:sldMasterChg>
      <pc:sldMasterChg chg="new del mod addSldLayout delSldLayout">
        <pc:chgData name="Paula Funnell" userId="a013573a-56d7-41a3-97d4-8c6751804806" providerId="ADAL" clId="{F0E645ED-5F3F-4E0B-92AC-379F90F80149}" dt="2024-06-17T09:48:52.630" v="916" actId="6938"/>
        <pc:sldMasterMkLst>
          <pc:docMk/>
          <pc:sldMasterMk cId="1234050695" sldId="2147483898"/>
        </pc:sldMasterMkLst>
        <pc:sldLayoutChg chg="new del replId">
          <pc:chgData name="Paula Funnell" userId="a013573a-56d7-41a3-97d4-8c6751804806" providerId="ADAL" clId="{F0E645ED-5F3F-4E0B-92AC-379F90F80149}" dt="2024-06-17T09:48:52.630" v="916" actId="6938"/>
          <pc:sldLayoutMkLst>
            <pc:docMk/>
            <pc:sldMasterMk cId="1234050695" sldId="2147483898"/>
            <pc:sldLayoutMk cId="4146264267" sldId="2147483899"/>
          </pc:sldLayoutMkLst>
        </pc:sldLayoutChg>
        <pc:sldLayoutChg chg="new del replId">
          <pc:chgData name="Paula Funnell" userId="a013573a-56d7-41a3-97d4-8c6751804806" providerId="ADAL" clId="{F0E645ED-5F3F-4E0B-92AC-379F90F80149}" dt="2024-06-17T09:48:52.630" v="916" actId="6938"/>
          <pc:sldLayoutMkLst>
            <pc:docMk/>
            <pc:sldMasterMk cId="1234050695" sldId="2147483898"/>
            <pc:sldLayoutMk cId="2533645995" sldId="2147483900"/>
          </pc:sldLayoutMkLst>
        </pc:sldLayoutChg>
        <pc:sldLayoutChg chg="new del replId">
          <pc:chgData name="Paula Funnell" userId="a013573a-56d7-41a3-97d4-8c6751804806" providerId="ADAL" clId="{F0E645ED-5F3F-4E0B-92AC-379F90F80149}" dt="2024-06-17T09:48:52.630" v="916" actId="6938"/>
          <pc:sldLayoutMkLst>
            <pc:docMk/>
            <pc:sldMasterMk cId="1234050695" sldId="2147483898"/>
            <pc:sldLayoutMk cId="1387127796" sldId="2147483901"/>
          </pc:sldLayoutMkLst>
        </pc:sldLayoutChg>
        <pc:sldLayoutChg chg="new del replId">
          <pc:chgData name="Paula Funnell" userId="a013573a-56d7-41a3-97d4-8c6751804806" providerId="ADAL" clId="{F0E645ED-5F3F-4E0B-92AC-379F90F80149}" dt="2024-06-17T09:48:52.630" v="916" actId="6938"/>
          <pc:sldLayoutMkLst>
            <pc:docMk/>
            <pc:sldMasterMk cId="1234050695" sldId="2147483898"/>
            <pc:sldLayoutMk cId="2781808383" sldId="2147483902"/>
          </pc:sldLayoutMkLst>
        </pc:sldLayoutChg>
        <pc:sldLayoutChg chg="new del replId">
          <pc:chgData name="Paula Funnell" userId="a013573a-56d7-41a3-97d4-8c6751804806" providerId="ADAL" clId="{F0E645ED-5F3F-4E0B-92AC-379F90F80149}" dt="2024-06-17T09:48:52.630" v="916" actId="6938"/>
          <pc:sldLayoutMkLst>
            <pc:docMk/>
            <pc:sldMasterMk cId="1234050695" sldId="2147483898"/>
            <pc:sldLayoutMk cId="3196715592" sldId="2147483903"/>
          </pc:sldLayoutMkLst>
        </pc:sldLayoutChg>
        <pc:sldLayoutChg chg="new del replId">
          <pc:chgData name="Paula Funnell" userId="a013573a-56d7-41a3-97d4-8c6751804806" providerId="ADAL" clId="{F0E645ED-5F3F-4E0B-92AC-379F90F80149}" dt="2024-06-17T09:48:52.630" v="916" actId="6938"/>
          <pc:sldLayoutMkLst>
            <pc:docMk/>
            <pc:sldMasterMk cId="1234050695" sldId="2147483898"/>
            <pc:sldLayoutMk cId="1168682736" sldId="2147483904"/>
          </pc:sldLayoutMkLst>
        </pc:sldLayoutChg>
        <pc:sldLayoutChg chg="new del replId">
          <pc:chgData name="Paula Funnell" userId="a013573a-56d7-41a3-97d4-8c6751804806" providerId="ADAL" clId="{F0E645ED-5F3F-4E0B-92AC-379F90F80149}" dt="2024-06-17T09:48:52.630" v="916" actId="6938"/>
          <pc:sldLayoutMkLst>
            <pc:docMk/>
            <pc:sldMasterMk cId="1234050695" sldId="2147483898"/>
            <pc:sldLayoutMk cId="1199982715" sldId="2147483905"/>
          </pc:sldLayoutMkLst>
        </pc:sldLayoutChg>
        <pc:sldLayoutChg chg="new del replId">
          <pc:chgData name="Paula Funnell" userId="a013573a-56d7-41a3-97d4-8c6751804806" providerId="ADAL" clId="{F0E645ED-5F3F-4E0B-92AC-379F90F80149}" dt="2024-06-17T09:48:52.630" v="916" actId="6938"/>
          <pc:sldLayoutMkLst>
            <pc:docMk/>
            <pc:sldMasterMk cId="1234050695" sldId="2147483898"/>
            <pc:sldLayoutMk cId="4220874789" sldId="2147483906"/>
          </pc:sldLayoutMkLst>
        </pc:sldLayoutChg>
        <pc:sldLayoutChg chg="new del replId">
          <pc:chgData name="Paula Funnell" userId="a013573a-56d7-41a3-97d4-8c6751804806" providerId="ADAL" clId="{F0E645ED-5F3F-4E0B-92AC-379F90F80149}" dt="2024-06-17T09:48:52.630" v="916" actId="6938"/>
          <pc:sldLayoutMkLst>
            <pc:docMk/>
            <pc:sldMasterMk cId="1234050695" sldId="2147483898"/>
            <pc:sldLayoutMk cId="3567343729" sldId="2147483907"/>
          </pc:sldLayoutMkLst>
        </pc:sldLayoutChg>
        <pc:sldLayoutChg chg="new del replId">
          <pc:chgData name="Paula Funnell" userId="a013573a-56d7-41a3-97d4-8c6751804806" providerId="ADAL" clId="{F0E645ED-5F3F-4E0B-92AC-379F90F80149}" dt="2024-06-17T09:48:52.630" v="916" actId="6938"/>
          <pc:sldLayoutMkLst>
            <pc:docMk/>
            <pc:sldMasterMk cId="1234050695" sldId="2147483898"/>
            <pc:sldLayoutMk cId="4007060571" sldId="2147483908"/>
          </pc:sldLayoutMkLst>
        </pc:sldLayoutChg>
        <pc:sldLayoutChg chg="new del replId">
          <pc:chgData name="Paula Funnell" userId="a013573a-56d7-41a3-97d4-8c6751804806" providerId="ADAL" clId="{F0E645ED-5F3F-4E0B-92AC-379F90F80149}" dt="2024-06-17T09:48:52.630" v="916" actId="6938"/>
          <pc:sldLayoutMkLst>
            <pc:docMk/>
            <pc:sldMasterMk cId="1234050695" sldId="2147483898"/>
            <pc:sldLayoutMk cId="3653958890" sldId="214748390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0C3923-613A-5342-8775-2F8C71ECE07A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0F009-F856-574D-986F-A440D0CF05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73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942D00-D33B-6747-961F-9152114FB45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65167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750888"/>
            <a:ext cx="2971800" cy="16716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AAAF5A-73C4-4D3E-BA1B-9299B124F3D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9809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750888"/>
            <a:ext cx="2971800" cy="16716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n-GB" dirty="0"/>
            </a:b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AAAF5A-73C4-4D3E-BA1B-9299B124F3D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54315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750888"/>
            <a:ext cx="2971800" cy="16716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AAAF5A-73C4-4D3E-BA1B-9299B124F3D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6725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750888"/>
            <a:ext cx="2971800" cy="16716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800" kern="0" dirty="0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AAAF5A-73C4-4D3E-BA1B-9299B124F3D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98149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750888"/>
            <a:ext cx="2971800" cy="16716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AAAF5A-73C4-4D3E-BA1B-9299B124F3D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22918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00F009-F856-574D-986F-A440D0CF051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557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gradFill>
          <a:gsLst>
            <a:gs pos="12000">
              <a:srgbClr val="1C3D74"/>
            </a:gs>
            <a:gs pos="100000">
              <a:srgbClr val="2DB8C5"/>
            </a:gs>
          </a:gsLst>
          <a:lin ang="19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quarter" idx="10" hasCustomPrompt="1"/>
          </p:nvPr>
        </p:nvSpPr>
        <p:spPr>
          <a:xfrm>
            <a:off x="1258133" y="2335461"/>
            <a:ext cx="10494433" cy="1562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333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Title page – </a:t>
            </a:r>
            <a:br>
              <a:rPr lang="en-US" dirty="0"/>
            </a:br>
            <a:r>
              <a:rPr lang="en-US" dirty="0"/>
              <a:t>Arial Bold 40pt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quarter" idx="11" hasCustomPrompt="1"/>
          </p:nvPr>
        </p:nvSpPr>
        <p:spPr>
          <a:xfrm>
            <a:off x="1258132" y="3964850"/>
            <a:ext cx="10494433" cy="1562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67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Insert sub-heading / date</a:t>
            </a:r>
          </a:p>
        </p:txBody>
      </p:sp>
    </p:spTree>
    <p:extLst>
      <p:ext uri="{BB962C8B-B14F-4D97-AF65-F5344CB8AC3E}">
        <p14:creationId xmlns:p14="http://schemas.microsoft.com/office/powerpoint/2010/main" val="2745621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text + 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B6C74048-C75E-FD4A-A2F0-C36E16C2A34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239933" y="1748369"/>
            <a:ext cx="5581651" cy="372266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2133" b="0" i="0">
                <a:solidFill>
                  <a:schemeClr val="tx2"/>
                </a:solidFill>
                <a:latin typeface="4 Text" pitchFamily="2" charset="77"/>
              </a:defRPr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8558A91-5849-F74E-9FFB-8BB3E3F86F0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39933" y="5568096"/>
            <a:ext cx="5581651" cy="11727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33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1333">
                <a:solidFill>
                  <a:schemeClr val="accent5"/>
                </a:solidFill>
                <a:latin typeface="Channel 4 Chadwick" pitchFamily="2" charset="77"/>
              </a:defRPr>
            </a:lvl2pPr>
            <a:lvl3pPr marL="914377" indent="0">
              <a:buNone/>
              <a:defRPr sz="1333">
                <a:solidFill>
                  <a:schemeClr val="accent5"/>
                </a:solidFill>
                <a:latin typeface="Channel 4 Chadwick" pitchFamily="2" charset="77"/>
              </a:defRPr>
            </a:lvl3pPr>
            <a:lvl4pPr marL="1371566" indent="0">
              <a:buNone/>
              <a:defRPr sz="1333">
                <a:solidFill>
                  <a:schemeClr val="accent5"/>
                </a:solidFill>
                <a:latin typeface="Channel 4 Chadwick" pitchFamily="2" charset="77"/>
              </a:defRPr>
            </a:lvl4pPr>
            <a:lvl5pPr marL="1828754" indent="0">
              <a:buNone/>
              <a:defRPr sz="1333">
                <a:solidFill>
                  <a:schemeClr val="accent5"/>
                </a:solidFill>
                <a:latin typeface="Channel 4 Chadwick" pitchFamily="2" charset="77"/>
              </a:defRPr>
            </a:lvl5pPr>
          </a:lstStyle>
          <a:p>
            <a:pPr lvl="0"/>
            <a:r>
              <a:rPr lang="en-US"/>
              <a:t>Click to edit caption: Arial Regular 10pt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quarter" idx="10" hasCustomPrompt="1"/>
          </p:nvPr>
        </p:nvSpPr>
        <p:spPr>
          <a:xfrm>
            <a:off x="248795" y="349862"/>
            <a:ext cx="11562796" cy="13818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333" b="1">
                <a:solidFill>
                  <a:srgbClr val="1C3D7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slide title (up to 2 lines) – </a:t>
            </a:r>
            <a:br>
              <a:rPr lang="en-US"/>
            </a:br>
            <a:r>
              <a:rPr lang="en-US"/>
              <a:t>Arial Bold 25pt title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0C9E275-0734-425E-938B-16131D4657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8795" y="1748367"/>
            <a:ext cx="5847205" cy="3937000"/>
          </a:xfrm>
          <a:prstGeom prst="rect">
            <a:avLst/>
          </a:prstGeom>
        </p:spPr>
        <p:txBody>
          <a:bodyPr/>
          <a:lstStyle>
            <a:lvl1pPr marL="380990" indent="-380990">
              <a:buFont typeface="Arial" panose="020B0604020202020204" pitchFamily="34" charset="0"/>
              <a:buChar char="•"/>
              <a:defRPr sz="1867">
                <a:solidFill>
                  <a:srgbClr val="1C3D74"/>
                </a:solidFill>
                <a:latin typeface="+mj-lt"/>
              </a:defRPr>
            </a:lvl1pPr>
            <a:lvl2pPr>
              <a:buFont typeface="Arial" panose="020B0604020202020204" pitchFamily="34" charset="0"/>
              <a:buChar char="-"/>
              <a:defRPr sz="1867">
                <a:solidFill>
                  <a:srgbClr val="1C3D74"/>
                </a:solidFill>
                <a:latin typeface="+mj-lt"/>
              </a:defRPr>
            </a:lvl2pPr>
            <a:lvl3pPr>
              <a:defRPr>
                <a:solidFill>
                  <a:srgbClr val="1C3D74"/>
                </a:solidFill>
                <a:latin typeface="+mj-lt"/>
              </a:defRPr>
            </a:lvl3pPr>
            <a:lvl4pPr>
              <a:defRPr>
                <a:solidFill>
                  <a:srgbClr val="1C3D74"/>
                </a:solidFill>
                <a:latin typeface="+mj-lt"/>
              </a:defRPr>
            </a:lvl4pPr>
            <a:lvl5pPr>
              <a:defRPr>
                <a:solidFill>
                  <a:srgbClr val="1C3D74"/>
                </a:solidFill>
                <a:latin typeface="+mj-lt"/>
              </a:defRPr>
            </a:lvl5pPr>
          </a:lstStyle>
          <a:p>
            <a:pPr marL="0" indent="0">
              <a:buNone/>
            </a:pPr>
            <a:r>
              <a:rPr lang="en-US"/>
              <a:t>Click to edit Master title style – Arial Regular 14pt</a:t>
            </a:r>
          </a:p>
          <a:p>
            <a:r>
              <a:rPr lang="en-US"/>
              <a:t>Bullet points</a:t>
            </a:r>
          </a:p>
          <a:p>
            <a:pPr>
              <a:defRPr/>
            </a:pPr>
            <a:r>
              <a:rPr lang="en-US"/>
              <a:t>Bullet points</a:t>
            </a:r>
          </a:p>
          <a:p>
            <a:pPr>
              <a:defRPr/>
            </a:pPr>
            <a:r>
              <a:rPr lang="en-US"/>
              <a:t>Bullet points</a:t>
            </a:r>
          </a:p>
          <a:p>
            <a:pPr lvl="1">
              <a:buFont typeface="Arial" panose="020B0604020202020204" pitchFamily="34" charset="0"/>
              <a:buChar char="-"/>
              <a:defRPr/>
            </a:pPr>
            <a:r>
              <a:rPr lang="en-US" sz="1867">
                <a:solidFill>
                  <a:srgbClr val="1C3D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Sub-bullet point</a:t>
            </a:r>
          </a:p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28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00FD4-4000-BB98-633E-0203F5AE6F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1301F0-8259-B38F-1DF8-7309802929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B45C0E-391A-331F-601A-EAF1E833E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5CBA0-A34B-4CFF-8561-44C4437F08C7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2C5AA2-4611-17EE-BA6E-BE9619EC2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D245EF-39E7-FB40-C2DC-52808B731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9E5BD-4C77-457F-B6FC-A98827DD5A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1546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197DF-60C7-19F4-FC53-8755D51D1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0B23B8-533D-3896-2D42-C232095B0E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0F07F4-422E-82D1-3013-7D9701124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5CBA0-A34B-4CFF-8561-44C4437F08C7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65F8EE-FBD4-5291-EF9B-3114C4084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0DD7F-0C32-20AB-04F4-C4386BA51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9E5BD-4C77-457F-B6FC-A98827DD5A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795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BCCE1-90B5-2B16-E27C-B20AA7148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96954A-C928-E338-54FE-2D2EF5BA96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7F1730-73F7-5DCE-7839-262A03884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5CBA0-A34B-4CFF-8561-44C4437F08C7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7E64A1-3639-8357-E7C5-7528D91DD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73BD18-EB89-DE1F-8685-46C827748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9E5BD-4C77-457F-B6FC-A98827DD5A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7537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B9B60-993A-8F2C-C33A-A72C3E754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D3C865-6AAD-1597-2C70-DA39116EE6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D42EE3-627D-D146-529E-9DE36E3876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4C49A8-7657-FC76-0E68-A246E966D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5CBA0-A34B-4CFF-8561-44C4437F08C7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EE6900-37BA-644F-FCC7-4D1214ED9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20D03-74A0-3930-9AAA-408C712FE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9E5BD-4C77-457F-B6FC-A98827DD5A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5782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71189-5049-4F3C-1CFF-6614669E2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2DF82E-77E2-4042-3936-8767D0C287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C52319-E505-97E1-AFBB-A8BC6FAFB6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61595A-01C7-6F83-F2BD-24F8651C4C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2B71E3-EE38-C3E9-7AC5-C3C3CE57A6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D63708-E9D7-F9E8-E4B1-30BC9CD69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5CBA0-A34B-4CFF-8561-44C4437F08C7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B403CE-43AC-FC1C-BA27-0C0FE518C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7E698AD-5BCA-94BD-A069-6C5773B80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9E5BD-4C77-457F-B6FC-A98827DD5A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9160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09979-297F-5DA7-DACF-77D91BE4A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66B85C-F76F-DD30-F6C0-72BF6D810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5CBA0-A34B-4CFF-8561-44C4437F08C7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58DD5-7EA3-52E4-EFE5-3D3243BA7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73DEB8-89CC-0601-8ACF-241C00BA9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9E5BD-4C77-457F-B6FC-A98827DD5A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2441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D46F25-CA01-7BD9-ECC4-CA8932041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5CBA0-A34B-4CFF-8561-44C4437F08C7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0CB265-3047-7DA7-BF4F-17C038E80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586540-F01D-E159-4BE4-770A1E34F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9E5BD-4C77-457F-B6FC-A98827DD5A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2880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9EC27-A9F0-D056-A54B-70DD955F7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FA0F93-BE60-6DFA-06D9-0BA80F7A40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85FBF6-A833-015F-81D0-203FDECFFA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C4A42F-7C18-7CB0-B6A9-B94EE04CD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5CBA0-A34B-4CFF-8561-44C4437F08C7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B92F74-8003-2C14-ED99-71F8EB7CC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C0998C-7AD6-CEF4-5F9D-F636775F5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9E5BD-4C77-457F-B6FC-A98827DD5A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7200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DBDF3-59AE-BA95-AB5C-71129CE09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62036B-58FD-3725-29F2-EEB30C4C91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5BADCF-A39B-5D65-1265-E85242EEBB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668711-5194-9E11-43B0-C9E579870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5CBA0-A34B-4CFF-8561-44C4437F08C7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3B259E-720B-6984-4B81-421EAAFF7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6A6CFD-A1CE-3B6D-007B-17EE1ECA0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9E5BD-4C77-457F-B6FC-A98827DD5A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6475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F15AC-C193-6DD2-EE30-4D0978A78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0BF361-B53C-413E-96AF-259C4EC4FA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ED3306-E8E9-E7A2-2114-CBCDC8BF0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5CBA0-A34B-4CFF-8561-44C4437F08C7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374C13-1380-1DC9-A3F2-AC54F5660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D932D-3ED5-D3D7-4465-48D4EA9B1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9E5BD-4C77-457F-B6FC-A98827DD5A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55820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5830ADB-10D3-17FC-4ADD-D60319FB8E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F3133C-8BFB-CD39-6E90-5A30698082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624356-6F3B-59C5-70D8-24F9CBE15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5CBA0-A34B-4CFF-8561-44C4437F08C7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7D2AB1-4460-395F-1BC1-4C2F78422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2A7279-D1FE-8F3A-C8C4-537FFE784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9E5BD-4C77-457F-B6FC-A98827DD5A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45798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15895-288B-8B74-DA4B-FA11E8BD37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B76778-396C-9410-1471-F0792741C7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586733-75DF-BC12-96E9-5342DF13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286C8-F448-4162-8F21-9BEA21F2E413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821A5C-DD6C-673D-6FD3-CAC50B2E8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2F1868-A17A-595D-C8FA-E8F7331B2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7D01B-64B5-4008-A106-BD86C2A3A2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9279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674EA-C800-AD5A-32DA-EBE1BF432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DD9CA-8960-CE71-4205-DBBB517E8C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E6D6D0-04C2-55B5-2B65-1CF43EC8E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286C8-F448-4162-8F21-9BEA21F2E413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6742EA-CD2D-3C10-A5C7-3F7D11D7B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1494EA-A0EF-76C6-D2F8-5C240A884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7D01B-64B5-4008-A106-BD86C2A3A2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8241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45699-9433-6D62-F19D-22244FC56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2C9F10-DA31-4984-8EF5-0BA6B636AB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8CCD06-4120-351E-4F64-75BBB2150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286C8-F448-4162-8F21-9BEA21F2E413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A510E5-9393-4277-0595-3D524A41C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CB0301-F03A-48CB-0806-069C40E41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7D01B-64B5-4008-A106-BD86C2A3A2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46027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24253-3633-54D2-EEA8-FDA06B2EC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CFCC9E-978A-5860-7EF5-584233C548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2C1A0E-4F5E-90C3-C5BA-3A5B9588E2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AFC839-46DB-D7A6-7E50-6CF5F6792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286C8-F448-4162-8F21-9BEA21F2E413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95A84D-9E14-DC39-5D33-8E509E87E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568417-DBB6-F69E-ACFA-EA4BE4F2A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7D01B-64B5-4008-A106-BD86C2A3A2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29837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A1011-048C-137A-F836-E5F4B3F84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3342F0-8321-6044-03E5-7C2198B896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09AA44-74E8-BEB8-38FB-53BD9BD33A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EA729E-6B92-53A0-E50C-8B81E2D956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163934-B8CB-A301-04B2-C3F556605C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A7BBDC-E781-A3F6-102E-F7CFF915A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286C8-F448-4162-8F21-9BEA21F2E413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2A4002-FCDE-84BA-B195-3A60E29F1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DBF688-D3CF-9863-2300-8BD7D2124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7D01B-64B5-4008-A106-BD86C2A3A2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79103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18BD7-F4E9-23D0-DB1F-2933867AE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076506-5F25-A639-6D2B-116451C70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286C8-F448-4162-8F21-9BEA21F2E413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8F3E64-50A4-058F-E6C0-C4308E8E3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AA1B1F-74A6-C31E-2AC4-0117F1E65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7D01B-64B5-4008-A106-BD86C2A3A2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86522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82620E-E4F4-DE10-99E2-9BF664D98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286C8-F448-4162-8F21-9BEA21F2E413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98A42B-7BC0-BC3F-D687-3EF16C584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7FC2DB-39C5-35B1-53A4-29F636453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7D01B-64B5-4008-A106-BD86C2A3A2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76787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3862D-6D2F-42C1-741D-597A09991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2CB78F-C4FF-73A2-2D20-355008233C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027063-BA1A-145A-3F10-CE73A98BD6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08F298-49AB-5126-B935-8C586A727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286C8-F448-4162-8F21-9BEA21F2E413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7CE1AA-43AC-F088-6CCF-9CB001644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7B6627-1ACB-58BC-CCE6-74CDD41D5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7D01B-64B5-4008-A106-BD86C2A3A2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71365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6209E-CA01-B2A5-37DB-04F5AC75F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F337B3-D9E6-F95B-C838-A6A595EFA3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CB5516-7C35-12F4-0D79-531A9FEED1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6AD2D0-ADC5-15EF-D3D9-7DFC28542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286C8-F448-4162-8F21-9BEA21F2E413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3248AB-32E3-0969-6D5C-B2ACB7511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95697-8E5C-1C45-C6A9-0189A11BB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7D01B-64B5-4008-A106-BD86C2A3A2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62084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A84CE-2284-E6F2-D4F6-7B7D73B67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9341FC-310F-C033-F7D3-347EB5BE52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24BF8-E25E-3154-8B24-74E19444DC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286C8-F448-4162-8F21-9BEA21F2E413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3A1BBB-9930-D50E-0A04-115BF0E5A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B4B047-87E4-FE0A-4026-00A927765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7D01B-64B5-4008-A106-BD86C2A3A2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33663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659F36-9E6E-485C-FC61-A927557A35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CBE59C-85B2-E565-FEF2-305C0247B5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F1D225-CA2E-6FB8-7583-372A0CF19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286C8-F448-4162-8F21-9BEA21F2E413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366FA4-B1E6-24EC-3632-05C82C30B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44D804-5798-DF77-FAC6-512139BD4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7D01B-64B5-4008-A106-BD86C2A3A2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66554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nd slide_Logo">
    <p:bg>
      <p:bgPr>
        <a:solidFill>
          <a:srgbClr val="1C3D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0F016AB-50EC-D145-8FEE-4F74E8E3B1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35982" y="4305289"/>
            <a:ext cx="5780741" cy="154508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F811C00-D549-464E-ADFA-3C1836754071}"/>
              </a:ext>
            </a:extLst>
          </p:cNvPr>
          <p:cNvSpPr txBox="1"/>
          <p:nvPr userDrawn="1"/>
        </p:nvSpPr>
        <p:spPr>
          <a:xfrm>
            <a:off x="4376682" y="2427281"/>
            <a:ext cx="3693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0793987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Cover 1">
    <p:bg>
      <p:bgPr>
        <a:solidFill>
          <a:srgbClr val="1C3D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quarter" idx="10" hasCustomPrompt="1"/>
          </p:nvPr>
        </p:nvSpPr>
        <p:spPr>
          <a:xfrm>
            <a:off x="1258133" y="2335461"/>
            <a:ext cx="10494433" cy="1562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333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Title page – </a:t>
            </a:r>
            <a:br>
              <a:rPr lang="en-US" dirty="0"/>
            </a:br>
            <a:r>
              <a:rPr lang="en-US" dirty="0"/>
              <a:t>Arial Bold 40pt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quarter" idx="11" hasCustomPrompt="1"/>
          </p:nvPr>
        </p:nvSpPr>
        <p:spPr>
          <a:xfrm>
            <a:off x="1258132" y="3964850"/>
            <a:ext cx="10494433" cy="1562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67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Insert sub-heading / date</a:t>
            </a:r>
          </a:p>
        </p:txBody>
      </p:sp>
    </p:spTree>
    <p:extLst>
      <p:ext uri="{BB962C8B-B14F-4D97-AF65-F5344CB8AC3E}">
        <p14:creationId xmlns:p14="http://schemas.microsoft.com/office/powerpoint/2010/main" val="10253077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gradFill>
          <a:gsLst>
            <a:gs pos="12000">
              <a:srgbClr val="1C3D74"/>
            </a:gs>
            <a:gs pos="100000">
              <a:srgbClr val="2DB8C5"/>
            </a:gs>
          </a:gsLst>
          <a:lin ang="19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quarter" idx="10" hasCustomPrompt="1"/>
          </p:nvPr>
        </p:nvSpPr>
        <p:spPr>
          <a:xfrm>
            <a:off x="1258133" y="2335461"/>
            <a:ext cx="10494433" cy="1562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333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Title page – </a:t>
            </a:r>
            <a:br>
              <a:rPr lang="en-US" dirty="0"/>
            </a:br>
            <a:r>
              <a:rPr lang="en-US" dirty="0"/>
              <a:t>Arial Bold 40pt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quarter" idx="11" hasCustomPrompt="1"/>
          </p:nvPr>
        </p:nvSpPr>
        <p:spPr>
          <a:xfrm>
            <a:off x="1258132" y="3964850"/>
            <a:ext cx="10494433" cy="1562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67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Insert sub-heading / date</a:t>
            </a:r>
          </a:p>
        </p:txBody>
      </p:sp>
    </p:spTree>
    <p:extLst>
      <p:ext uri="{BB962C8B-B14F-4D97-AF65-F5344CB8AC3E}">
        <p14:creationId xmlns:p14="http://schemas.microsoft.com/office/powerpoint/2010/main" val="33629182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bg>
      <p:bgPr>
        <a:gradFill flip="none" rotWithShape="1">
          <a:gsLst>
            <a:gs pos="74000">
              <a:srgbClr val="10746A"/>
            </a:gs>
            <a:gs pos="18000">
              <a:srgbClr val="0096E3">
                <a:lumMod val="90000"/>
                <a:lumOff val="10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quarter" idx="10" hasCustomPrompt="1"/>
          </p:nvPr>
        </p:nvSpPr>
        <p:spPr>
          <a:xfrm>
            <a:off x="1258133" y="2335461"/>
            <a:ext cx="10494433" cy="1562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333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Title page – </a:t>
            </a:r>
            <a:br>
              <a:rPr lang="en-US" dirty="0"/>
            </a:br>
            <a:r>
              <a:rPr lang="en-US" dirty="0"/>
              <a:t>Arial Bold 40pt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quarter" idx="11" hasCustomPrompt="1"/>
          </p:nvPr>
        </p:nvSpPr>
        <p:spPr>
          <a:xfrm>
            <a:off x="1258132" y="3964850"/>
            <a:ext cx="10494433" cy="1562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67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Insert sub-heading / date</a:t>
            </a:r>
          </a:p>
        </p:txBody>
      </p:sp>
    </p:spTree>
    <p:extLst>
      <p:ext uri="{BB962C8B-B14F-4D97-AF65-F5344CB8AC3E}">
        <p14:creationId xmlns:p14="http://schemas.microsoft.com/office/powerpoint/2010/main" val="27625985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bg>
      <p:bgPr>
        <a:gradFill flip="none" rotWithShape="1">
          <a:gsLst>
            <a:gs pos="0">
              <a:srgbClr val="73B82B">
                <a:lumMod val="88000"/>
                <a:lumOff val="12000"/>
              </a:srgbClr>
            </a:gs>
            <a:gs pos="97312">
              <a:srgbClr val="10746A"/>
            </a:gs>
            <a:gs pos="59000">
              <a:srgbClr val="10746A">
                <a:lumMod val="94000"/>
                <a:lumOff val="6000"/>
              </a:srgbClr>
            </a:gs>
          </a:gsLst>
          <a:lin ang="1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quarter" idx="10" hasCustomPrompt="1"/>
          </p:nvPr>
        </p:nvSpPr>
        <p:spPr>
          <a:xfrm>
            <a:off x="1258133" y="2335461"/>
            <a:ext cx="10494433" cy="1562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333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Title page – </a:t>
            </a:r>
            <a:br>
              <a:rPr lang="en-US" dirty="0"/>
            </a:br>
            <a:r>
              <a:rPr lang="en-US" dirty="0"/>
              <a:t>Arial Bold 40pt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quarter" idx="11" hasCustomPrompt="1"/>
          </p:nvPr>
        </p:nvSpPr>
        <p:spPr>
          <a:xfrm>
            <a:off x="1258132" y="3964850"/>
            <a:ext cx="10494433" cy="1562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67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Insert sub-heading / date</a:t>
            </a:r>
          </a:p>
        </p:txBody>
      </p:sp>
    </p:spTree>
    <p:extLst>
      <p:ext uri="{BB962C8B-B14F-4D97-AF65-F5344CB8AC3E}">
        <p14:creationId xmlns:p14="http://schemas.microsoft.com/office/powerpoint/2010/main" val="220412895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bg>
      <p:bgPr>
        <a:gradFill>
          <a:gsLst>
            <a:gs pos="0">
              <a:srgbClr val="73B82B">
                <a:lumMod val="88000"/>
                <a:lumOff val="12000"/>
              </a:srgbClr>
            </a:gs>
            <a:gs pos="69000">
              <a:srgbClr val="2DB8C5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quarter" idx="10" hasCustomPrompt="1"/>
          </p:nvPr>
        </p:nvSpPr>
        <p:spPr>
          <a:xfrm>
            <a:off x="1258133" y="2335461"/>
            <a:ext cx="10494433" cy="1562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333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Title page – </a:t>
            </a:r>
            <a:br>
              <a:rPr lang="en-US" dirty="0"/>
            </a:br>
            <a:r>
              <a:rPr lang="en-US" dirty="0"/>
              <a:t>Arial Bold 40pt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quarter" idx="11" hasCustomPrompt="1"/>
          </p:nvPr>
        </p:nvSpPr>
        <p:spPr>
          <a:xfrm>
            <a:off x="1258132" y="3964850"/>
            <a:ext cx="10494433" cy="1562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67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Insert sub-heading / date</a:t>
            </a:r>
          </a:p>
        </p:txBody>
      </p:sp>
    </p:spTree>
    <p:extLst>
      <p:ext uri="{BB962C8B-B14F-4D97-AF65-F5344CB8AC3E}">
        <p14:creationId xmlns:p14="http://schemas.microsoft.com/office/powerpoint/2010/main" val="27849406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bg>
      <p:bgPr>
        <a:gradFill flip="none" rotWithShape="1">
          <a:gsLst>
            <a:gs pos="85484">
              <a:srgbClr val="8D3786"/>
            </a:gs>
            <a:gs pos="19000">
              <a:srgbClr val="EC008C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quarter" idx="10" hasCustomPrompt="1"/>
          </p:nvPr>
        </p:nvSpPr>
        <p:spPr>
          <a:xfrm>
            <a:off x="1258133" y="2335461"/>
            <a:ext cx="10494433" cy="1562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333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Title page – </a:t>
            </a:r>
            <a:br>
              <a:rPr lang="en-US" dirty="0"/>
            </a:br>
            <a:r>
              <a:rPr lang="en-US" dirty="0"/>
              <a:t>Arial Bold 40pt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quarter" idx="11" hasCustomPrompt="1"/>
          </p:nvPr>
        </p:nvSpPr>
        <p:spPr>
          <a:xfrm>
            <a:off x="1258132" y="3964850"/>
            <a:ext cx="10494433" cy="1562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67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Insert sub-heading / date</a:t>
            </a:r>
          </a:p>
        </p:txBody>
      </p:sp>
    </p:spTree>
    <p:extLst>
      <p:ext uri="{BB962C8B-B14F-4D97-AF65-F5344CB8AC3E}">
        <p14:creationId xmlns:p14="http://schemas.microsoft.com/office/powerpoint/2010/main" val="36172268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bg>
      <p:bgPr>
        <a:gradFill flip="none" rotWithShape="1">
          <a:gsLst>
            <a:gs pos="3226">
              <a:srgbClr val="8D3786"/>
            </a:gs>
            <a:gs pos="35000">
              <a:srgbClr val="8D3786"/>
            </a:gs>
            <a:gs pos="100000">
              <a:srgbClr val="F18500"/>
            </a:gs>
          </a:gsLst>
          <a:lin ang="19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quarter" idx="10" hasCustomPrompt="1"/>
          </p:nvPr>
        </p:nvSpPr>
        <p:spPr>
          <a:xfrm>
            <a:off x="1258133" y="2335461"/>
            <a:ext cx="10494433" cy="1562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333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Title page – </a:t>
            </a:r>
            <a:br>
              <a:rPr lang="en-US" dirty="0"/>
            </a:br>
            <a:r>
              <a:rPr lang="en-US" dirty="0"/>
              <a:t>Arial Bold 40pt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quarter" idx="11" hasCustomPrompt="1"/>
          </p:nvPr>
        </p:nvSpPr>
        <p:spPr>
          <a:xfrm>
            <a:off x="1258132" y="3964850"/>
            <a:ext cx="10494433" cy="1562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67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Insert sub-heading / date</a:t>
            </a:r>
          </a:p>
        </p:txBody>
      </p:sp>
    </p:spTree>
    <p:extLst>
      <p:ext uri="{BB962C8B-B14F-4D97-AF65-F5344CB8AC3E}">
        <p14:creationId xmlns:p14="http://schemas.microsoft.com/office/powerpoint/2010/main" val="942189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23B30F1-BEAB-1D48-98D9-E0838B9BE6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86937"/>
          <a:stretch/>
        </p:blipFill>
        <p:spPr>
          <a:xfrm>
            <a:off x="0" y="5962168"/>
            <a:ext cx="12192000" cy="8958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674CA67-DD21-8043-AD24-58925882A10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7584" y="6053179"/>
            <a:ext cx="2346803" cy="62725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EFACAD1-D0A6-9749-A5C6-07C38D8E6F7D}"/>
              </a:ext>
            </a:extLst>
          </p:cNvPr>
          <p:cNvSpPr txBox="1"/>
          <p:nvPr userDrawn="1"/>
        </p:nvSpPr>
        <p:spPr>
          <a:xfrm>
            <a:off x="10569133" y="6462185"/>
            <a:ext cx="1252451" cy="184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A98891B2-5225-5C40-A770-7C3A43B5E5B1}" type="slidenum">
              <a:rPr lang="en-US" sz="12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lang="en-US" sz="120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695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6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81" userDrawn="1">
          <p15:clr>
            <a:srgbClr val="F26B43"/>
          </p15:clr>
        </p15:guide>
        <p15:guide id="2" pos="241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EF67F7-636D-AE20-43E1-45AF6FA28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2B5CB1-52B8-958A-0560-22BF194C8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A98F9F-BD73-6140-FE8A-40A898DF2E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B5CBA0-A34B-4CFF-8561-44C4437F08C7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5612DC-0B24-5DD1-42F8-5D8FF3AEF7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FF6FB9-CAEE-38F8-0AAF-0BBF43DA08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99E5BD-4C77-457F-B6FC-A98827DD5A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485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719157-8D57-EC89-A3C9-11E5EF5A1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07A93B-33AC-3F5D-958F-7C8C0DE908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1B6F84-9588-2A23-A0B2-9220C4B297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9286C8-F448-4162-8F21-9BEA21F2E413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B1751F-C8AE-ED17-B413-8478DB8FBA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3A4171-865E-7781-D88E-1265006033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97D01B-64B5-4008-A106-BD86C2A3A2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401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F016AB-50EC-D145-8FEE-4F74E8E3B1D6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97584" y="498100"/>
            <a:ext cx="3318933" cy="887088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A670BE8-3C46-EF4F-BC90-6793A5222276}"/>
              </a:ext>
            </a:extLst>
          </p:cNvPr>
          <p:cNvCxnSpPr/>
          <p:nvPr userDrawn="1"/>
        </p:nvCxnSpPr>
        <p:spPr>
          <a:xfrm>
            <a:off x="397584" y="6441055"/>
            <a:ext cx="1142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9725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F26B43"/>
          </p15:clr>
        </p15:guide>
        <p15:guide id="2" orient="horz" pos="158">
          <p15:clr>
            <a:srgbClr val="F26B43"/>
          </p15:clr>
        </p15:guide>
        <p15:guide id="3" pos="176">
          <p15:clr>
            <a:srgbClr val="F26B43"/>
          </p15:clr>
        </p15:guide>
        <p15:guide id="4" orient="horz" pos="2981">
          <p15:clr>
            <a:srgbClr val="F26B43"/>
          </p15:clr>
        </p15:guide>
        <p15:guide id="5" pos="5585">
          <p15:clr>
            <a:srgbClr val="F26B43"/>
          </p15:clr>
        </p15:guide>
        <p15:guide id="6" orient="horz" pos="1620">
          <p15:clr>
            <a:srgbClr val="F26B43"/>
          </p15:clr>
        </p15:guide>
        <p15:guide id="7" orient="horz" pos="554">
          <p15:clr>
            <a:srgbClr val="F26B43"/>
          </p15:clr>
        </p15:guide>
        <p15:guide id="8" orient="horz" pos="690">
          <p15:clr>
            <a:srgbClr val="F26B43"/>
          </p15:clr>
        </p15:guide>
        <p15:guide id="9" orient="horz" pos="826">
          <p15:clr>
            <a:srgbClr val="F26B43"/>
          </p15:clr>
        </p15:guide>
        <p15:guide id="10" pos="2812">
          <p15:clr>
            <a:srgbClr val="F26B43"/>
          </p15:clr>
        </p15:guide>
        <p15:guide id="11" pos="2948">
          <p15:clr>
            <a:srgbClr val="F26B43"/>
          </p15:clr>
        </p15:guide>
        <p15:guide id="12" pos="1474">
          <p15:clr>
            <a:srgbClr val="F26B43"/>
          </p15:clr>
        </p15:guide>
        <p15:guide id="13" pos="4263">
          <p15:clr>
            <a:srgbClr val="F26B43"/>
          </p15:clr>
        </p15:guide>
        <p15:guide id="14" orient="horz" pos="2822">
          <p15:clr>
            <a:srgbClr val="F26B43"/>
          </p15:clr>
        </p15:guide>
        <p15:guide id="15" orient="horz" pos="275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p.a.funnell@qmul.ac.u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microsoft.com/office/2011/relationships/webextension" Target="../webextensions/webextension1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s://www.yeastgenome.org/blog/yeast-tackles-climate-change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microsoft.com/office/2011/relationships/webextension" Target="../webextensions/webextension2.xml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road-highway-asphalt-trip-journey-1047723/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type="title" idx="4294967295"/>
          </p:nvPr>
        </p:nvSpPr>
        <p:spPr>
          <a:xfrm>
            <a:off x="1258133" y="2335461"/>
            <a:ext cx="10494433" cy="15621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sz="4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spcBef>
                <a:spcPts val="1000"/>
              </a:spcBef>
              <a:defRPr/>
            </a:pPr>
            <a:r>
              <a:rPr lang="en-GB" b="1" i="0" dirty="0">
                <a:effectLst/>
              </a:rPr>
              <a:t>Developing an online resource to support the use of AI for student learning and research</a:t>
            </a:r>
            <a:endParaRPr lang="en-US" sz="5333" dirty="0">
              <a:ea typeface="+mn-ea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sz="quarter" idx="11" hasCustomPrompt="1"/>
          </p:nvPr>
        </p:nvSpPr>
        <p:spPr>
          <a:xfrm>
            <a:off x="1391136" y="4330610"/>
            <a:ext cx="10494433" cy="1562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Paula Funnell</a:t>
            </a:r>
          </a:p>
          <a:p>
            <a:r>
              <a:rPr lang="en-US" dirty="0"/>
              <a:t>Faculty Liaison Librarian, Medicine &amp; Dentistry</a:t>
            </a:r>
          </a:p>
          <a:p>
            <a:endParaRPr lang="en-US" dirty="0"/>
          </a:p>
          <a:p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p.a.funnell@qmul.ac.uk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43892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311" name="Rectangle 11310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266" name="Picture 2" descr="Free Plant Sprout photo and picture">
            <a:extLst>
              <a:ext uri="{FF2B5EF4-FFF2-40B4-BE49-F238E27FC236}">
                <a16:creationId xmlns:a16="http://schemas.microsoft.com/office/drawing/2014/main" id="{A40ED35F-4985-EF49-D9D4-B0632242E3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" r="4523" b="-1"/>
          <a:stretch/>
        </p:blipFill>
        <p:spPr bwMode="auto">
          <a:xfrm>
            <a:off x="3510116" y="10"/>
            <a:ext cx="8681884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315" name="Rectangle 11314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3CC1196-8B2F-091C-E13C-CAA5223CF7E6}"/>
              </a:ext>
            </a:extLst>
          </p:cNvPr>
          <p:cNvSpPr txBox="1"/>
          <p:nvPr/>
        </p:nvSpPr>
        <p:spPr>
          <a:xfrm>
            <a:off x="535665" y="496835"/>
            <a:ext cx="3973385" cy="996863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Background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6E9981-3B5F-A2CB-8DC2-527B59EF7640}"/>
              </a:ext>
            </a:extLst>
          </p:cNvPr>
          <p:cNvSpPr txBox="1"/>
          <p:nvPr/>
        </p:nvSpPr>
        <p:spPr>
          <a:xfrm>
            <a:off x="535665" y="1657838"/>
            <a:ext cx="5560335" cy="46320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77825" indent="-37782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AI is a hot topic in higher education</a:t>
            </a:r>
          </a:p>
          <a:p>
            <a:pPr marL="377825" indent="-377825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latin typeface="+mj-lt"/>
              </a:rPr>
              <a:t>Concerns around academic misconduct</a:t>
            </a:r>
            <a:endParaRPr lang="en-US" sz="2800" dirty="0">
              <a:latin typeface="+mj-lt"/>
              <a:cs typeface="Arial"/>
            </a:endParaRPr>
          </a:p>
          <a:p>
            <a:pPr marL="377825" indent="-377825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latin typeface="+mj-lt"/>
              </a:rPr>
              <a:t>Huge opportunities provided by these tools</a:t>
            </a:r>
            <a:endParaRPr lang="en-US" sz="2800" dirty="0">
              <a:latin typeface="+mj-lt"/>
              <a:cs typeface="Arial"/>
            </a:endParaRPr>
          </a:p>
          <a:p>
            <a:pPr marL="377825" indent="-377825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latin typeface="+mj-lt"/>
                <a:cs typeface="Arial"/>
              </a:rPr>
              <a:t>Need to provide guidance to students on using AI constructively, ethically and in line with the principles of academic integrity </a:t>
            </a:r>
            <a:endParaRPr lang="en-US" sz="2800" dirty="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620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E95A12D1-B121-9DBA-864E-F3D107CE3E20}"/>
              </a:ext>
            </a:extLst>
          </p:cNvPr>
          <p:cNvGrpSpPr/>
          <p:nvPr/>
        </p:nvGrpSpPr>
        <p:grpSpPr>
          <a:xfrm>
            <a:off x="4886960" y="35560"/>
            <a:ext cx="6988116" cy="6786880"/>
            <a:chOff x="643467" y="689887"/>
            <a:chExt cx="5723308" cy="547399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05F192C-E653-77EC-80A1-24961B5FDB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3467" y="689887"/>
              <a:ext cx="5588991" cy="5473991"/>
            </a:xfrm>
            <a:prstGeom prst="rect">
              <a:avLst/>
            </a:prstGeom>
          </p:spPr>
        </p:pic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368E39B8-1533-C1DF-BA70-43BACBC84C55}"/>
                </a:ext>
              </a:extLst>
            </p:cNvPr>
            <p:cNvSpPr/>
            <p:nvPr/>
          </p:nvSpPr>
          <p:spPr>
            <a:xfrm>
              <a:off x="2638883" y="2634747"/>
              <a:ext cx="1598159" cy="1584271"/>
            </a:xfrm>
            <a:prstGeom prst="ellipse">
              <a:avLst/>
            </a:prstGeom>
            <a:solidFill>
              <a:srgbClr val="FFFFFF">
                <a:alpha val="50196"/>
              </a:srgbClr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1745096-F821-61A9-A30D-6C8E749E96BB}"/>
                </a:ext>
              </a:extLst>
            </p:cNvPr>
            <p:cNvSpPr txBox="1"/>
            <p:nvPr/>
          </p:nvSpPr>
          <p:spPr>
            <a:xfrm>
              <a:off x="2768473" y="1475861"/>
              <a:ext cx="1778606" cy="515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5998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492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Faculty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AF65AAC-39A0-31CF-C0FC-C4B1124144E7}"/>
                </a:ext>
              </a:extLst>
            </p:cNvPr>
            <p:cNvSpPr txBox="1"/>
            <p:nvPr/>
          </p:nvSpPr>
          <p:spPr>
            <a:xfrm>
              <a:off x="4352353" y="3131625"/>
              <a:ext cx="2014422" cy="515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5998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492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E-learning</a:t>
              </a:r>
              <a:endParaRPr kumimoji="0" lang="en-GB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9BA1551-9383-0E13-6EE1-07ECB546AB92}"/>
                </a:ext>
              </a:extLst>
            </p:cNvPr>
            <p:cNvSpPr txBox="1"/>
            <p:nvPr/>
          </p:nvSpPr>
          <p:spPr>
            <a:xfrm>
              <a:off x="1074175" y="3166802"/>
              <a:ext cx="2014422" cy="515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5998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492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Library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2BD5390-C9BD-CCC9-AA17-F61F4A48BC1A}"/>
                </a:ext>
              </a:extLst>
            </p:cNvPr>
            <p:cNvSpPr txBox="1"/>
            <p:nvPr/>
          </p:nvSpPr>
          <p:spPr>
            <a:xfrm>
              <a:off x="2752230" y="4933500"/>
              <a:ext cx="2014422" cy="515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5998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492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Students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0400A0F-63A0-F5A9-C483-B6AAFFF6C455}"/>
                </a:ext>
              </a:extLst>
            </p:cNvPr>
            <p:cNvSpPr txBox="1"/>
            <p:nvPr/>
          </p:nvSpPr>
          <p:spPr>
            <a:xfrm>
              <a:off x="2499509" y="2945703"/>
              <a:ext cx="1876906" cy="958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5998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492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AI resource</a:t>
              </a:r>
              <a:endParaRPr kumimoji="0" lang="en-GB" sz="5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2FE6B2FE-90C3-0C33-72E7-D25A90D5B738}"/>
              </a:ext>
            </a:extLst>
          </p:cNvPr>
          <p:cNvSpPr/>
          <p:nvPr/>
        </p:nvSpPr>
        <p:spPr>
          <a:xfrm>
            <a:off x="-1930399" y="-579120"/>
            <a:ext cx="6126480" cy="7823200"/>
          </a:xfrm>
          <a:prstGeom prst="ellipse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5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BE7893-6F5A-6336-19E3-0C283C9B2B00}"/>
              </a:ext>
            </a:extLst>
          </p:cNvPr>
          <p:cNvSpPr txBox="1"/>
          <p:nvPr/>
        </p:nvSpPr>
        <p:spPr>
          <a:xfrm>
            <a:off x="119978" y="2682792"/>
            <a:ext cx="4030116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Collaborative approach</a:t>
            </a:r>
          </a:p>
        </p:txBody>
      </p:sp>
    </p:spTree>
    <p:extLst>
      <p:ext uri="{BB962C8B-B14F-4D97-AF65-F5344CB8AC3E}">
        <p14:creationId xmlns:p14="http://schemas.microsoft.com/office/powerpoint/2010/main" val="617277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50F4B97-8DCA-9473-B7EE-4DB3044B5796}"/>
              </a:ext>
            </a:extLst>
          </p:cNvPr>
          <p:cNvSpPr txBox="1"/>
          <p:nvPr/>
        </p:nvSpPr>
        <p:spPr>
          <a:xfrm>
            <a:off x="842609" y="4205132"/>
            <a:ext cx="3290887" cy="2452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52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An online resource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89CF178-AE2A-6325-15D8-9DA9B8E803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25941" b="15630"/>
          <a:stretch/>
        </p:blipFill>
        <p:spPr>
          <a:xfrm>
            <a:off x="20" y="0"/>
            <a:ext cx="12191980" cy="436551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1925EA7-F2B5-9CFB-A1A7-2F80686508F5}"/>
              </a:ext>
            </a:extLst>
          </p:cNvPr>
          <p:cNvSpPr txBox="1"/>
          <p:nvPr/>
        </p:nvSpPr>
        <p:spPr>
          <a:xfrm>
            <a:off x="4252893" y="4365513"/>
            <a:ext cx="7485413" cy="24526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Developed a </a:t>
            </a:r>
            <a:r>
              <a:rPr lang="en-US" sz="2800" dirty="0" err="1"/>
              <a:t>QMplus</a:t>
            </a:r>
            <a:r>
              <a:rPr lang="en-US" sz="2800" dirty="0"/>
              <a:t> (Moodle) resource 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Aimed at Medicine &amp; Dentistry as a pilot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Content guided by staff and students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Team members worked on different parts of the resource</a:t>
            </a:r>
          </a:p>
        </p:txBody>
      </p:sp>
    </p:spTree>
    <p:extLst>
      <p:ext uri="{BB962C8B-B14F-4D97-AF65-F5344CB8AC3E}">
        <p14:creationId xmlns:p14="http://schemas.microsoft.com/office/powerpoint/2010/main" val="165400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ree People Girls photo and picture">
            <a:extLst>
              <a:ext uri="{FF2B5EF4-FFF2-40B4-BE49-F238E27FC236}">
                <a16:creationId xmlns:a16="http://schemas.microsoft.com/office/drawing/2014/main" id="{E1920FFF-8B2C-BFDB-0C82-AB5B2B282D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0" b="11871"/>
          <a:stretch/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CDCC66-E654-12B2-F451-EAA686DD506B}"/>
              </a:ext>
            </a:extLst>
          </p:cNvPr>
          <p:cNvSpPr txBox="1"/>
          <p:nvPr/>
        </p:nvSpPr>
        <p:spPr>
          <a:xfrm>
            <a:off x="1524000" y="1789471"/>
            <a:ext cx="9144000" cy="3156155"/>
          </a:xfrm>
          <a:prstGeom prst="rect">
            <a:avLst/>
          </a:prstGeom>
          <a:solidFill>
            <a:srgbClr val="FFFFFF">
              <a:alpha val="91000"/>
            </a:srgbClr>
          </a:solidFill>
          <a:ln w="279400" cap="sq" cmpd="thinThick" algn="ctr">
            <a:solidFill>
              <a:srgbClr val="FFFFFF">
                <a:alpha val="91000"/>
              </a:srgbClr>
            </a:solidFill>
            <a:prstDash val="solid"/>
            <a:miter lim="800000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5200" b="0" i="0" u="none" strike="noStrike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Activity</a:t>
            </a:r>
          </a:p>
          <a:p>
            <a:pPr marL="857250" marR="0" lvl="0" indent="-85725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Choose an AI image generation tool (links in chat)</a:t>
            </a:r>
          </a:p>
          <a:p>
            <a:pPr marL="857250" marR="0" lvl="0" indent="-85725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Copy the prompt from the chat</a:t>
            </a:r>
          </a:p>
          <a:p>
            <a:pPr marL="857250" marR="0" lvl="0" indent="-85725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800" kern="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If there is an option, choose the “photo” style</a:t>
            </a:r>
            <a:endParaRPr lang="en-US" sz="2800" kern="0" dirty="0">
              <a:solidFill>
                <a:srgbClr val="262626"/>
              </a:solidFill>
              <a:effectLst/>
              <a:latin typeface="+mj-lt"/>
              <a:ea typeface="+mj-ea"/>
              <a:cs typeface="+mj-cs"/>
            </a:endParaRPr>
          </a:p>
          <a:p>
            <a:pPr marL="857250" marR="0" lvl="0" indent="-85725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800" b="0" i="0" u="none" strike="noStrike" dirty="0">
                <a:solidFill>
                  <a:srgbClr val="000000"/>
                </a:solidFill>
                <a:effectLst/>
                <a:latin typeface="+mj-lt"/>
              </a:rPr>
              <a:t>What do you notice about the photos created?</a:t>
            </a:r>
            <a:endParaRPr kumimoji="0" lang="en-US" sz="2800" b="0" i="0" u="none" strike="noStrike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70199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6" name="Add-in 5">
                <a:extLst>
                  <a:ext uri="{FF2B5EF4-FFF2-40B4-BE49-F238E27FC236}">
                    <a16:creationId xmlns:a16="http://schemas.microsoft.com/office/drawing/2014/main" id="{F408D44D-1933-1FC1-3BF5-254633B6D21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62594211"/>
                  </p:ext>
                </p:extLst>
              </p:nvPr>
            </p:nvGraphicFramePr>
            <p:xfrm>
              <a:off x="0" y="0"/>
              <a:ext cx="12192000" cy="68580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6" name="Add-in 5">
                <a:extLst>
                  <a:ext uri="{FF2B5EF4-FFF2-40B4-BE49-F238E27FC236}">
                    <a16:creationId xmlns:a16="http://schemas.microsoft.com/office/drawing/2014/main" id="{F408D44D-1933-1FC1-3BF5-254633B6D21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0"/>
                <a:ext cx="12192000" cy="685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77513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8F90786E-B72D-4C32-BDCE-A170B0078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81" name="Rectangle 3080">
            <a:extLst>
              <a:ext uri="{FF2B5EF4-FFF2-40B4-BE49-F238E27FC236}">
                <a16:creationId xmlns:a16="http://schemas.microsoft.com/office/drawing/2014/main" id="{5E46F2E7-848F-4A6C-A098-4764FDEA77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74" name="Picture 2" descr="Free Fence Chain photo and picture">
            <a:extLst>
              <a:ext uri="{FF2B5EF4-FFF2-40B4-BE49-F238E27FC236}">
                <a16:creationId xmlns:a16="http://schemas.microsoft.com/office/drawing/2014/main" id="{80488E08-CB90-7BFA-3CE6-6F73EC5C48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/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17038C1-AE8F-3101-2B8C-C9901987D161}"/>
              </a:ext>
            </a:extLst>
          </p:cNvPr>
          <p:cNvSpPr txBox="1"/>
          <p:nvPr/>
        </p:nvSpPr>
        <p:spPr>
          <a:xfrm>
            <a:off x="425244" y="245893"/>
            <a:ext cx="5155261" cy="407204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5200" b="0" i="0" u="none" strike="noStrike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Challenges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7E5403-4786-0FFE-8141-A1B827274CC8}"/>
              </a:ext>
            </a:extLst>
          </p:cNvPr>
          <p:cNvSpPr txBox="1"/>
          <p:nvPr/>
        </p:nvSpPr>
        <p:spPr>
          <a:xfrm>
            <a:off x="6831659" y="2153346"/>
            <a:ext cx="5170861" cy="40720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28600" fontAlgn="base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0" i="0" dirty="0">
                <a:solidFill>
                  <a:srgbClr val="FFFFFF"/>
                </a:solidFill>
                <a:effectLst/>
              </a:rPr>
              <a:t>Commitment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0" i="0" dirty="0">
                <a:solidFill>
                  <a:srgbClr val="FFFFFF"/>
                </a:solidFill>
                <a:effectLst/>
              </a:rPr>
              <a:t>Lead academic stepped away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0" i="0" dirty="0">
                <a:solidFill>
                  <a:srgbClr val="FFFFFF"/>
                </a:solidFill>
                <a:effectLst/>
              </a:rPr>
              <a:t>Enrolment issues</a:t>
            </a:r>
            <a:endParaRPr lang="en-US" sz="2800" dirty="0">
              <a:solidFill>
                <a:srgbClr val="FFFFFF"/>
              </a:solidFill>
            </a:endParaRPr>
          </a:p>
          <a:p>
            <a:pPr marL="285750" indent="-228600" fontAlgn="base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0" i="0" dirty="0">
                <a:solidFill>
                  <a:srgbClr val="FFFFFF"/>
                </a:solidFill>
                <a:effectLst/>
              </a:rPr>
              <a:t>Differing views</a:t>
            </a:r>
          </a:p>
          <a:p>
            <a:pPr marL="285750" indent="-228600" fontAlgn="base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0" i="0" dirty="0">
                <a:solidFill>
                  <a:srgbClr val="FFFFFF"/>
                </a:solidFill>
                <a:effectLst/>
              </a:rPr>
              <a:t>Managing activities around existing workloads </a:t>
            </a:r>
            <a:endParaRPr kumimoji="0" lang="en-US" sz="2800" b="0" i="0" u="none" strike="noStrike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830013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79C2D-F7E4-56B9-2014-D52AA4B40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FF8E57-6480-83EC-37C8-8A9178E3D0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Impact</a:t>
            </a:r>
          </a:p>
        </p:txBody>
      </p:sp>
      <p:pic>
        <p:nvPicPr>
          <p:cNvPr id="5122" name="Picture 2" descr="Free Drop Splash photo and picture">
            <a:extLst>
              <a:ext uri="{FF2B5EF4-FFF2-40B4-BE49-F238E27FC236}">
                <a16:creationId xmlns:a16="http://schemas.microsoft.com/office/drawing/2014/main" id="{9AF3C599-723B-1A12-6CE7-5F595D9C50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C4FDF9C-B876-62BD-A77D-32271D51B0E1}"/>
              </a:ext>
            </a:extLst>
          </p:cNvPr>
          <p:cNvSpPr txBox="1"/>
          <p:nvPr/>
        </p:nvSpPr>
        <p:spPr>
          <a:xfrm>
            <a:off x="-392850" y="194877"/>
            <a:ext cx="3445765" cy="817204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Impact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1937D1-1B38-6D93-FCDC-9024D996360A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3000">
                <a:srgbClr val="FFFFFF">
                  <a:alpha val="80000"/>
                </a:srgbClr>
              </a:gs>
              <a:gs pos="100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3CC0B3-4EF2-B712-45AC-5B32389269FE}"/>
              </a:ext>
            </a:extLst>
          </p:cNvPr>
          <p:cNvSpPr txBox="1"/>
          <p:nvPr/>
        </p:nvSpPr>
        <p:spPr>
          <a:xfrm>
            <a:off x="297181" y="4249797"/>
            <a:ext cx="6309850" cy="412420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sz="2800" b="0" i="0" u="none" strike="noStrike" dirty="0">
                <a:effectLst/>
                <a:latin typeface="+mj-lt"/>
              </a:rPr>
              <a:t>In the first six months</a:t>
            </a:r>
            <a:r>
              <a:rPr lang="en-GB" sz="2800" dirty="0">
                <a:latin typeface="+mj-lt"/>
              </a:rPr>
              <a:t>: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800" b="0" i="0" u="none" strike="noStrike" dirty="0">
                <a:effectLst/>
                <a:latin typeface="+mj-lt"/>
              </a:rPr>
              <a:t>5160 accessed the resource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800" b="0" i="0" u="none" strike="noStrike" dirty="0">
                <a:effectLst/>
                <a:latin typeface="+mj-lt"/>
              </a:rPr>
              <a:t>577 actively engaged 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800" b="0" i="0" u="none" strike="noStrike" dirty="0">
                <a:effectLst/>
                <a:latin typeface="+mj-lt"/>
              </a:rPr>
              <a:t>402 downloaded certificates for completing core elements</a:t>
            </a:r>
            <a:endParaRPr lang="en-GB" sz="280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en-GB" sz="2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C93968-60CB-C945-C230-CE1F5E276356}"/>
              </a:ext>
            </a:extLst>
          </p:cNvPr>
          <p:cNvSpPr txBox="1"/>
          <p:nvPr/>
        </p:nvSpPr>
        <p:spPr>
          <a:xfrm>
            <a:off x="6162419" y="4362348"/>
            <a:ext cx="6029581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800" kern="0" dirty="0">
                <a:effectLst/>
                <a:latin typeface="+mj-lt"/>
                <a:ea typeface="Times New Roman" panose="02020603050405020304" pitchFamily="18" charset="0"/>
              </a:rPr>
              <a:t>Integrated into medicine and dentistry year 1 curricula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800" kern="0" dirty="0">
                <a:latin typeface="+mj-lt"/>
                <a:ea typeface="Times New Roman" panose="02020603050405020304" pitchFamily="18" charset="0"/>
              </a:rPr>
              <a:t>Used widely </a:t>
            </a:r>
            <a:r>
              <a:rPr lang="en-GB" sz="2800" kern="0" dirty="0">
                <a:effectLst/>
                <a:latin typeface="+mj-lt"/>
                <a:ea typeface="Times New Roman" panose="02020603050405020304" pitchFamily="18" charset="0"/>
              </a:rPr>
              <a:t>across FMD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800" kern="0" dirty="0">
                <a:latin typeface="+mj-lt"/>
                <a:cs typeface="Arial"/>
              </a:rPr>
              <a:t>Awarded funding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800" kern="0" dirty="0">
                <a:latin typeface="+mj-lt"/>
                <a:cs typeface="Arial"/>
              </a:rPr>
              <a:t>Won QM education excellence award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4783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47B3DCF3-7D90-15C7-C2AE-C6EFB61A77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3" t="7809" r="7474" b="22828"/>
          <a:stretch/>
        </p:blipFill>
        <p:spPr bwMode="auto">
          <a:xfrm>
            <a:off x="5211095" y="186813"/>
            <a:ext cx="6866171" cy="6093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2575F8-A9BB-F7AD-678A-A3DDF92129B7}"/>
              </a:ext>
            </a:extLst>
          </p:cNvPr>
          <p:cNvSpPr txBox="1"/>
          <p:nvPr/>
        </p:nvSpPr>
        <p:spPr>
          <a:xfrm>
            <a:off x="311376" y="491614"/>
            <a:ext cx="4899719" cy="271370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76200">
            <a:solidFill>
              <a:schemeClr val="tx1"/>
            </a:solidFill>
          </a:ln>
          <a:effectLst>
            <a:outerShdw dist="88900" dir="8100000" algn="tr" rotWithShape="0">
              <a:srgbClr val="808080"/>
            </a:outerShdw>
          </a:effectLst>
        </p:spPr>
        <p:txBody>
          <a:bodyPr vert="horz" lIns="91440" tIns="45720" rIns="91440" bIns="45720" rtlCol="0" anchor="ctr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Feedback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DA14628-69D6-15E5-845C-38FA1638FD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34" y="3510116"/>
            <a:ext cx="5293008" cy="2610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17030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wo people in a laboratory&#10;&#10;Description automatically generated">
            <a:extLst>
              <a:ext uri="{FF2B5EF4-FFF2-40B4-BE49-F238E27FC236}">
                <a16:creationId xmlns:a16="http://schemas.microsoft.com/office/drawing/2014/main" id="{5CB5A00A-B4DC-03A5-181F-09570497D4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385EA68-08D6-5E1C-7D29-13A7E467A28D}"/>
              </a:ext>
            </a:extLst>
          </p:cNvPr>
          <p:cNvSpPr txBox="1"/>
          <p:nvPr/>
        </p:nvSpPr>
        <p:spPr>
          <a:xfrm>
            <a:off x="1524000" y="1789471"/>
            <a:ext cx="9144000" cy="3156155"/>
          </a:xfrm>
          <a:prstGeom prst="rect">
            <a:avLst/>
          </a:prstGeom>
          <a:solidFill>
            <a:srgbClr val="FFFFFF">
              <a:alpha val="91000"/>
            </a:srgbClr>
          </a:solidFill>
          <a:ln w="279400" cap="sq" cmpd="thinThick" algn="ctr">
            <a:solidFill>
              <a:srgbClr val="FFFFFF">
                <a:alpha val="91000"/>
              </a:srgbClr>
            </a:solidFill>
            <a:prstDash val="solid"/>
            <a:miter lim="800000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5200" b="0" i="0" u="none" strike="noStrike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Activity</a:t>
            </a:r>
          </a:p>
          <a:p>
            <a:pPr marL="857250" marR="0" lvl="0" indent="-85725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80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Use Perplexity (link in chat) or any generative AI tool you have access to</a:t>
            </a:r>
          </a:p>
          <a:p>
            <a:pPr marL="857250" marR="0" lvl="0" indent="-85725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Enter the prompt </a:t>
            </a:r>
            <a:r>
              <a:rPr kumimoji="0" lang="en-GB" sz="2800" b="0" i="1" u="none" strike="noStrike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keywords for artificial intelligence</a:t>
            </a:r>
          </a:p>
          <a:p>
            <a:pPr marL="857250" marR="0" lvl="0" indent="-85725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80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Do the keywords look relevant and useful?</a:t>
            </a:r>
            <a:endParaRPr kumimoji="0" lang="en-US" sz="2800" b="0" u="none" strike="noStrike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415530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2" name="Add-in 1">
                <a:extLst>
                  <a:ext uri="{FF2B5EF4-FFF2-40B4-BE49-F238E27FC236}">
                    <a16:creationId xmlns:a16="http://schemas.microsoft.com/office/drawing/2014/main" id="{4A0B219E-23F0-AEA9-20E6-2D9436ADD72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41198941"/>
                  </p:ext>
                </p:extLst>
              </p:nvPr>
            </p:nvGraphicFramePr>
            <p:xfrm>
              <a:off x="0" y="0"/>
              <a:ext cx="12192000" cy="68580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2" name="Add-in 1">
                <a:extLst>
                  <a:ext uri="{FF2B5EF4-FFF2-40B4-BE49-F238E27FC236}">
                    <a16:creationId xmlns:a16="http://schemas.microsoft.com/office/drawing/2014/main" id="{4A0B219E-23F0-AEA9-20E6-2D9436ADD72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0"/>
                <a:ext cx="12192000" cy="685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144781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8181FC64-B306-4821-98E2-780662EFC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6" name="Picture 5" descr="A road leading to mountains&#10;&#10;Description automatically generated">
            <a:extLst>
              <a:ext uri="{FF2B5EF4-FFF2-40B4-BE49-F238E27FC236}">
                <a16:creationId xmlns:a16="http://schemas.microsoft.com/office/drawing/2014/main" id="{37205EB4-2655-2A2B-89A1-7C469CE275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3182" b="-1"/>
          <a:stretch/>
        </p:blipFill>
        <p:spPr>
          <a:xfrm>
            <a:off x="20" y="10"/>
            <a:ext cx="9947062" cy="6857990"/>
          </a:xfrm>
          <a:prstGeom prst="rect">
            <a:avLst/>
          </a:prstGeom>
        </p:spPr>
      </p:pic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871FC61-DD4E-47D4-81FD-8A7E7D12B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86049" y="0"/>
            <a:ext cx="5205951" cy="6858000"/>
          </a:xfrm>
          <a:custGeom>
            <a:avLst/>
            <a:gdLst>
              <a:gd name="connsiteX0" fmla="*/ 0 w 5205951"/>
              <a:gd name="connsiteY0" fmla="*/ 0 h 6858000"/>
              <a:gd name="connsiteX1" fmla="*/ 1709529 w 5205951"/>
              <a:gd name="connsiteY1" fmla="*/ 0 h 6858000"/>
              <a:gd name="connsiteX2" fmla="*/ 2489695 w 5205951"/>
              <a:gd name="connsiteY2" fmla="*/ 0 h 6858000"/>
              <a:gd name="connsiteX3" fmla="*/ 3582928 w 5205951"/>
              <a:gd name="connsiteY3" fmla="*/ 0 h 6858000"/>
              <a:gd name="connsiteX4" fmla="*/ 3605052 w 5205951"/>
              <a:gd name="connsiteY4" fmla="*/ 14997 h 6858000"/>
              <a:gd name="connsiteX5" fmla="*/ 5205951 w 5205951"/>
              <a:gd name="connsiteY5" fmla="*/ 3621656 h 6858000"/>
              <a:gd name="connsiteX6" fmla="*/ 3331601 w 5205951"/>
              <a:gd name="connsiteY6" fmla="*/ 6374814 h 6858000"/>
              <a:gd name="connsiteX7" fmla="*/ 2814953 w 5205951"/>
              <a:gd name="connsiteY7" fmla="*/ 6780599 h 6858000"/>
              <a:gd name="connsiteX8" fmla="*/ 2703197 w 5205951"/>
              <a:gd name="connsiteY8" fmla="*/ 6858000 h 6858000"/>
              <a:gd name="connsiteX9" fmla="*/ 2489695 w 5205951"/>
              <a:gd name="connsiteY9" fmla="*/ 6858000 h 6858000"/>
              <a:gd name="connsiteX10" fmla="*/ 1709529 w 5205951"/>
              <a:gd name="connsiteY10" fmla="*/ 6858000 h 6858000"/>
              <a:gd name="connsiteX11" fmla="*/ 0 w 520595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 useBgFill="1">
        <p:nvSpPr>
          <p:cNvPr id="26" name="Freeform: Shape 25">
            <a:extLst>
              <a:ext uri="{FF2B5EF4-FFF2-40B4-BE49-F238E27FC236}">
                <a16:creationId xmlns:a16="http://schemas.microsoft.com/office/drawing/2014/main" id="{F9EC3F91-A75C-4F74-867E-E4C28C135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8226" y="0"/>
            <a:ext cx="5043774" cy="6858000"/>
          </a:xfrm>
          <a:custGeom>
            <a:avLst/>
            <a:gdLst>
              <a:gd name="connsiteX0" fmla="*/ 1648981 w 5043774"/>
              <a:gd name="connsiteY0" fmla="*/ 0 h 6858000"/>
              <a:gd name="connsiteX1" fmla="*/ 2759699 w 5043774"/>
              <a:gd name="connsiteY1" fmla="*/ 0 h 6858000"/>
              <a:gd name="connsiteX2" fmla="*/ 3379301 w 5043774"/>
              <a:gd name="connsiteY2" fmla="*/ 0 h 6858000"/>
              <a:gd name="connsiteX3" fmla="*/ 3552342 w 5043774"/>
              <a:gd name="connsiteY3" fmla="*/ 0 h 6858000"/>
              <a:gd name="connsiteX4" fmla="*/ 4617166 w 5043774"/>
              <a:gd name="connsiteY4" fmla="*/ 0 h 6858000"/>
              <a:gd name="connsiteX5" fmla="*/ 4786130 w 5043774"/>
              <a:gd name="connsiteY5" fmla="*/ 0 h 6858000"/>
              <a:gd name="connsiteX6" fmla="*/ 4980168 w 5043774"/>
              <a:gd name="connsiteY6" fmla="*/ 0 h 6858000"/>
              <a:gd name="connsiteX7" fmla="*/ 5043774 w 5043774"/>
              <a:gd name="connsiteY7" fmla="*/ 0 h 6858000"/>
              <a:gd name="connsiteX8" fmla="*/ 5043774 w 5043774"/>
              <a:gd name="connsiteY8" fmla="*/ 6858000 h 6858000"/>
              <a:gd name="connsiteX9" fmla="*/ 4980168 w 5043774"/>
              <a:gd name="connsiteY9" fmla="*/ 6858000 h 6858000"/>
              <a:gd name="connsiteX10" fmla="*/ 4786130 w 5043774"/>
              <a:gd name="connsiteY10" fmla="*/ 6858000 h 6858000"/>
              <a:gd name="connsiteX11" fmla="*/ 4617166 w 5043774"/>
              <a:gd name="connsiteY11" fmla="*/ 6858000 h 6858000"/>
              <a:gd name="connsiteX12" fmla="*/ 3552342 w 5043774"/>
              <a:gd name="connsiteY12" fmla="*/ 6858000 h 6858000"/>
              <a:gd name="connsiteX13" fmla="*/ 3379301 w 5043774"/>
              <a:gd name="connsiteY13" fmla="*/ 6858000 h 6858000"/>
              <a:gd name="connsiteX14" fmla="*/ 2759699 w 5043774"/>
              <a:gd name="connsiteY14" fmla="*/ 6858000 h 6858000"/>
              <a:gd name="connsiteX15" fmla="*/ 2542782 w 5043774"/>
              <a:gd name="connsiteY15" fmla="*/ 6858000 h 6858000"/>
              <a:gd name="connsiteX16" fmla="*/ 2429239 w 5043774"/>
              <a:gd name="connsiteY16" fmla="*/ 6780599 h 6858000"/>
              <a:gd name="connsiteX17" fmla="*/ 1904328 w 5043774"/>
              <a:gd name="connsiteY17" fmla="*/ 6374814 h 6858000"/>
              <a:gd name="connsiteX18" fmla="*/ 0 w 5043774"/>
              <a:gd name="connsiteY18" fmla="*/ 3621656 h 6858000"/>
              <a:gd name="connsiteX19" fmla="*/ 1626503 w 5043774"/>
              <a:gd name="connsiteY19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043774" h="6858000">
                <a:moveTo>
                  <a:pt x="1648981" y="0"/>
                </a:moveTo>
                <a:lnTo>
                  <a:pt x="2759699" y="0"/>
                </a:lnTo>
                <a:lnTo>
                  <a:pt x="3379301" y="0"/>
                </a:lnTo>
                <a:lnTo>
                  <a:pt x="3552342" y="0"/>
                </a:lnTo>
                <a:lnTo>
                  <a:pt x="4617166" y="0"/>
                </a:lnTo>
                <a:lnTo>
                  <a:pt x="4786130" y="0"/>
                </a:lnTo>
                <a:lnTo>
                  <a:pt x="4980168" y="0"/>
                </a:lnTo>
                <a:lnTo>
                  <a:pt x="5043774" y="0"/>
                </a:lnTo>
                <a:lnTo>
                  <a:pt x="5043774" y="6858000"/>
                </a:lnTo>
                <a:lnTo>
                  <a:pt x="4980168" y="6858000"/>
                </a:lnTo>
                <a:lnTo>
                  <a:pt x="4786130" y="6858000"/>
                </a:lnTo>
                <a:lnTo>
                  <a:pt x="4617166" y="6858000"/>
                </a:lnTo>
                <a:lnTo>
                  <a:pt x="3552342" y="6858000"/>
                </a:lnTo>
                <a:lnTo>
                  <a:pt x="3379301" y="6858000"/>
                </a:lnTo>
                <a:lnTo>
                  <a:pt x="2759699" y="6858000"/>
                </a:lnTo>
                <a:lnTo>
                  <a:pt x="2542782" y="6858000"/>
                </a:lnTo>
                <a:lnTo>
                  <a:pt x="2429239" y="6780599"/>
                </a:lnTo>
                <a:cubicBezTo>
                  <a:pt x="2252641" y="6653108"/>
                  <a:pt x="2079285" y="6515397"/>
                  <a:pt x="1904328" y="6374814"/>
                </a:cubicBezTo>
                <a:cubicBezTo>
                  <a:pt x="943579" y="5602839"/>
                  <a:pt x="0" y="4969131"/>
                  <a:pt x="0" y="3621656"/>
                </a:cubicBezTo>
                <a:cubicBezTo>
                  <a:pt x="0" y="2093192"/>
                  <a:pt x="582912" y="754641"/>
                  <a:pt x="1626503" y="14997"/>
                </a:cubicBezTo>
                <a:close/>
              </a:path>
            </a:pathLst>
          </a:cu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829A1E2C-5AC8-40FC-99E9-832069D39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97013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E63E83-1FED-84F9-1321-1968CAAA302E}"/>
              </a:ext>
            </a:extLst>
          </p:cNvPr>
          <p:cNvSpPr txBox="1"/>
          <p:nvPr/>
        </p:nvSpPr>
        <p:spPr>
          <a:xfrm>
            <a:off x="7528621" y="2481108"/>
            <a:ext cx="4880339" cy="158842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52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Moving forward</a:t>
            </a:r>
          </a:p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endParaRPr lang="en-US" sz="3600" dirty="0">
              <a:latin typeface="+mj-lt"/>
              <a:ea typeface="+mj-ea"/>
              <a:cs typeface="+mj-cs"/>
            </a:endParaRPr>
          </a:p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sz="3600" b="0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964B6BE-8372-C5EE-543A-D6B146906D0B}"/>
              </a:ext>
            </a:extLst>
          </p:cNvPr>
          <p:cNvSpPr txBox="1"/>
          <p:nvPr/>
        </p:nvSpPr>
        <p:spPr>
          <a:xfrm>
            <a:off x="7539749" y="3106188"/>
            <a:ext cx="4689986" cy="2700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effectLst/>
              </a:rPr>
              <a:t>Development of resource</a:t>
            </a:r>
          </a:p>
          <a:p>
            <a:pPr marL="228600"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effectLst/>
              </a:rPr>
              <a:t>AI literacy skills teaching</a:t>
            </a:r>
          </a:p>
          <a:p>
            <a:pPr marL="2286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effectLst/>
              </a:rPr>
              <a:t>Rolling out across the University?</a:t>
            </a:r>
          </a:p>
        </p:txBody>
      </p:sp>
    </p:spTree>
    <p:extLst>
      <p:ext uri="{BB962C8B-B14F-4D97-AF65-F5344CB8AC3E}">
        <p14:creationId xmlns:p14="http://schemas.microsoft.com/office/powerpoint/2010/main" val="11088211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Free Question Questions photo and picture">
            <a:extLst>
              <a:ext uri="{FF2B5EF4-FFF2-40B4-BE49-F238E27FC236}">
                <a16:creationId xmlns:a16="http://schemas.microsoft.com/office/drawing/2014/main" id="{6270A1C8-4BAE-731A-34F6-F9D746660C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" y="-93408"/>
            <a:ext cx="12192000" cy="6951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61735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DB2E0-8BC5-D793-8E47-D8A23219621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033"/>
            <a:ext cx="10515600" cy="1325033"/>
          </a:xfrm>
          <a:prstGeom prst="rect">
            <a:avLst/>
          </a:prstGeom>
        </p:spPr>
        <p:txBody>
          <a:bodyPr anchor="b"/>
          <a:lstStyle/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4180965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854AB-2AA7-23CE-EA38-F8598A81E9D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033"/>
            <a:ext cx="10515600" cy="1325033"/>
          </a:xfrm>
          <a:prstGeom prst="rect">
            <a:avLst/>
          </a:prstGeom>
        </p:spPr>
        <p:txBody>
          <a:bodyPr anchor="b"/>
          <a:lstStyle/>
          <a:p>
            <a:r>
              <a:rPr lang="en-US" dirty="0"/>
              <a:t>End slide</a:t>
            </a:r>
          </a:p>
        </p:txBody>
      </p:sp>
    </p:spTree>
    <p:extLst>
      <p:ext uri="{BB962C8B-B14F-4D97-AF65-F5344CB8AC3E}">
        <p14:creationId xmlns:p14="http://schemas.microsoft.com/office/powerpoint/2010/main" val="308025328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NTIMETER_SERIES_ID_KEY" val="alihhzxmgy467dii7wos952ey9zorw2z"/>
</p:tagLst>
</file>

<file path=ppt/theme/theme1.xml><?xml version="1.0" encoding="utf-8"?>
<a:theme xmlns:a="http://schemas.openxmlformats.org/drawingml/2006/main" name="1_Custom Design">
  <a:themeElements>
    <a:clrScheme name="Queen Mary">
      <a:dk1>
        <a:srgbClr val="21386A"/>
      </a:dk1>
      <a:lt1>
        <a:sysClr val="window" lastClr="FFFFFF"/>
      </a:lt1>
      <a:dk2>
        <a:srgbClr val="21386A"/>
      </a:dk2>
      <a:lt2>
        <a:srgbClr val="D8D8D8"/>
      </a:lt2>
      <a:accent1>
        <a:srgbClr val="123181"/>
      </a:accent1>
      <a:accent2>
        <a:srgbClr val="792273"/>
      </a:accent2>
      <a:accent3>
        <a:srgbClr val="2DB8C5"/>
      </a:accent3>
      <a:accent4>
        <a:srgbClr val="CDA60C"/>
      </a:accent4>
      <a:accent5>
        <a:srgbClr val="BD1C1C"/>
      </a:accent5>
      <a:accent6>
        <a:srgbClr val="73B82B"/>
      </a:accent6>
      <a:hlink>
        <a:srgbClr val="E6007E"/>
      </a:hlink>
      <a:folHlink>
        <a:srgbClr val="2DB8C5"/>
      </a:folHlink>
    </a:clrScheme>
    <a:fontScheme name="Queen Mar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Channel 4 1">
      <a:dk1>
        <a:srgbClr val="000000"/>
      </a:dk1>
      <a:lt1>
        <a:srgbClr val="FFFFFF"/>
      </a:lt1>
      <a:dk2>
        <a:srgbClr val="585858"/>
      </a:dk2>
      <a:lt2>
        <a:srgbClr val="FFFFFF"/>
      </a:lt2>
      <a:accent1>
        <a:srgbClr val="6D2B83"/>
      </a:accent1>
      <a:accent2>
        <a:srgbClr val="D0091D"/>
      </a:accent2>
      <a:accent3>
        <a:srgbClr val="FFD611"/>
      </a:accent3>
      <a:accent4>
        <a:srgbClr val="85B6E2"/>
      </a:accent4>
      <a:accent5>
        <a:srgbClr val="62CBC5"/>
      </a:accent5>
      <a:accent6>
        <a:srgbClr val="7F7878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webextension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webextensions/_rels/webextension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webextensions/webextension1.xml><?xml version="1.0" encoding="utf-8"?>
<we:webextension xmlns:we="http://schemas.microsoft.com/office/webextensions/webextension/2010/11" id="{00FBD324-B898-47CC-B86F-D597124C1726}">
  <we:reference id="wa104379261" version="4.3.0.0" store="en-US" storeType="OMEX"/>
  <we:alternateReferences>
    <we:reference id="WA104379261" version="4.3.0.0" store="" storeType="OMEX"/>
  </we:alternateReferences>
  <we:properties>
    <we:property name="MENTIMETER_QUESTION_ID_KEY" value="&quot;gvcfcj1pqnc8&quot;"/>
  </we:properties>
  <we:bindings/>
  <we:snapshot xmlns:r="http://schemas.openxmlformats.org/officeDocument/2006/relationships" r:embed="rId1"/>
</we:webextension>
</file>

<file path=ppt/webextensions/webextension2.xml><?xml version="1.0" encoding="utf-8"?>
<we:webextension xmlns:we="http://schemas.microsoft.com/office/webextensions/webextension/2010/11" id="{C1704CE9-81FC-4467-97E0-622C615541DC}">
  <we:reference id="wa104379261" version="4.3.0.0" store="en-US" storeType="OMEX"/>
  <we:alternateReferences>
    <we:reference id="WA104379261" version="4.3.0.0" store="" storeType="OMEX"/>
  </we:alternateReferences>
  <we:properties>
    <we:property name="MENTIMETER_QUESTION_ID_KEY" value="&quot;39nd7h7dox45&quot;"/>
  </we:properties>
  <we:bindings/>
  <we:snapshot xmlns:r="http://schemas.openxmlformats.org/officeDocument/2006/relationships" r:embed="rId1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QMUL Document" ma:contentTypeID="0x0101005EA864BF41DF8A41860E925F5B29BCF500BBCA073B72FF994491D70048A9A00BC3" ma:contentTypeVersion="40" ma:contentTypeDescription="" ma:contentTypeScope="" ma:versionID="43f6a10d0703e3deab79fcfce40e2bf1">
  <xsd:schema xmlns:xsd="http://www.w3.org/2001/XMLSchema" xmlns:xs="http://www.w3.org/2001/XMLSchema" xmlns:p="http://schemas.microsoft.com/office/2006/metadata/properties" xmlns:ns1="http://schemas.microsoft.com/sharepoint/v3" xmlns:ns2="d5efd484-15aa-41a0-83f6-0646502cb6d6" xmlns:ns3="45ae7f3d-bcd0-4e4b-af93-f03a9fbb19b5" xmlns:ns4="6649982f-b66b-4072-8006-4697fed55f9d" targetNamespace="http://schemas.microsoft.com/office/2006/metadata/properties" ma:root="true" ma:fieldsID="0996c99d3f43671e3bda3dc243c8d269" ns1:_="" ns2:_="" ns3:_="" ns4:_="">
    <xsd:import namespace="http://schemas.microsoft.com/sharepoint/v3"/>
    <xsd:import namespace="d5efd484-15aa-41a0-83f6-0646502cb6d6"/>
    <xsd:import namespace="45ae7f3d-bcd0-4e4b-af93-f03a9fbb19b5"/>
    <xsd:import namespace="6649982f-b66b-4072-8006-4697fed55f9d"/>
    <xsd:element name="properties">
      <xsd:complexType>
        <xsd:sequence>
          <xsd:element name="documentManagement">
            <xsd:complexType>
              <xsd:all>
                <xsd:element ref="ns1:QMULDocumentStatusTaxHTField0" minOccurs="0"/>
                <xsd:element ref="ns1:QMULDepartmentTaxHTField0" minOccurs="0"/>
                <xsd:element ref="ns1:QMULSchoolTaxHTField0" minOccurs="0"/>
                <xsd:element ref="ns1:QMULDocumentTypeTaxHTField0" minOccurs="0"/>
                <xsd:element ref="ns1:QMULLocationTaxHTField0" minOccurs="0"/>
                <xsd:element ref="ns1:QMULInformationClassificationTaxHTField0" minOccurs="0"/>
                <xsd:element ref="ns1:QMULAcademicYear" minOccurs="0"/>
                <xsd:element ref="ns1:QMULProject" minOccurs="0"/>
                <xsd:element ref="ns1:QMULReviewDate" minOccurs="0"/>
                <xsd:element ref="ns1:QMULOwner" minOccurs="0"/>
                <xsd:element ref="ns2:TaxKeywordTaxHTField" minOccurs="0"/>
                <xsd:element ref="ns2:TaxCatchAll" minOccurs="0"/>
                <xsd:element ref="ns2:TaxCatchAllLabel" minOccurs="0"/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QMULDocumentStatusTaxHTField0" ma:index="8" nillable="true" ma:taxonomy="true" ma:internalName="QMULDocumentStatusTaxHTField0" ma:taxonomyFieldName="QMULDocumentStatus" ma:displayName="Document Status" ma:default="" ma:fieldId="{083bdfb7-9f4e-4bc9-b582-62ed6b950f9e}" ma:sspId="9c18f9b8-5ae4-4f0b-a238-a922c51e2dda" ma:termSetId="780aba48-6c17-4ca0-84b9-f0207a0956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DepartmentTaxHTField0" ma:index="10" nillable="true" ma:taxonomy="true" ma:internalName="QMULDepartmentTaxHTField0" ma:taxonomyFieldName="QMULDepartment" ma:displayName="Department" ma:readOnly="false" ma:default="" ma:fieldId="{2a7d89f9-5f8e-4c42-ab4f-aa1fc3002ea0}" ma:sspId="9c18f9b8-5ae4-4f0b-a238-a922c51e2dda" ma:termSetId="28874c57-2df5-45e8-a804-d15afc96d4e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SchoolTaxHTField0" ma:index="12" nillable="true" ma:taxonomy="true" ma:internalName="QMULSchoolTaxHTField0" ma:taxonomyFieldName="QMULSchool" ma:displayName="School" ma:readOnly="false" ma:default="" ma:fieldId="{46346f8e-3161-4021-8b14-3dcca2e3ca8d}" ma:sspId="9c18f9b8-5ae4-4f0b-a238-a922c51e2dda" ma:termSetId="0f9f7e9f-7d6b-4cae-9193-a3e3200f87d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DocumentTypeTaxHTField0" ma:index="14" nillable="true" ma:taxonomy="true" ma:internalName="QMULDocumentTypeTaxHTField0" ma:taxonomyFieldName="QMULDocumentType" ma:displayName="Document Type" ma:default="" ma:fieldId="{2596c3af-0d77-4ea4-a15d-d3f71457b096}" ma:sspId="9c18f9b8-5ae4-4f0b-a238-a922c51e2dda" ma:termSetId="8ec3f1bd-c4f8-46a7-ae88-878ed3be39d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LocationTaxHTField0" ma:index="16" nillable="true" ma:taxonomy="true" ma:internalName="QMULLocationTaxHTField0" ma:taxonomyFieldName="QMULLocation" ma:displayName="Location" ma:default="" ma:fieldId="{29b985f4-a05e-4f39-b5da-e9fb81ddaa79}" ma:sspId="9c18f9b8-5ae4-4f0b-a238-a922c51e2dda" ma:termSetId="5327f1c4-618f-4317-b197-fc29da39fa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InformationClassificationTaxHTField0" ma:index="18" nillable="true" ma:taxonomy="true" ma:internalName="QMULInformationClassificationTaxHTField0" ma:taxonomyFieldName="QMULInformationClassification" ma:displayName="Information Classification" ma:default="1;#Protect|9124d8d9-0c1c-41e9-aa14-aba001e9a028" ma:fieldId="{57b3469a-2ea1-4a06-a2d1-c99ce62a5d6f}" ma:sspId="9c18f9b8-5ae4-4f0b-a238-a922c51e2dda" ma:termSetId="a3d7b326-4e5e-4e73-95fa-6245adfab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AcademicYear" ma:index="20" nillable="true" ma:displayName="Academic Year" ma:decimals="0" ma:internalName="QMULAcademicYear" ma:percentage="FALSE">
      <xsd:simpleType>
        <xsd:restriction base="dms:Number">
          <xsd:maxInclusive value="9999"/>
          <xsd:minInclusive value="1000"/>
        </xsd:restriction>
      </xsd:simpleType>
    </xsd:element>
    <xsd:element name="QMULProject" ma:index="21" nillable="true" ma:displayName="Project" ma:internalName="QMULProject">
      <xsd:simpleType>
        <xsd:restriction base="dms:Text">
          <xsd:maxLength value="255"/>
        </xsd:restriction>
      </xsd:simpleType>
    </xsd:element>
    <xsd:element name="QMULReviewDate" ma:index="22" nillable="true" ma:displayName="Review Date" ma:format="DateOnly" ma:internalName="QMULReviewDate">
      <xsd:simpleType>
        <xsd:restriction base="dms:DateTime"/>
      </xsd:simpleType>
    </xsd:element>
    <xsd:element name="QMULOwner" ma:index="23" nillable="true" ma:displayName="Owner" ma:list="UserInfo" ma:SharePointGroup="0" ma:internalName="QMULOwne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efd484-15aa-41a0-83f6-0646502cb6d6" elementFormDefault="qualified">
    <xsd:import namespace="http://schemas.microsoft.com/office/2006/documentManagement/types"/>
    <xsd:import namespace="http://schemas.microsoft.com/office/infopath/2007/PartnerControls"/>
    <xsd:element name="TaxKeywordTaxHTField" ma:index="24" nillable="true" ma:taxonomy="true" ma:internalName="TaxKeywordTaxHTField" ma:taxonomyFieldName="TaxKeyword" ma:displayName="Enterprise Keywords" ma:fieldId="{23f27201-bee3-471e-b2e7-b64fd8b7ca38}" ma:taxonomyMulti="true" ma:sspId="9c18f9b8-5ae4-4f0b-a238-a922c51e2dda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26" nillable="true" ma:displayName="Taxonomy Catch All Column" ma:hidden="true" ma:list="{ab02e953-c7b0-47a2-91a8-be8333115bd2}" ma:internalName="TaxCatchAll" ma:showField="CatchAllData" ma:web="6649982f-b66b-4072-8006-4697fed55f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27" nillable="true" ma:displayName="Taxonomy Catch All Column1" ma:hidden="true" ma:list="{ab02e953-c7b0-47a2-91a8-be8333115bd2}" ma:internalName="TaxCatchAllLabel" ma:readOnly="true" ma:showField="CatchAllDataLabel" ma:web="6649982f-b66b-4072-8006-4697fed55f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e7f3d-bcd0-4e4b-af93-f03a9fbb19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3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34" nillable="true" ma:displayName="Tags" ma:internalName="MediaServiceAutoTags" ma:readOnly="true">
      <xsd:simpleType>
        <xsd:restriction base="dms:Text"/>
      </xsd:simpleType>
    </xsd:element>
    <xsd:element name="MediaServiceOCR" ma:index="3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3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39" nillable="true" ma:displayName="Location" ma:internalName="MediaServiceLocation" ma:readOnly="true">
      <xsd:simpleType>
        <xsd:restriction base="dms:Text"/>
      </xsd:simpleType>
    </xsd:element>
    <xsd:element name="MediaLengthInSeconds" ma:index="4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42" nillable="true" ma:taxonomy="true" ma:internalName="lcf76f155ced4ddcb4097134ff3c332f" ma:taxonomyFieldName="MediaServiceImageTags" ma:displayName="Image Tags" ma:readOnly="false" ma:fieldId="{5cf76f15-5ced-4ddc-b409-7134ff3c332f}" ma:taxonomyMulti="true" ma:sspId="9c18f9b8-5ae4-4f0b-a238-a922c51e2dd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4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4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49982f-b66b-4072-8006-4697fed55f9d" elementFormDefault="qualified">
    <xsd:import namespace="http://schemas.microsoft.com/office/2006/documentManagement/types"/>
    <xsd:import namespace="http://schemas.microsoft.com/office/infopath/2007/PartnerControls"/>
    <xsd:element name="SharedWithUsers" ma:index="3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QMULInformationClassificationTaxHTField0 xmlns="http://schemas.microsoft.com/sharepoint/v3">
      <Terms xmlns="http://schemas.microsoft.com/office/infopath/2007/PartnerControls">
        <TermInfo xmlns="http://schemas.microsoft.com/office/infopath/2007/PartnerControls">
          <TermName xmlns="http://schemas.microsoft.com/office/infopath/2007/PartnerControls">Protect</TermName>
          <TermId xmlns="http://schemas.microsoft.com/office/infopath/2007/PartnerControls">9124d8d9-0c1c-41e9-aa14-aba001e9a028</TermId>
        </TermInfo>
      </Terms>
    </QMULInformationClassificationTaxHTField0>
    <TaxCatchAll xmlns="d5efd484-15aa-41a0-83f6-0646502cb6d6">
      <Value>1</Value>
    </TaxCatchAll>
    <TaxKeywordTaxHTField xmlns="d5efd484-15aa-41a0-83f6-0646502cb6d6">
      <Terms xmlns="http://schemas.microsoft.com/office/infopath/2007/PartnerControls"/>
    </TaxKeywordTaxHTField>
    <QMULSchoolTaxHTField0 xmlns="http://schemas.microsoft.com/sharepoint/v3">
      <Terms xmlns="http://schemas.microsoft.com/office/infopath/2007/PartnerControls"/>
    </QMULSchoolTaxHTField0>
    <QMULDocumentTypeTaxHTField0 xmlns="http://schemas.microsoft.com/sharepoint/v3">
      <Terms xmlns="http://schemas.microsoft.com/office/infopath/2007/PartnerControls"/>
    </QMULDocumentTypeTaxHTField0>
    <QMULReviewDate xmlns="http://schemas.microsoft.com/sharepoint/v3" xsi:nil="true"/>
    <lcf76f155ced4ddcb4097134ff3c332f xmlns="45ae7f3d-bcd0-4e4b-af93-f03a9fbb19b5">
      <Terms xmlns="http://schemas.microsoft.com/office/infopath/2007/PartnerControls"/>
    </lcf76f155ced4ddcb4097134ff3c332f>
    <QMULOwner xmlns="http://schemas.microsoft.com/sharepoint/v3">
      <UserInfo>
        <DisplayName/>
        <AccountId xsi:nil="true"/>
        <AccountType/>
      </UserInfo>
    </QMULOwner>
    <QMULDepartmentTaxHTField0 xmlns="http://schemas.microsoft.com/sharepoint/v3">
      <Terms xmlns="http://schemas.microsoft.com/office/infopath/2007/PartnerControls"/>
    </QMULDepartmentTaxHTField0>
    <QMULAcademicYear xmlns="http://schemas.microsoft.com/sharepoint/v3" xsi:nil="true"/>
    <QMULLocationTaxHTField0 xmlns="http://schemas.microsoft.com/sharepoint/v3">
      <Terms xmlns="http://schemas.microsoft.com/office/infopath/2007/PartnerControls"/>
    </QMULLocationTaxHTField0>
    <QMULDocumentStatusTaxHTField0 xmlns="http://schemas.microsoft.com/sharepoint/v3">
      <Terms xmlns="http://schemas.microsoft.com/office/infopath/2007/PartnerControls"/>
    </QMULDocumentStatusTaxHTField0>
    <QMULProject xmlns="http://schemas.microsoft.com/sharepoint/v3" xsi:nil="true"/>
    <SharedWithUsers xmlns="6649982f-b66b-4072-8006-4697fed55f9d">
      <UserInfo>
        <DisplayName/>
        <AccountId xsi:nil="true"/>
        <AccountType/>
      </UserInfo>
    </SharedWithUsers>
    <MediaLengthInSeconds xmlns="45ae7f3d-bcd0-4e4b-af93-f03a9fbb19b5" xsi:nil="true"/>
  </documentManagement>
</p:properties>
</file>

<file path=customXml/item3.xml><?xml version="1.0" encoding="utf-8"?>
<?mso-contentType ?>
<SharedContentType xmlns="Microsoft.SharePoint.Taxonomy.ContentTypeSync" SourceId="9c18f9b8-5ae4-4f0b-a238-a922c51e2dda" ContentTypeId="0x0101005EA864BF41DF8A41860E925F5B29BCF5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E39717F-E13A-4F64-8BA8-388A3CD787DC}">
  <ds:schemaRefs>
    <ds:schemaRef ds:uri="45ae7f3d-bcd0-4e4b-af93-f03a9fbb19b5"/>
    <ds:schemaRef ds:uri="6649982f-b66b-4072-8006-4697fed55f9d"/>
    <ds:schemaRef ds:uri="d5efd484-15aa-41a0-83f6-0646502cb6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5FA5F39-3B24-43D0-8238-619473978086}">
  <ds:schemaRefs>
    <ds:schemaRef ds:uri="http://schemas.microsoft.com/office/2006/documentManagement/types"/>
    <ds:schemaRef ds:uri="45ae7f3d-bcd0-4e4b-af93-f03a9fbb19b5"/>
    <ds:schemaRef ds:uri="http://schemas.microsoft.com/office/infopath/2007/PartnerControls"/>
    <ds:schemaRef ds:uri="http://www.w3.org/XML/1998/namespace"/>
    <ds:schemaRef ds:uri="d5efd484-15aa-41a0-83f6-0646502cb6d6"/>
    <ds:schemaRef ds:uri="http://schemas.openxmlformats.org/package/2006/metadata/core-properties"/>
    <ds:schemaRef ds:uri="6649982f-b66b-4072-8006-4697fed55f9d"/>
    <ds:schemaRef ds:uri="http://purl.org/dc/elements/1.1/"/>
    <ds:schemaRef ds:uri="http://schemas.microsoft.com/sharepoint/v3"/>
    <ds:schemaRef ds:uri="http://schemas.microsoft.com/office/2006/metadata/properties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71119B7C-BF3F-475B-B774-DBF4758DE58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DA1AEBAD-B101-4464-B723-73FD725EA5D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1413</TotalTime>
  <Words>271</Words>
  <Application>Microsoft Office PowerPoint</Application>
  <PresentationFormat>Widescreen</PresentationFormat>
  <Paragraphs>63</Paragraphs>
  <Slides>15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15</vt:i4>
      </vt:variant>
    </vt:vector>
  </HeadingPairs>
  <TitlesOfParts>
    <vt:vector size="26" baseType="lpstr">
      <vt:lpstr>Meiryo</vt:lpstr>
      <vt:lpstr>4 Text</vt:lpstr>
      <vt:lpstr>Aptos</vt:lpstr>
      <vt:lpstr>Aptos Display</vt:lpstr>
      <vt:lpstr>Arial</vt:lpstr>
      <vt:lpstr>Calibri</vt:lpstr>
      <vt:lpstr>Channel 4 Chadwick</vt:lpstr>
      <vt:lpstr>1_Custom Design</vt:lpstr>
      <vt:lpstr>Custom Design</vt:lpstr>
      <vt:lpstr>1_Office Theme</vt:lpstr>
      <vt:lpstr>Office Theme</vt:lpstr>
      <vt:lpstr>Developing an online resource to support the use of AI for student learning and research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  <vt:lpstr>End slide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Elena Jarmoskaite</dc:creator>
  <cp:lastModifiedBy>Paula Funnell</cp:lastModifiedBy>
  <cp:revision>2</cp:revision>
  <dcterms:created xsi:type="dcterms:W3CDTF">2023-11-28T13:54:48Z</dcterms:created>
  <dcterms:modified xsi:type="dcterms:W3CDTF">2024-07-11T15:48:47Z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0x0101005EA864BF41DF8A41860E925F5B29BCF500BBCA073B72FF994491D70048A9A00BC3</vt:lpwstr>
  </property>
  <property fmtid="{D5CDD505-2E9C-101B-9397-08002B2CF9AE}" pid="3" name="TaxKeyword">
    <vt:lpwstr/>
  </property>
  <property fmtid="{D5CDD505-2E9C-101B-9397-08002B2CF9AE}" pid="4" name="Order">
    <vt:r8>235012700</vt:r8>
  </property>
  <property fmtid="{D5CDD505-2E9C-101B-9397-08002B2CF9AE}" pid="5" name="QMULDocumentStatus">
    <vt:lpwstr/>
  </property>
  <property fmtid="{D5CDD505-2E9C-101B-9397-08002B2CF9AE}" pid="6" name="xd_ProgID">
    <vt:lpwstr/>
  </property>
  <property fmtid="{D5CDD505-2E9C-101B-9397-08002B2CF9AE}" pid="7" name="QMULInformationClassification">
    <vt:lpwstr>1;#Protect|9124d8d9-0c1c-41e9-aa14-aba001e9a028</vt:lpwstr>
  </property>
  <property fmtid="{D5CDD505-2E9C-101B-9397-08002B2CF9AE}" pid="8" name="QMULLocation">
    <vt:lpwstr/>
  </property>
  <property fmtid="{D5CDD505-2E9C-101B-9397-08002B2CF9AE}" pid="9" name="QMULDepartment">
    <vt:lpwstr/>
  </property>
  <property fmtid="{D5CDD505-2E9C-101B-9397-08002B2CF9AE}" pid="10" name="QMULDocumentType">
    <vt:lpwstr/>
  </property>
  <property fmtid="{D5CDD505-2E9C-101B-9397-08002B2CF9AE}" pid="11" name="ComplianceAssetId">
    <vt:lpwstr/>
  </property>
  <property fmtid="{D5CDD505-2E9C-101B-9397-08002B2CF9AE}" pid="12" name="TemplateUrl">
    <vt:lpwstr/>
  </property>
  <property fmtid="{D5CDD505-2E9C-101B-9397-08002B2CF9AE}" pid="13" name="_ExtendedDescription">
    <vt:lpwstr/>
  </property>
  <property fmtid="{D5CDD505-2E9C-101B-9397-08002B2CF9AE}" pid="14" name="TriggerFlowInfo">
    <vt:lpwstr/>
  </property>
  <property fmtid="{D5CDD505-2E9C-101B-9397-08002B2CF9AE}" pid="15" name="QMULSchool">
    <vt:lpwstr/>
  </property>
  <property fmtid="{D5CDD505-2E9C-101B-9397-08002B2CF9AE}" pid="16" name="xd_Signature">
    <vt:bool>false</vt:bool>
  </property>
  <property fmtid="{D5CDD505-2E9C-101B-9397-08002B2CF9AE}" pid="17" name="MediaServiceImageTags">
    <vt:lpwstr/>
  </property>
</Properties>
</file>