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9"/>
  </p:notesMasterIdLst>
  <p:handoutMasterIdLst>
    <p:handoutMasterId r:id="rId40"/>
  </p:handoutMasterIdLst>
  <p:sldIdLst>
    <p:sldId id="427" r:id="rId5"/>
    <p:sldId id="630" r:id="rId6"/>
    <p:sldId id="503" r:id="rId7"/>
    <p:sldId id="509" r:id="rId8"/>
    <p:sldId id="510" r:id="rId9"/>
    <p:sldId id="620" r:id="rId10"/>
    <p:sldId id="619" r:id="rId11"/>
    <p:sldId id="366" r:id="rId12"/>
    <p:sldId id="621" r:id="rId13"/>
    <p:sldId id="622" r:id="rId14"/>
    <p:sldId id="295" r:id="rId15"/>
    <p:sldId id="297" r:id="rId16"/>
    <p:sldId id="627" r:id="rId17"/>
    <p:sldId id="299" r:id="rId18"/>
    <p:sldId id="609" r:id="rId19"/>
    <p:sldId id="472" r:id="rId20"/>
    <p:sldId id="608" r:id="rId21"/>
    <p:sldId id="489" r:id="rId22"/>
    <p:sldId id="302" r:id="rId23"/>
    <p:sldId id="257" r:id="rId24"/>
    <p:sldId id="623" r:id="rId25"/>
    <p:sldId id="624" r:id="rId26"/>
    <p:sldId id="628" r:id="rId27"/>
    <p:sldId id="497" r:id="rId28"/>
    <p:sldId id="625" r:id="rId29"/>
    <p:sldId id="629" r:id="rId30"/>
    <p:sldId id="502" r:id="rId31"/>
    <p:sldId id="501" r:id="rId32"/>
    <p:sldId id="529" r:id="rId33"/>
    <p:sldId id="379" r:id="rId34"/>
    <p:sldId id="626" r:id="rId35"/>
    <p:sldId id="412" r:id="rId36"/>
    <p:sldId id="377" r:id="rId37"/>
    <p:sldId id="61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8F2"/>
    <a:srgbClr val="FFF6DF"/>
    <a:srgbClr val="FCFFE4"/>
    <a:srgbClr val="547EE8"/>
    <a:srgbClr val="FBFFF3"/>
    <a:srgbClr val="6A7642"/>
    <a:srgbClr val="F5EBD5"/>
    <a:srgbClr val="4365E2"/>
    <a:srgbClr val="C7D1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2" autoAdjust="0"/>
    <p:restoredTop sz="96327" autoAdjust="0"/>
  </p:normalViewPr>
  <p:slideViewPr>
    <p:cSldViewPr snapToGrid="0" showGuides="1">
      <p:cViewPr varScale="1">
        <p:scale>
          <a:sx n="107" d="100"/>
          <a:sy n="107" d="100"/>
        </p:scale>
        <p:origin x="756" y="114"/>
      </p:cViewPr>
      <p:guideLst/>
    </p:cSldViewPr>
  </p:slideViewPr>
  <p:notesTextViewPr>
    <p:cViewPr>
      <p:scale>
        <a:sx n="3" d="2"/>
        <a:sy n="3" d="2"/>
      </p:scale>
      <p:origin x="0" y="0"/>
    </p:cViewPr>
  </p:notesTextViewPr>
  <p:sorterViewPr>
    <p:cViewPr>
      <p:scale>
        <a:sx n="1" d="1"/>
        <a:sy n="1" d="1"/>
      </p:scale>
      <p:origin x="0" y="0"/>
    </p:cViewPr>
  </p:sorterViewPr>
  <p:notesViewPr>
    <p:cSldViewPr snapToGrid="0" showGuides="1">
      <p:cViewPr varScale="1">
        <p:scale>
          <a:sx n="63" d="100"/>
          <a:sy n="63"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C333153-B655-49EB-9F9D-A9ADEAD8C496}" type="datetimeFigureOut">
              <a:rPr lang="en-GB" smtClean="0"/>
              <a:t>05/12/2024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0ECE9A-F9C5-4EAB-9FF4-628C47C65939}" type="slidenum">
              <a:rPr lang="en-GB" smtClean="0"/>
              <a:t>‹#›</a:t>
            </a:fld>
            <a:endParaRPr lang="en-GB"/>
          </a:p>
        </p:txBody>
      </p:sp>
    </p:spTree>
    <p:extLst>
      <p:ext uri="{BB962C8B-B14F-4D97-AF65-F5344CB8AC3E}">
        <p14:creationId xmlns:p14="http://schemas.microsoft.com/office/powerpoint/2010/main" val="4074313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CC5FB7-0978-4880-BA7C-A0472742D08A}" type="datetimeFigureOut">
              <a:rPr lang="en-GB" smtClean="0"/>
              <a:t>05/12/2024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792BD-9991-4432-9E03-07094AD3ECD8}" type="slidenum">
              <a:rPr lang="en-GB" smtClean="0"/>
              <a:t>‹#›</a:t>
            </a:fld>
            <a:endParaRPr lang="en-GB"/>
          </a:p>
        </p:txBody>
      </p:sp>
    </p:spTree>
    <p:extLst>
      <p:ext uri="{BB962C8B-B14F-4D97-AF65-F5344CB8AC3E}">
        <p14:creationId xmlns:p14="http://schemas.microsoft.com/office/powerpoint/2010/main" val="2771443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BBG major project exploring history of Baxter Park through archival material </a:t>
            </a:r>
            <a:r>
              <a:rPr lang="en-US" dirty="0"/>
              <a:t>used to create a sense of identity and to make places relevant to today’s inhabitants and how this contributes to well-being</a:t>
            </a:r>
            <a:r>
              <a:rPr lang="en-US">
                <a:ea typeface="Calibri"/>
                <a:cs typeface="Calibri"/>
              </a:rPr>
              <a:t>. Morgan Academy pupils - similar outcomes of pride</a:t>
            </a:r>
            <a:r>
              <a:rPr lang="en-US"/>
              <a:t>, better understanding and appreciation of Baxter Park.</a:t>
            </a:r>
            <a:r>
              <a:rPr lang="en-US" dirty="0"/>
              <a:t> </a:t>
            </a:r>
            <a:endParaRPr lang="en-US">
              <a:ea typeface="Calibri"/>
              <a:cs typeface="Calibri"/>
            </a:endParaRPr>
          </a:p>
        </p:txBody>
      </p:sp>
      <p:sp>
        <p:nvSpPr>
          <p:cNvPr id="4" name="Slide Number Placeholder 3"/>
          <p:cNvSpPr>
            <a:spLocks noGrp="1"/>
          </p:cNvSpPr>
          <p:nvPr>
            <p:ph type="sldNum" sz="quarter" idx="5"/>
          </p:nvPr>
        </p:nvSpPr>
        <p:spPr/>
        <p:txBody>
          <a:bodyPr/>
          <a:lstStyle/>
          <a:p>
            <a:fld id="{FD44EEB9-C42C-4459-8FD3-8F7DF91AB6F1}" type="slidenum">
              <a:rPr lang="en-GB" smtClean="0"/>
              <a:t>8</a:t>
            </a:fld>
            <a:endParaRPr lang="en-GB"/>
          </a:p>
        </p:txBody>
      </p:sp>
    </p:spTree>
    <p:extLst>
      <p:ext uri="{BB962C8B-B14F-4D97-AF65-F5344CB8AC3E}">
        <p14:creationId xmlns:p14="http://schemas.microsoft.com/office/powerpoint/2010/main" val="520164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92112668-6619-E0B8-8ED0-93251825F1BE}"/>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C79184CC-D460-9016-5DB8-2F4AB8DA033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1508" name="Slide Number Placeholder 3">
            <a:extLst>
              <a:ext uri="{FF2B5EF4-FFF2-40B4-BE49-F238E27FC236}">
                <a16:creationId xmlns:a16="http://schemas.microsoft.com/office/drawing/2014/main" id="{0CC6FF1C-CBDE-771D-6DAB-AA91EC38B09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7619AB-89FE-4F02-B57F-B9EB267B741C}" type="slidenum">
              <a:rPr lang="en-GB" altLang="en-US" smtClean="0"/>
              <a:pPr>
                <a:spcBef>
                  <a:spcPct val="0"/>
                </a:spcBef>
              </a:pPr>
              <a:t>30</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Main">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7"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35" name="Group 4"/>
          <p:cNvGrpSpPr>
            <a:grpSpLocks noChangeAspect="1"/>
          </p:cNvGrpSpPr>
          <p:nvPr userDrawn="1"/>
        </p:nvGrpSpPr>
        <p:grpSpPr bwMode="auto">
          <a:xfrm>
            <a:off x="3312000" y="2337323"/>
            <a:ext cx="1130642" cy="444393"/>
            <a:chOff x="1931" y="1786"/>
            <a:chExt cx="1898" cy="746"/>
          </a:xfrm>
          <a:solidFill>
            <a:schemeClr val="accent1"/>
          </a:solidFill>
        </p:grpSpPr>
        <p:sp>
          <p:nvSpPr>
            <p:cNvPr id="36" name="Freeform 5"/>
            <p:cNvSpPr>
              <a:spLocks noEditPoints="1"/>
            </p:cNvSpPr>
            <p:nvPr userDrawn="1"/>
          </p:nvSpPr>
          <p:spPr bwMode="auto">
            <a:xfrm>
              <a:off x="1931" y="2220"/>
              <a:ext cx="1896" cy="312"/>
            </a:xfrm>
            <a:custGeom>
              <a:avLst/>
              <a:gdLst>
                <a:gd name="T0" fmla="*/ 897 w 921"/>
                <a:gd name="T1" fmla="*/ 82 h 151"/>
                <a:gd name="T2" fmla="*/ 873 w 921"/>
                <a:gd name="T3" fmla="*/ 59 h 151"/>
                <a:gd name="T4" fmla="*/ 823 w 921"/>
                <a:gd name="T5" fmla="*/ 95 h 151"/>
                <a:gd name="T6" fmla="*/ 918 w 921"/>
                <a:gd name="T7" fmla="*/ 122 h 151"/>
                <a:gd name="T8" fmla="*/ 874 w 921"/>
                <a:gd name="T9" fmla="*/ 130 h 151"/>
                <a:gd name="T10" fmla="*/ 920 w 921"/>
                <a:gd name="T11" fmla="*/ 98 h 151"/>
                <a:gd name="T12" fmla="*/ 874 w 921"/>
                <a:gd name="T13" fmla="*/ 40 h 151"/>
                <a:gd name="T14" fmla="*/ 785 w 921"/>
                <a:gd name="T15" fmla="*/ 82 h 151"/>
                <a:gd name="T16" fmla="*/ 761 w 921"/>
                <a:gd name="T17" fmla="*/ 59 h 151"/>
                <a:gd name="T18" fmla="*/ 711 w 921"/>
                <a:gd name="T19" fmla="*/ 95 h 151"/>
                <a:gd name="T20" fmla="*/ 806 w 921"/>
                <a:gd name="T21" fmla="*/ 122 h 151"/>
                <a:gd name="T22" fmla="*/ 762 w 921"/>
                <a:gd name="T23" fmla="*/ 130 h 151"/>
                <a:gd name="T24" fmla="*/ 808 w 921"/>
                <a:gd name="T25" fmla="*/ 98 h 151"/>
                <a:gd name="T26" fmla="*/ 762 w 921"/>
                <a:gd name="T27" fmla="*/ 40 h 151"/>
                <a:gd name="T28" fmla="*/ 612 w 921"/>
                <a:gd name="T29" fmla="*/ 95 h 151"/>
                <a:gd name="T30" fmla="*/ 670 w 921"/>
                <a:gd name="T31" fmla="*/ 89 h 151"/>
                <a:gd name="T32" fmla="*/ 640 w 921"/>
                <a:gd name="T33" fmla="*/ 130 h 151"/>
                <a:gd name="T34" fmla="*/ 670 w 921"/>
                <a:gd name="T35" fmla="*/ 55 h 151"/>
                <a:gd name="T36" fmla="*/ 636 w 921"/>
                <a:gd name="T37" fmla="*/ 40 h 151"/>
                <a:gd name="T38" fmla="*/ 636 w 921"/>
                <a:gd name="T39" fmla="*/ 150 h 151"/>
                <a:gd name="T40" fmla="*/ 670 w 921"/>
                <a:gd name="T41" fmla="*/ 135 h 151"/>
                <a:gd name="T42" fmla="*/ 692 w 921"/>
                <a:gd name="T43" fmla="*/ 148 h 151"/>
                <a:gd name="T44" fmla="*/ 670 w 921"/>
                <a:gd name="T45" fmla="*/ 3 h 151"/>
                <a:gd name="T46" fmla="*/ 503 w 921"/>
                <a:gd name="T47" fmla="*/ 56 h 151"/>
                <a:gd name="T48" fmla="*/ 500 w 921"/>
                <a:gd name="T49" fmla="*/ 43 h 151"/>
                <a:gd name="T50" fmla="*/ 479 w 921"/>
                <a:gd name="T51" fmla="*/ 148 h 151"/>
                <a:gd name="T52" fmla="*/ 501 w 921"/>
                <a:gd name="T53" fmla="*/ 93 h 151"/>
                <a:gd name="T54" fmla="*/ 528 w 921"/>
                <a:gd name="T55" fmla="*/ 60 h 151"/>
                <a:gd name="T56" fmla="*/ 549 w 921"/>
                <a:gd name="T57" fmla="*/ 148 h 151"/>
                <a:gd name="T58" fmla="*/ 571 w 921"/>
                <a:gd name="T59" fmla="*/ 78 h 151"/>
                <a:gd name="T60" fmla="*/ 431 w 921"/>
                <a:gd name="T61" fmla="*/ 43 h 151"/>
                <a:gd name="T62" fmla="*/ 425 w 921"/>
                <a:gd name="T63" fmla="*/ 121 h 151"/>
                <a:gd name="T64" fmla="*/ 384 w 921"/>
                <a:gd name="T65" fmla="*/ 105 h 151"/>
                <a:gd name="T66" fmla="*/ 362 w 921"/>
                <a:gd name="T67" fmla="*/ 43 h 151"/>
                <a:gd name="T68" fmla="*/ 399 w 921"/>
                <a:gd name="T69" fmla="*/ 151 h 151"/>
                <a:gd name="T70" fmla="*/ 432 w 921"/>
                <a:gd name="T71" fmla="*/ 135 h 151"/>
                <a:gd name="T72" fmla="*/ 454 w 921"/>
                <a:gd name="T73" fmla="*/ 148 h 151"/>
                <a:gd name="T74" fmla="*/ 431 w 921"/>
                <a:gd name="T75" fmla="*/ 43 h 151"/>
                <a:gd name="T76" fmla="*/ 267 w 921"/>
                <a:gd name="T77" fmla="*/ 30 h 151"/>
                <a:gd name="T78" fmla="*/ 267 w 921"/>
                <a:gd name="T79" fmla="*/ 127 h 151"/>
                <a:gd name="T80" fmla="*/ 249 w 921"/>
                <a:gd name="T81" fmla="*/ 30 h 151"/>
                <a:gd name="T82" fmla="*/ 225 w 921"/>
                <a:gd name="T83" fmla="*/ 10 h 151"/>
                <a:gd name="T84" fmla="*/ 268 w 921"/>
                <a:gd name="T85" fmla="*/ 148 h 151"/>
                <a:gd name="T86" fmla="*/ 268 w 921"/>
                <a:gd name="T87" fmla="*/ 10 h 151"/>
                <a:gd name="T88" fmla="*/ 175 w 921"/>
                <a:gd name="T89" fmla="*/ 28 h 151"/>
                <a:gd name="T90" fmla="*/ 161 w 921"/>
                <a:gd name="T91" fmla="*/ 7 h 151"/>
                <a:gd name="T92" fmla="*/ 124 w 921"/>
                <a:gd name="T93" fmla="*/ 49 h 151"/>
                <a:gd name="T94" fmla="*/ 108 w 921"/>
                <a:gd name="T95" fmla="*/ 66 h 151"/>
                <a:gd name="T96" fmla="*/ 124 w 921"/>
                <a:gd name="T97" fmla="*/ 148 h 151"/>
                <a:gd name="T98" fmla="*/ 145 w 921"/>
                <a:gd name="T99" fmla="*/ 66 h 151"/>
                <a:gd name="T100" fmla="*/ 171 w 921"/>
                <a:gd name="T101" fmla="*/ 49 h 151"/>
                <a:gd name="T102" fmla="*/ 145 w 921"/>
                <a:gd name="T103" fmla="*/ 47 h 151"/>
                <a:gd name="T104" fmla="*/ 76 w 921"/>
                <a:gd name="T105" fmla="*/ 98 h 151"/>
                <a:gd name="T106" fmla="*/ 21 w 921"/>
                <a:gd name="T107" fmla="*/ 98 h 151"/>
                <a:gd name="T108" fmla="*/ 76 w 921"/>
                <a:gd name="T109" fmla="*/ 98 h 151"/>
                <a:gd name="T110" fmla="*/ 48 w 921"/>
                <a:gd name="T111" fmla="*/ 46 h 151"/>
                <a:gd name="T112" fmla="*/ 48 w 921"/>
                <a:gd name="T113" fmla="*/ 1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21" h="151">
                  <a:moveTo>
                    <a:pt x="873" y="59"/>
                  </a:moveTo>
                  <a:cubicBezTo>
                    <a:pt x="887" y="59"/>
                    <a:pt x="896" y="68"/>
                    <a:pt x="897" y="82"/>
                  </a:cubicBezTo>
                  <a:cubicBezTo>
                    <a:pt x="846" y="82"/>
                    <a:pt x="846" y="82"/>
                    <a:pt x="846" y="82"/>
                  </a:cubicBezTo>
                  <a:cubicBezTo>
                    <a:pt x="849" y="68"/>
                    <a:pt x="859" y="59"/>
                    <a:pt x="873" y="59"/>
                  </a:cubicBezTo>
                  <a:moveTo>
                    <a:pt x="874" y="40"/>
                  </a:moveTo>
                  <a:cubicBezTo>
                    <a:pt x="843" y="40"/>
                    <a:pt x="823" y="62"/>
                    <a:pt x="823" y="95"/>
                  </a:cubicBezTo>
                  <a:cubicBezTo>
                    <a:pt x="823" y="129"/>
                    <a:pt x="844" y="150"/>
                    <a:pt x="874" y="150"/>
                  </a:cubicBezTo>
                  <a:cubicBezTo>
                    <a:pt x="895" y="150"/>
                    <a:pt x="913" y="137"/>
                    <a:pt x="918" y="122"/>
                  </a:cubicBezTo>
                  <a:cubicBezTo>
                    <a:pt x="899" y="112"/>
                    <a:pt x="899" y="112"/>
                    <a:pt x="899" y="112"/>
                  </a:cubicBezTo>
                  <a:cubicBezTo>
                    <a:pt x="895" y="125"/>
                    <a:pt x="885" y="130"/>
                    <a:pt x="874" y="130"/>
                  </a:cubicBezTo>
                  <a:cubicBezTo>
                    <a:pt x="858" y="130"/>
                    <a:pt x="847" y="119"/>
                    <a:pt x="845" y="98"/>
                  </a:cubicBezTo>
                  <a:cubicBezTo>
                    <a:pt x="920" y="98"/>
                    <a:pt x="920" y="98"/>
                    <a:pt x="920" y="98"/>
                  </a:cubicBezTo>
                  <a:cubicBezTo>
                    <a:pt x="920" y="92"/>
                    <a:pt x="920" y="92"/>
                    <a:pt x="920" y="92"/>
                  </a:cubicBezTo>
                  <a:cubicBezTo>
                    <a:pt x="921" y="63"/>
                    <a:pt x="903" y="40"/>
                    <a:pt x="874" y="40"/>
                  </a:cubicBezTo>
                  <a:moveTo>
                    <a:pt x="761" y="59"/>
                  </a:moveTo>
                  <a:cubicBezTo>
                    <a:pt x="775" y="59"/>
                    <a:pt x="784" y="68"/>
                    <a:pt x="785" y="82"/>
                  </a:cubicBezTo>
                  <a:cubicBezTo>
                    <a:pt x="734" y="82"/>
                    <a:pt x="734" y="82"/>
                    <a:pt x="734" y="82"/>
                  </a:cubicBezTo>
                  <a:cubicBezTo>
                    <a:pt x="737" y="68"/>
                    <a:pt x="747" y="59"/>
                    <a:pt x="761" y="59"/>
                  </a:cubicBezTo>
                  <a:moveTo>
                    <a:pt x="762" y="40"/>
                  </a:moveTo>
                  <a:cubicBezTo>
                    <a:pt x="731" y="40"/>
                    <a:pt x="711" y="62"/>
                    <a:pt x="711" y="95"/>
                  </a:cubicBezTo>
                  <a:cubicBezTo>
                    <a:pt x="711" y="129"/>
                    <a:pt x="733" y="150"/>
                    <a:pt x="762" y="150"/>
                  </a:cubicBezTo>
                  <a:cubicBezTo>
                    <a:pt x="784" y="150"/>
                    <a:pt x="801" y="137"/>
                    <a:pt x="806" y="122"/>
                  </a:cubicBezTo>
                  <a:cubicBezTo>
                    <a:pt x="787" y="112"/>
                    <a:pt x="787" y="112"/>
                    <a:pt x="787" y="112"/>
                  </a:cubicBezTo>
                  <a:cubicBezTo>
                    <a:pt x="783" y="125"/>
                    <a:pt x="773" y="130"/>
                    <a:pt x="762" y="130"/>
                  </a:cubicBezTo>
                  <a:cubicBezTo>
                    <a:pt x="746" y="130"/>
                    <a:pt x="735" y="119"/>
                    <a:pt x="733" y="98"/>
                  </a:cubicBezTo>
                  <a:cubicBezTo>
                    <a:pt x="808" y="98"/>
                    <a:pt x="808" y="98"/>
                    <a:pt x="808" y="98"/>
                  </a:cubicBezTo>
                  <a:cubicBezTo>
                    <a:pt x="808" y="92"/>
                    <a:pt x="808" y="92"/>
                    <a:pt x="808" y="92"/>
                  </a:cubicBezTo>
                  <a:cubicBezTo>
                    <a:pt x="809" y="63"/>
                    <a:pt x="792" y="40"/>
                    <a:pt x="762" y="40"/>
                  </a:cubicBezTo>
                  <a:moveTo>
                    <a:pt x="640" y="130"/>
                  </a:moveTo>
                  <a:cubicBezTo>
                    <a:pt x="623" y="130"/>
                    <a:pt x="612" y="117"/>
                    <a:pt x="612" y="95"/>
                  </a:cubicBezTo>
                  <a:cubicBezTo>
                    <a:pt x="612" y="72"/>
                    <a:pt x="623" y="60"/>
                    <a:pt x="640" y="60"/>
                  </a:cubicBezTo>
                  <a:cubicBezTo>
                    <a:pt x="656" y="60"/>
                    <a:pt x="668" y="70"/>
                    <a:pt x="670" y="89"/>
                  </a:cubicBezTo>
                  <a:cubicBezTo>
                    <a:pt x="670" y="100"/>
                    <a:pt x="670" y="100"/>
                    <a:pt x="670" y="100"/>
                  </a:cubicBezTo>
                  <a:cubicBezTo>
                    <a:pt x="668" y="120"/>
                    <a:pt x="656" y="130"/>
                    <a:pt x="640" y="130"/>
                  </a:cubicBezTo>
                  <a:moveTo>
                    <a:pt x="670" y="3"/>
                  </a:moveTo>
                  <a:cubicBezTo>
                    <a:pt x="670" y="55"/>
                    <a:pt x="670" y="55"/>
                    <a:pt x="670" y="55"/>
                  </a:cubicBezTo>
                  <a:cubicBezTo>
                    <a:pt x="668" y="55"/>
                    <a:pt x="668" y="55"/>
                    <a:pt x="668" y="55"/>
                  </a:cubicBezTo>
                  <a:cubicBezTo>
                    <a:pt x="662" y="46"/>
                    <a:pt x="652" y="40"/>
                    <a:pt x="636" y="40"/>
                  </a:cubicBezTo>
                  <a:cubicBezTo>
                    <a:pt x="611" y="40"/>
                    <a:pt x="589" y="60"/>
                    <a:pt x="589" y="95"/>
                  </a:cubicBezTo>
                  <a:cubicBezTo>
                    <a:pt x="589" y="129"/>
                    <a:pt x="611" y="150"/>
                    <a:pt x="636" y="150"/>
                  </a:cubicBezTo>
                  <a:cubicBezTo>
                    <a:pt x="652" y="150"/>
                    <a:pt x="662" y="143"/>
                    <a:pt x="668" y="135"/>
                  </a:cubicBezTo>
                  <a:cubicBezTo>
                    <a:pt x="670" y="135"/>
                    <a:pt x="670" y="135"/>
                    <a:pt x="670" y="135"/>
                  </a:cubicBezTo>
                  <a:cubicBezTo>
                    <a:pt x="670" y="148"/>
                    <a:pt x="670" y="148"/>
                    <a:pt x="670" y="148"/>
                  </a:cubicBezTo>
                  <a:cubicBezTo>
                    <a:pt x="692" y="148"/>
                    <a:pt x="692" y="148"/>
                    <a:pt x="692" y="148"/>
                  </a:cubicBezTo>
                  <a:cubicBezTo>
                    <a:pt x="692" y="0"/>
                    <a:pt x="692" y="0"/>
                    <a:pt x="692" y="0"/>
                  </a:cubicBezTo>
                  <a:lnTo>
                    <a:pt x="670" y="3"/>
                  </a:lnTo>
                  <a:close/>
                  <a:moveTo>
                    <a:pt x="534" y="40"/>
                  </a:moveTo>
                  <a:cubicBezTo>
                    <a:pt x="520" y="40"/>
                    <a:pt x="508" y="47"/>
                    <a:pt x="503" y="56"/>
                  </a:cubicBezTo>
                  <a:cubicBezTo>
                    <a:pt x="501" y="56"/>
                    <a:pt x="501" y="56"/>
                    <a:pt x="501" y="56"/>
                  </a:cubicBezTo>
                  <a:cubicBezTo>
                    <a:pt x="500" y="43"/>
                    <a:pt x="500" y="43"/>
                    <a:pt x="500" y="43"/>
                  </a:cubicBezTo>
                  <a:cubicBezTo>
                    <a:pt x="479" y="43"/>
                    <a:pt x="479" y="43"/>
                    <a:pt x="479" y="43"/>
                  </a:cubicBezTo>
                  <a:cubicBezTo>
                    <a:pt x="479" y="148"/>
                    <a:pt x="479" y="148"/>
                    <a:pt x="479" y="148"/>
                  </a:cubicBezTo>
                  <a:cubicBezTo>
                    <a:pt x="501" y="148"/>
                    <a:pt x="501" y="148"/>
                    <a:pt x="501" y="148"/>
                  </a:cubicBezTo>
                  <a:cubicBezTo>
                    <a:pt x="501" y="93"/>
                    <a:pt x="501" y="93"/>
                    <a:pt x="501" y="93"/>
                  </a:cubicBezTo>
                  <a:cubicBezTo>
                    <a:pt x="501" y="82"/>
                    <a:pt x="504" y="74"/>
                    <a:pt x="508" y="69"/>
                  </a:cubicBezTo>
                  <a:cubicBezTo>
                    <a:pt x="513" y="63"/>
                    <a:pt x="521" y="60"/>
                    <a:pt x="528" y="60"/>
                  </a:cubicBezTo>
                  <a:cubicBezTo>
                    <a:pt x="542" y="60"/>
                    <a:pt x="549" y="67"/>
                    <a:pt x="549" y="86"/>
                  </a:cubicBezTo>
                  <a:cubicBezTo>
                    <a:pt x="549" y="148"/>
                    <a:pt x="549" y="148"/>
                    <a:pt x="549" y="148"/>
                  </a:cubicBezTo>
                  <a:cubicBezTo>
                    <a:pt x="571" y="148"/>
                    <a:pt x="571" y="148"/>
                    <a:pt x="571" y="148"/>
                  </a:cubicBezTo>
                  <a:cubicBezTo>
                    <a:pt x="571" y="78"/>
                    <a:pt x="571" y="78"/>
                    <a:pt x="571" y="78"/>
                  </a:cubicBezTo>
                  <a:cubicBezTo>
                    <a:pt x="571" y="49"/>
                    <a:pt x="554" y="40"/>
                    <a:pt x="534" y="40"/>
                  </a:cubicBezTo>
                  <a:moveTo>
                    <a:pt x="431" y="43"/>
                  </a:moveTo>
                  <a:cubicBezTo>
                    <a:pt x="431" y="97"/>
                    <a:pt x="431" y="97"/>
                    <a:pt x="431" y="97"/>
                  </a:cubicBezTo>
                  <a:cubicBezTo>
                    <a:pt x="431" y="109"/>
                    <a:pt x="429" y="116"/>
                    <a:pt x="425" y="121"/>
                  </a:cubicBezTo>
                  <a:cubicBezTo>
                    <a:pt x="420" y="127"/>
                    <a:pt x="412" y="130"/>
                    <a:pt x="404" y="130"/>
                  </a:cubicBezTo>
                  <a:cubicBezTo>
                    <a:pt x="391" y="130"/>
                    <a:pt x="384" y="123"/>
                    <a:pt x="384" y="105"/>
                  </a:cubicBezTo>
                  <a:cubicBezTo>
                    <a:pt x="384" y="43"/>
                    <a:pt x="384" y="43"/>
                    <a:pt x="384" y="43"/>
                  </a:cubicBezTo>
                  <a:cubicBezTo>
                    <a:pt x="362" y="43"/>
                    <a:pt x="362" y="43"/>
                    <a:pt x="362" y="43"/>
                  </a:cubicBezTo>
                  <a:cubicBezTo>
                    <a:pt x="362" y="113"/>
                    <a:pt x="362" y="113"/>
                    <a:pt x="362" y="113"/>
                  </a:cubicBezTo>
                  <a:cubicBezTo>
                    <a:pt x="362" y="141"/>
                    <a:pt x="379" y="151"/>
                    <a:pt x="399" y="151"/>
                  </a:cubicBezTo>
                  <a:cubicBezTo>
                    <a:pt x="413" y="151"/>
                    <a:pt x="425" y="143"/>
                    <a:pt x="430" y="135"/>
                  </a:cubicBezTo>
                  <a:cubicBezTo>
                    <a:pt x="432" y="135"/>
                    <a:pt x="432" y="135"/>
                    <a:pt x="432" y="135"/>
                  </a:cubicBezTo>
                  <a:cubicBezTo>
                    <a:pt x="433" y="148"/>
                    <a:pt x="433" y="148"/>
                    <a:pt x="433" y="148"/>
                  </a:cubicBezTo>
                  <a:cubicBezTo>
                    <a:pt x="454" y="148"/>
                    <a:pt x="454" y="148"/>
                    <a:pt x="454" y="148"/>
                  </a:cubicBezTo>
                  <a:cubicBezTo>
                    <a:pt x="454" y="43"/>
                    <a:pt x="454" y="43"/>
                    <a:pt x="454" y="43"/>
                  </a:cubicBezTo>
                  <a:lnTo>
                    <a:pt x="431" y="43"/>
                  </a:lnTo>
                  <a:close/>
                  <a:moveTo>
                    <a:pt x="249" y="30"/>
                  </a:moveTo>
                  <a:cubicBezTo>
                    <a:pt x="267" y="30"/>
                    <a:pt x="267" y="30"/>
                    <a:pt x="267" y="30"/>
                  </a:cubicBezTo>
                  <a:cubicBezTo>
                    <a:pt x="305" y="30"/>
                    <a:pt x="318" y="47"/>
                    <a:pt x="318" y="78"/>
                  </a:cubicBezTo>
                  <a:cubicBezTo>
                    <a:pt x="318" y="110"/>
                    <a:pt x="305" y="127"/>
                    <a:pt x="267" y="127"/>
                  </a:cubicBezTo>
                  <a:cubicBezTo>
                    <a:pt x="249" y="127"/>
                    <a:pt x="249" y="127"/>
                    <a:pt x="249" y="127"/>
                  </a:cubicBezTo>
                  <a:lnTo>
                    <a:pt x="249" y="30"/>
                  </a:lnTo>
                  <a:close/>
                  <a:moveTo>
                    <a:pt x="268" y="10"/>
                  </a:moveTo>
                  <a:cubicBezTo>
                    <a:pt x="225" y="10"/>
                    <a:pt x="225" y="10"/>
                    <a:pt x="225" y="10"/>
                  </a:cubicBezTo>
                  <a:cubicBezTo>
                    <a:pt x="225" y="148"/>
                    <a:pt x="225" y="148"/>
                    <a:pt x="225" y="148"/>
                  </a:cubicBezTo>
                  <a:cubicBezTo>
                    <a:pt x="268" y="148"/>
                    <a:pt x="268" y="148"/>
                    <a:pt x="268" y="148"/>
                  </a:cubicBezTo>
                  <a:cubicBezTo>
                    <a:pt x="319" y="148"/>
                    <a:pt x="342" y="121"/>
                    <a:pt x="342" y="78"/>
                  </a:cubicBezTo>
                  <a:cubicBezTo>
                    <a:pt x="342" y="36"/>
                    <a:pt x="319" y="10"/>
                    <a:pt x="268" y="10"/>
                  </a:cubicBezTo>
                  <a:moveTo>
                    <a:pt x="163" y="26"/>
                  </a:moveTo>
                  <a:cubicBezTo>
                    <a:pt x="167" y="26"/>
                    <a:pt x="172" y="27"/>
                    <a:pt x="175" y="28"/>
                  </a:cubicBezTo>
                  <a:cubicBezTo>
                    <a:pt x="175" y="8"/>
                    <a:pt x="175" y="8"/>
                    <a:pt x="175" y="8"/>
                  </a:cubicBezTo>
                  <a:cubicBezTo>
                    <a:pt x="171" y="7"/>
                    <a:pt x="167" y="7"/>
                    <a:pt x="161" y="7"/>
                  </a:cubicBezTo>
                  <a:cubicBezTo>
                    <a:pt x="143" y="7"/>
                    <a:pt x="124" y="15"/>
                    <a:pt x="124" y="45"/>
                  </a:cubicBezTo>
                  <a:cubicBezTo>
                    <a:pt x="124" y="49"/>
                    <a:pt x="124" y="49"/>
                    <a:pt x="124" y="49"/>
                  </a:cubicBezTo>
                  <a:cubicBezTo>
                    <a:pt x="108" y="49"/>
                    <a:pt x="108" y="49"/>
                    <a:pt x="108" y="49"/>
                  </a:cubicBezTo>
                  <a:cubicBezTo>
                    <a:pt x="108" y="66"/>
                    <a:pt x="108" y="66"/>
                    <a:pt x="108" y="66"/>
                  </a:cubicBezTo>
                  <a:cubicBezTo>
                    <a:pt x="124" y="66"/>
                    <a:pt x="124" y="66"/>
                    <a:pt x="124" y="66"/>
                  </a:cubicBezTo>
                  <a:cubicBezTo>
                    <a:pt x="124" y="148"/>
                    <a:pt x="124" y="148"/>
                    <a:pt x="124" y="148"/>
                  </a:cubicBezTo>
                  <a:cubicBezTo>
                    <a:pt x="145" y="148"/>
                    <a:pt x="145" y="148"/>
                    <a:pt x="145" y="148"/>
                  </a:cubicBezTo>
                  <a:cubicBezTo>
                    <a:pt x="145" y="66"/>
                    <a:pt x="145" y="66"/>
                    <a:pt x="145" y="66"/>
                  </a:cubicBezTo>
                  <a:cubicBezTo>
                    <a:pt x="171" y="66"/>
                    <a:pt x="171" y="66"/>
                    <a:pt x="171" y="66"/>
                  </a:cubicBezTo>
                  <a:cubicBezTo>
                    <a:pt x="171" y="49"/>
                    <a:pt x="171" y="49"/>
                    <a:pt x="171" y="49"/>
                  </a:cubicBezTo>
                  <a:cubicBezTo>
                    <a:pt x="145" y="49"/>
                    <a:pt x="145" y="49"/>
                    <a:pt x="145" y="49"/>
                  </a:cubicBezTo>
                  <a:cubicBezTo>
                    <a:pt x="145" y="47"/>
                    <a:pt x="145" y="47"/>
                    <a:pt x="145" y="47"/>
                  </a:cubicBezTo>
                  <a:cubicBezTo>
                    <a:pt x="145" y="33"/>
                    <a:pt x="151" y="26"/>
                    <a:pt x="163" y="26"/>
                  </a:cubicBezTo>
                  <a:moveTo>
                    <a:pt x="76" y="98"/>
                  </a:moveTo>
                  <a:cubicBezTo>
                    <a:pt x="76" y="119"/>
                    <a:pt x="66" y="131"/>
                    <a:pt x="48" y="131"/>
                  </a:cubicBezTo>
                  <a:cubicBezTo>
                    <a:pt x="32" y="131"/>
                    <a:pt x="21" y="119"/>
                    <a:pt x="21" y="98"/>
                  </a:cubicBezTo>
                  <a:cubicBezTo>
                    <a:pt x="21" y="77"/>
                    <a:pt x="32" y="64"/>
                    <a:pt x="48" y="64"/>
                  </a:cubicBezTo>
                  <a:cubicBezTo>
                    <a:pt x="66" y="64"/>
                    <a:pt x="76" y="77"/>
                    <a:pt x="76" y="98"/>
                  </a:cubicBezTo>
                  <a:moveTo>
                    <a:pt x="97" y="98"/>
                  </a:moveTo>
                  <a:cubicBezTo>
                    <a:pt x="97" y="66"/>
                    <a:pt x="77" y="46"/>
                    <a:pt x="48" y="46"/>
                  </a:cubicBezTo>
                  <a:cubicBezTo>
                    <a:pt x="20" y="46"/>
                    <a:pt x="0" y="66"/>
                    <a:pt x="0" y="98"/>
                  </a:cubicBezTo>
                  <a:cubicBezTo>
                    <a:pt x="0" y="130"/>
                    <a:pt x="20" y="150"/>
                    <a:pt x="48" y="150"/>
                  </a:cubicBezTo>
                  <a:cubicBezTo>
                    <a:pt x="77" y="150"/>
                    <a:pt x="97" y="130"/>
                    <a:pt x="97"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6"/>
            <p:cNvSpPr>
              <a:spLocks noEditPoints="1"/>
            </p:cNvSpPr>
            <p:nvPr userDrawn="1"/>
          </p:nvSpPr>
          <p:spPr bwMode="auto">
            <a:xfrm>
              <a:off x="1937" y="1786"/>
              <a:ext cx="1892" cy="395"/>
            </a:xfrm>
            <a:custGeom>
              <a:avLst/>
              <a:gdLst>
                <a:gd name="T0" fmla="*/ 895 w 919"/>
                <a:gd name="T1" fmla="*/ 46 h 191"/>
                <a:gd name="T2" fmla="*/ 840 w 919"/>
                <a:gd name="T3" fmla="*/ 46 h 191"/>
                <a:gd name="T4" fmla="*/ 855 w 919"/>
                <a:gd name="T5" fmla="*/ 152 h 191"/>
                <a:gd name="T6" fmla="*/ 864 w 919"/>
                <a:gd name="T7" fmla="*/ 191 h 191"/>
                <a:gd name="T8" fmla="*/ 910 w 919"/>
                <a:gd name="T9" fmla="*/ 68 h 191"/>
                <a:gd name="T10" fmla="*/ 780 w 919"/>
                <a:gd name="T11" fmla="*/ 111 h 191"/>
                <a:gd name="T12" fmla="*/ 805 w 919"/>
                <a:gd name="T13" fmla="*/ 65 h 191"/>
                <a:gd name="T14" fmla="*/ 780 w 919"/>
                <a:gd name="T15" fmla="*/ 46 h 191"/>
                <a:gd name="T16" fmla="*/ 757 w 919"/>
                <a:gd name="T17" fmla="*/ 20 h 191"/>
                <a:gd name="T18" fmla="*/ 743 w 919"/>
                <a:gd name="T19" fmla="*/ 46 h 191"/>
                <a:gd name="T20" fmla="*/ 757 w 919"/>
                <a:gd name="T21" fmla="*/ 65 h 191"/>
                <a:gd name="T22" fmla="*/ 795 w 919"/>
                <a:gd name="T23" fmla="*/ 153 h 191"/>
                <a:gd name="T24" fmla="*/ 811 w 919"/>
                <a:gd name="T25" fmla="*/ 130 h 191"/>
                <a:gd name="T26" fmla="*/ 780 w 919"/>
                <a:gd name="T27" fmla="*/ 111 h 191"/>
                <a:gd name="T28" fmla="*/ 702 w 919"/>
                <a:gd name="T29" fmla="*/ 46 h 191"/>
                <a:gd name="T30" fmla="*/ 725 w 919"/>
                <a:gd name="T31" fmla="*/ 151 h 191"/>
                <a:gd name="T32" fmla="*/ 728 w 919"/>
                <a:gd name="T33" fmla="*/ 15 h 191"/>
                <a:gd name="T34" fmla="*/ 699 w 919"/>
                <a:gd name="T35" fmla="*/ 15 h 191"/>
                <a:gd name="T36" fmla="*/ 728 w 919"/>
                <a:gd name="T37" fmla="*/ 15 h 191"/>
                <a:gd name="T38" fmla="*/ 596 w 919"/>
                <a:gd name="T39" fmla="*/ 133 h 191"/>
                <a:gd name="T40" fmla="*/ 679 w 919"/>
                <a:gd name="T41" fmla="*/ 120 h 191"/>
                <a:gd name="T42" fmla="*/ 622 w 919"/>
                <a:gd name="T43" fmla="*/ 73 h 191"/>
                <a:gd name="T44" fmla="*/ 667 w 919"/>
                <a:gd name="T45" fmla="*/ 76 h 191"/>
                <a:gd name="T46" fmla="*/ 638 w 919"/>
                <a:gd name="T47" fmla="*/ 43 h 191"/>
                <a:gd name="T48" fmla="*/ 635 w 919"/>
                <a:gd name="T49" fmla="*/ 107 h 191"/>
                <a:gd name="T50" fmla="*/ 638 w 919"/>
                <a:gd name="T51" fmla="*/ 135 h 191"/>
                <a:gd name="T52" fmla="*/ 581 w 919"/>
                <a:gd name="T53" fmla="*/ 44 h 191"/>
                <a:gd name="T54" fmla="*/ 551 w 919"/>
                <a:gd name="T55" fmla="*/ 62 h 191"/>
                <a:gd name="T56" fmla="*/ 529 w 919"/>
                <a:gd name="T57" fmla="*/ 47 h 191"/>
                <a:gd name="T58" fmla="*/ 552 w 919"/>
                <a:gd name="T59" fmla="*/ 151 h 191"/>
                <a:gd name="T60" fmla="*/ 578 w 919"/>
                <a:gd name="T61" fmla="*/ 65 h 191"/>
                <a:gd name="T62" fmla="*/ 588 w 919"/>
                <a:gd name="T63" fmla="*/ 44 h 191"/>
                <a:gd name="T64" fmla="*/ 460 w 919"/>
                <a:gd name="T65" fmla="*/ 63 h 191"/>
                <a:gd name="T66" fmla="*/ 433 w 919"/>
                <a:gd name="T67" fmla="*/ 86 h 191"/>
                <a:gd name="T68" fmla="*/ 460 w 919"/>
                <a:gd name="T69" fmla="*/ 43 h 191"/>
                <a:gd name="T70" fmla="*/ 461 w 919"/>
                <a:gd name="T71" fmla="*/ 153 h 191"/>
                <a:gd name="T72" fmla="*/ 486 w 919"/>
                <a:gd name="T73" fmla="*/ 116 h 191"/>
                <a:gd name="T74" fmla="*/ 432 w 919"/>
                <a:gd name="T75" fmla="*/ 102 h 191"/>
                <a:gd name="T76" fmla="*/ 507 w 919"/>
                <a:gd name="T77" fmla="*/ 96 h 191"/>
                <a:gd name="T78" fmla="*/ 378 w 919"/>
                <a:gd name="T79" fmla="*/ 46 h 191"/>
                <a:gd name="T80" fmla="*/ 324 w 919"/>
                <a:gd name="T81" fmla="*/ 46 h 191"/>
                <a:gd name="T82" fmla="*/ 338 w 919"/>
                <a:gd name="T83" fmla="*/ 151 h 191"/>
                <a:gd name="T84" fmla="*/ 402 w 919"/>
                <a:gd name="T85" fmla="*/ 46 h 191"/>
                <a:gd name="T86" fmla="*/ 281 w 919"/>
                <a:gd name="T87" fmla="*/ 46 h 191"/>
                <a:gd name="T88" fmla="*/ 258 w 919"/>
                <a:gd name="T89" fmla="*/ 151 h 191"/>
                <a:gd name="T90" fmla="*/ 281 w 919"/>
                <a:gd name="T91" fmla="*/ 46 h 191"/>
                <a:gd name="T92" fmla="*/ 269 w 919"/>
                <a:gd name="T93" fmla="*/ 0 h 191"/>
                <a:gd name="T94" fmla="*/ 269 w 919"/>
                <a:gd name="T95" fmla="*/ 29 h 191"/>
                <a:gd name="T96" fmla="*/ 193 w 919"/>
                <a:gd name="T97" fmla="*/ 43 h 191"/>
                <a:gd name="T98" fmla="*/ 160 w 919"/>
                <a:gd name="T99" fmla="*/ 60 h 191"/>
                <a:gd name="T100" fmla="*/ 138 w 919"/>
                <a:gd name="T101" fmla="*/ 46 h 191"/>
                <a:gd name="T102" fmla="*/ 161 w 919"/>
                <a:gd name="T103" fmla="*/ 151 h 191"/>
                <a:gd name="T104" fmla="*/ 167 w 919"/>
                <a:gd name="T105" fmla="*/ 73 h 191"/>
                <a:gd name="T106" fmla="*/ 208 w 919"/>
                <a:gd name="T107" fmla="*/ 89 h 191"/>
                <a:gd name="T108" fmla="*/ 230 w 919"/>
                <a:gd name="T109" fmla="*/ 151 h 191"/>
                <a:gd name="T110" fmla="*/ 193 w 919"/>
                <a:gd name="T111" fmla="*/ 43 h 191"/>
                <a:gd name="T112" fmla="*/ 24 w 919"/>
                <a:gd name="T113" fmla="*/ 14 h 191"/>
                <a:gd name="T114" fmla="*/ 0 w 919"/>
                <a:gd name="T115" fmla="*/ 96 h 191"/>
                <a:gd name="T116" fmla="*/ 111 w 919"/>
                <a:gd name="T117" fmla="*/ 96 h 191"/>
                <a:gd name="T118" fmla="*/ 87 w 919"/>
                <a:gd name="T119" fmla="*/ 14 h 191"/>
                <a:gd name="T120" fmla="*/ 55 w 919"/>
                <a:gd name="T121" fmla="*/ 13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9" h="191">
                  <a:moveTo>
                    <a:pt x="919" y="46"/>
                  </a:moveTo>
                  <a:cubicBezTo>
                    <a:pt x="895" y="46"/>
                    <a:pt x="895" y="46"/>
                    <a:pt x="895" y="46"/>
                  </a:cubicBezTo>
                  <a:cubicBezTo>
                    <a:pt x="867" y="127"/>
                    <a:pt x="867" y="127"/>
                    <a:pt x="867" y="127"/>
                  </a:cubicBezTo>
                  <a:cubicBezTo>
                    <a:pt x="840" y="46"/>
                    <a:pt x="840" y="46"/>
                    <a:pt x="840" y="46"/>
                  </a:cubicBezTo>
                  <a:cubicBezTo>
                    <a:pt x="814" y="46"/>
                    <a:pt x="814" y="46"/>
                    <a:pt x="814" y="46"/>
                  </a:cubicBezTo>
                  <a:cubicBezTo>
                    <a:pt x="855" y="152"/>
                    <a:pt x="855" y="152"/>
                    <a:pt x="855" y="152"/>
                  </a:cubicBezTo>
                  <a:cubicBezTo>
                    <a:pt x="840" y="191"/>
                    <a:pt x="840" y="191"/>
                    <a:pt x="840" y="191"/>
                  </a:cubicBezTo>
                  <a:cubicBezTo>
                    <a:pt x="864" y="191"/>
                    <a:pt x="864" y="191"/>
                    <a:pt x="864" y="191"/>
                  </a:cubicBezTo>
                  <a:cubicBezTo>
                    <a:pt x="911" y="68"/>
                    <a:pt x="911" y="68"/>
                    <a:pt x="911" y="68"/>
                  </a:cubicBezTo>
                  <a:cubicBezTo>
                    <a:pt x="910" y="68"/>
                    <a:pt x="910" y="68"/>
                    <a:pt x="910" y="68"/>
                  </a:cubicBezTo>
                  <a:lnTo>
                    <a:pt x="919" y="46"/>
                  </a:lnTo>
                  <a:close/>
                  <a:moveTo>
                    <a:pt x="780" y="111"/>
                  </a:moveTo>
                  <a:cubicBezTo>
                    <a:pt x="780" y="65"/>
                    <a:pt x="780" y="65"/>
                    <a:pt x="780" y="65"/>
                  </a:cubicBezTo>
                  <a:cubicBezTo>
                    <a:pt x="805" y="65"/>
                    <a:pt x="805" y="65"/>
                    <a:pt x="805" y="65"/>
                  </a:cubicBezTo>
                  <a:cubicBezTo>
                    <a:pt x="805" y="46"/>
                    <a:pt x="805" y="46"/>
                    <a:pt x="805" y="46"/>
                  </a:cubicBezTo>
                  <a:cubicBezTo>
                    <a:pt x="780" y="46"/>
                    <a:pt x="780" y="46"/>
                    <a:pt x="780" y="46"/>
                  </a:cubicBezTo>
                  <a:cubicBezTo>
                    <a:pt x="780" y="17"/>
                    <a:pt x="780" y="17"/>
                    <a:pt x="780" y="17"/>
                  </a:cubicBezTo>
                  <a:cubicBezTo>
                    <a:pt x="757" y="20"/>
                    <a:pt x="757" y="20"/>
                    <a:pt x="757" y="20"/>
                  </a:cubicBezTo>
                  <a:cubicBezTo>
                    <a:pt x="757" y="46"/>
                    <a:pt x="757" y="46"/>
                    <a:pt x="757" y="46"/>
                  </a:cubicBezTo>
                  <a:cubicBezTo>
                    <a:pt x="743" y="46"/>
                    <a:pt x="743" y="46"/>
                    <a:pt x="743" y="46"/>
                  </a:cubicBezTo>
                  <a:cubicBezTo>
                    <a:pt x="743" y="65"/>
                    <a:pt x="743" y="65"/>
                    <a:pt x="743" y="65"/>
                  </a:cubicBezTo>
                  <a:cubicBezTo>
                    <a:pt x="757" y="65"/>
                    <a:pt x="757" y="65"/>
                    <a:pt x="757" y="65"/>
                  </a:cubicBezTo>
                  <a:cubicBezTo>
                    <a:pt x="757" y="113"/>
                    <a:pt x="757" y="113"/>
                    <a:pt x="757" y="113"/>
                  </a:cubicBezTo>
                  <a:cubicBezTo>
                    <a:pt x="757" y="144"/>
                    <a:pt x="777" y="153"/>
                    <a:pt x="795" y="153"/>
                  </a:cubicBezTo>
                  <a:cubicBezTo>
                    <a:pt x="802" y="153"/>
                    <a:pt x="807" y="152"/>
                    <a:pt x="811" y="151"/>
                  </a:cubicBezTo>
                  <a:cubicBezTo>
                    <a:pt x="811" y="130"/>
                    <a:pt x="811" y="130"/>
                    <a:pt x="811" y="130"/>
                  </a:cubicBezTo>
                  <a:cubicBezTo>
                    <a:pt x="807" y="131"/>
                    <a:pt x="802" y="132"/>
                    <a:pt x="798" y="132"/>
                  </a:cubicBezTo>
                  <a:cubicBezTo>
                    <a:pt x="786" y="132"/>
                    <a:pt x="780" y="125"/>
                    <a:pt x="780" y="111"/>
                  </a:cubicBezTo>
                  <a:moveTo>
                    <a:pt x="725" y="46"/>
                  </a:moveTo>
                  <a:cubicBezTo>
                    <a:pt x="702" y="46"/>
                    <a:pt x="702" y="46"/>
                    <a:pt x="702" y="46"/>
                  </a:cubicBezTo>
                  <a:cubicBezTo>
                    <a:pt x="702" y="151"/>
                    <a:pt x="702" y="151"/>
                    <a:pt x="702" y="151"/>
                  </a:cubicBezTo>
                  <a:cubicBezTo>
                    <a:pt x="725" y="151"/>
                    <a:pt x="725" y="151"/>
                    <a:pt x="725" y="151"/>
                  </a:cubicBezTo>
                  <a:lnTo>
                    <a:pt x="725" y="46"/>
                  </a:lnTo>
                  <a:close/>
                  <a:moveTo>
                    <a:pt x="728" y="15"/>
                  </a:moveTo>
                  <a:cubicBezTo>
                    <a:pt x="728" y="6"/>
                    <a:pt x="722" y="0"/>
                    <a:pt x="714" y="0"/>
                  </a:cubicBezTo>
                  <a:cubicBezTo>
                    <a:pt x="705" y="0"/>
                    <a:pt x="699" y="6"/>
                    <a:pt x="699" y="15"/>
                  </a:cubicBezTo>
                  <a:cubicBezTo>
                    <a:pt x="699" y="23"/>
                    <a:pt x="705" y="29"/>
                    <a:pt x="714" y="29"/>
                  </a:cubicBezTo>
                  <a:cubicBezTo>
                    <a:pt x="722" y="29"/>
                    <a:pt x="728" y="23"/>
                    <a:pt x="728" y="15"/>
                  </a:cubicBezTo>
                  <a:moveTo>
                    <a:pt x="607" y="118"/>
                  </a:moveTo>
                  <a:cubicBezTo>
                    <a:pt x="596" y="133"/>
                    <a:pt x="596" y="133"/>
                    <a:pt x="596" y="133"/>
                  </a:cubicBezTo>
                  <a:cubicBezTo>
                    <a:pt x="603" y="144"/>
                    <a:pt x="617" y="153"/>
                    <a:pt x="638" y="153"/>
                  </a:cubicBezTo>
                  <a:cubicBezTo>
                    <a:pt x="663" y="153"/>
                    <a:pt x="679" y="140"/>
                    <a:pt x="679" y="120"/>
                  </a:cubicBezTo>
                  <a:cubicBezTo>
                    <a:pt x="679" y="100"/>
                    <a:pt x="663" y="93"/>
                    <a:pt x="645" y="88"/>
                  </a:cubicBezTo>
                  <a:cubicBezTo>
                    <a:pt x="632" y="85"/>
                    <a:pt x="622" y="82"/>
                    <a:pt x="622" y="73"/>
                  </a:cubicBezTo>
                  <a:cubicBezTo>
                    <a:pt x="622" y="67"/>
                    <a:pt x="627" y="62"/>
                    <a:pt x="638" y="62"/>
                  </a:cubicBezTo>
                  <a:cubicBezTo>
                    <a:pt x="649" y="62"/>
                    <a:pt x="661" y="69"/>
                    <a:pt x="667" y="76"/>
                  </a:cubicBezTo>
                  <a:cubicBezTo>
                    <a:pt x="678" y="60"/>
                    <a:pt x="678" y="60"/>
                    <a:pt x="678" y="60"/>
                  </a:cubicBezTo>
                  <a:cubicBezTo>
                    <a:pt x="669" y="50"/>
                    <a:pt x="655" y="43"/>
                    <a:pt x="638" y="43"/>
                  </a:cubicBezTo>
                  <a:cubicBezTo>
                    <a:pt x="615" y="43"/>
                    <a:pt x="599" y="55"/>
                    <a:pt x="599" y="74"/>
                  </a:cubicBezTo>
                  <a:cubicBezTo>
                    <a:pt x="599" y="94"/>
                    <a:pt x="615" y="102"/>
                    <a:pt x="635" y="107"/>
                  </a:cubicBezTo>
                  <a:cubicBezTo>
                    <a:pt x="649" y="110"/>
                    <a:pt x="657" y="114"/>
                    <a:pt x="657" y="122"/>
                  </a:cubicBezTo>
                  <a:cubicBezTo>
                    <a:pt x="657" y="130"/>
                    <a:pt x="650" y="135"/>
                    <a:pt x="638" y="135"/>
                  </a:cubicBezTo>
                  <a:cubicBezTo>
                    <a:pt x="624" y="135"/>
                    <a:pt x="612" y="126"/>
                    <a:pt x="607" y="118"/>
                  </a:cubicBezTo>
                  <a:moveTo>
                    <a:pt x="581" y="44"/>
                  </a:moveTo>
                  <a:cubicBezTo>
                    <a:pt x="569" y="44"/>
                    <a:pt x="558" y="51"/>
                    <a:pt x="553" y="62"/>
                  </a:cubicBezTo>
                  <a:cubicBezTo>
                    <a:pt x="551" y="62"/>
                    <a:pt x="551" y="62"/>
                    <a:pt x="551" y="62"/>
                  </a:cubicBezTo>
                  <a:cubicBezTo>
                    <a:pt x="550" y="47"/>
                    <a:pt x="550" y="47"/>
                    <a:pt x="550" y="47"/>
                  </a:cubicBezTo>
                  <a:cubicBezTo>
                    <a:pt x="529" y="47"/>
                    <a:pt x="529" y="47"/>
                    <a:pt x="529" y="47"/>
                  </a:cubicBezTo>
                  <a:cubicBezTo>
                    <a:pt x="529" y="151"/>
                    <a:pt x="529" y="151"/>
                    <a:pt x="529" y="151"/>
                  </a:cubicBezTo>
                  <a:cubicBezTo>
                    <a:pt x="552" y="151"/>
                    <a:pt x="552" y="151"/>
                    <a:pt x="552" y="151"/>
                  </a:cubicBezTo>
                  <a:cubicBezTo>
                    <a:pt x="552" y="93"/>
                    <a:pt x="552" y="93"/>
                    <a:pt x="552" y="93"/>
                  </a:cubicBezTo>
                  <a:cubicBezTo>
                    <a:pt x="552" y="75"/>
                    <a:pt x="563" y="65"/>
                    <a:pt x="578" y="65"/>
                  </a:cubicBezTo>
                  <a:cubicBezTo>
                    <a:pt x="582" y="65"/>
                    <a:pt x="584" y="66"/>
                    <a:pt x="586" y="66"/>
                  </a:cubicBezTo>
                  <a:cubicBezTo>
                    <a:pt x="588" y="44"/>
                    <a:pt x="588" y="44"/>
                    <a:pt x="588" y="44"/>
                  </a:cubicBezTo>
                  <a:cubicBezTo>
                    <a:pt x="586" y="44"/>
                    <a:pt x="584" y="44"/>
                    <a:pt x="581" y="44"/>
                  </a:cubicBezTo>
                  <a:moveTo>
                    <a:pt x="460" y="63"/>
                  </a:moveTo>
                  <a:cubicBezTo>
                    <a:pt x="474" y="63"/>
                    <a:pt x="483" y="72"/>
                    <a:pt x="484" y="86"/>
                  </a:cubicBezTo>
                  <a:cubicBezTo>
                    <a:pt x="433" y="86"/>
                    <a:pt x="433" y="86"/>
                    <a:pt x="433" y="86"/>
                  </a:cubicBezTo>
                  <a:cubicBezTo>
                    <a:pt x="436" y="71"/>
                    <a:pt x="446" y="63"/>
                    <a:pt x="460" y="63"/>
                  </a:cubicBezTo>
                  <a:moveTo>
                    <a:pt x="460" y="43"/>
                  </a:moveTo>
                  <a:cubicBezTo>
                    <a:pt x="430" y="43"/>
                    <a:pt x="410" y="66"/>
                    <a:pt x="410" y="98"/>
                  </a:cubicBezTo>
                  <a:cubicBezTo>
                    <a:pt x="410" y="133"/>
                    <a:pt x="431" y="153"/>
                    <a:pt x="461" y="153"/>
                  </a:cubicBezTo>
                  <a:cubicBezTo>
                    <a:pt x="482" y="153"/>
                    <a:pt x="500" y="141"/>
                    <a:pt x="504" y="126"/>
                  </a:cubicBezTo>
                  <a:cubicBezTo>
                    <a:pt x="486" y="116"/>
                    <a:pt x="486" y="116"/>
                    <a:pt x="486" y="116"/>
                  </a:cubicBezTo>
                  <a:cubicBezTo>
                    <a:pt x="482" y="128"/>
                    <a:pt x="472" y="134"/>
                    <a:pt x="461" y="134"/>
                  </a:cubicBezTo>
                  <a:cubicBezTo>
                    <a:pt x="445" y="134"/>
                    <a:pt x="434" y="122"/>
                    <a:pt x="432" y="102"/>
                  </a:cubicBezTo>
                  <a:cubicBezTo>
                    <a:pt x="507" y="102"/>
                    <a:pt x="507" y="102"/>
                    <a:pt x="507" y="102"/>
                  </a:cubicBezTo>
                  <a:cubicBezTo>
                    <a:pt x="507" y="96"/>
                    <a:pt x="507" y="96"/>
                    <a:pt x="507" y="96"/>
                  </a:cubicBezTo>
                  <a:cubicBezTo>
                    <a:pt x="507" y="66"/>
                    <a:pt x="490" y="43"/>
                    <a:pt x="460" y="43"/>
                  </a:cubicBezTo>
                  <a:moveTo>
                    <a:pt x="378" y="46"/>
                  </a:moveTo>
                  <a:cubicBezTo>
                    <a:pt x="351" y="127"/>
                    <a:pt x="351" y="127"/>
                    <a:pt x="351" y="127"/>
                  </a:cubicBezTo>
                  <a:cubicBezTo>
                    <a:pt x="324" y="46"/>
                    <a:pt x="324" y="46"/>
                    <a:pt x="324" y="46"/>
                  </a:cubicBezTo>
                  <a:cubicBezTo>
                    <a:pt x="298" y="46"/>
                    <a:pt x="298" y="46"/>
                    <a:pt x="298" y="46"/>
                  </a:cubicBezTo>
                  <a:cubicBezTo>
                    <a:pt x="338" y="151"/>
                    <a:pt x="338" y="151"/>
                    <a:pt x="338" y="151"/>
                  </a:cubicBezTo>
                  <a:cubicBezTo>
                    <a:pt x="362" y="151"/>
                    <a:pt x="362" y="151"/>
                    <a:pt x="362" y="151"/>
                  </a:cubicBezTo>
                  <a:cubicBezTo>
                    <a:pt x="402" y="46"/>
                    <a:pt x="402" y="46"/>
                    <a:pt x="402" y="46"/>
                  </a:cubicBezTo>
                  <a:lnTo>
                    <a:pt x="378" y="46"/>
                  </a:lnTo>
                  <a:close/>
                  <a:moveTo>
                    <a:pt x="281" y="46"/>
                  </a:moveTo>
                  <a:cubicBezTo>
                    <a:pt x="258" y="46"/>
                    <a:pt x="258" y="46"/>
                    <a:pt x="258" y="46"/>
                  </a:cubicBezTo>
                  <a:cubicBezTo>
                    <a:pt x="258" y="151"/>
                    <a:pt x="258" y="151"/>
                    <a:pt x="258" y="151"/>
                  </a:cubicBezTo>
                  <a:cubicBezTo>
                    <a:pt x="281" y="151"/>
                    <a:pt x="281" y="151"/>
                    <a:pt x="281" y="151"/>
                  </a:cubicBezTo>
                  <a:lnTo>
                    <a:pt x="281" y="46"/>
                  </a:lnTo>
                  <a:close/>
                  <a:moveTo>
                    <a:pt x="284" y="15"/>
                  </a:moveTo>
                  <a:cubicBezTo>
                    <a:pt x="284" y="6"/>
                    <a:pt x="277" y="0"/>
                    <a:pt x="269" y="0"/>
                  </a:cubicBezTo>
                  <a:cubicBezTo>
                    <a:pt x="261" y="0"/>
                    <a:pt x="255" y="6"/>
                    <a:pt x="255" y="15"/>
                  </a:cubicBezTo>
                  <a:cubicBezTo>
                    <a:pt x="255" y="23"/>
                    <a:pt x="261" y="29"/>
                    <a:pt x="269" y="29"/>
                  </a:cubicBezTo>
                  <a:cubicBezTo>
                    <a:pt x="277" y="29"/>
                    <a:pt x="284" y="23"/>
                    <a:pt x="284" y="15"/>
                  </a:cubicBezTo>
                  <a:moveTo>
                    <a:pt x="193" y="43"/>
                  </a:moveTo>
                  <a:cubicBezTo>
                    <a:pt x="179" y="43"/>
                    <a:pt x="167" y="51"/>
                    <a:pt x="162" y="60"/>
                  </a:cubicBezTo>
                  <a:cubicBezTo>
                    <a:pt x="160" y="60"/>
                    <a:pt x="160" y="60"/>
                    <a:pt x="160" y="60"/>
                  </a:cubicBezTo>
                  <a:cubicBezTo>
                    <a:pt x="159" y="46"/>
                    <a:pt x="159" y="46"/>
                    <a:pt x="159" y="46"/>
                  </a:cubicBezTo>
                  <a:cubicBezTo>
                    <a:pt x="138" y="46"/>
                    <a:pt x="138" y="46"/>
                    <a:pt x="138" y="46"/>
                  </a:cubicBezTo>
                  <a:cubicBezTo>
                    <a:pt x="138" y="151"/>
                    <a:pt x="138" y="151"/>
                    <a:pt x="138" y="151"/>
                  </a:cubicBezTo>
                  <a:cubicBezTo>
                    <a:pt x="161" y="151"/>
                    <a:pt x="161" y="151"/>
                    <a:pt x="161" y="151"/>
                  </a:cubicBezTo>
                  <a:cubicBezTo>
                    <a:pt x="161" y="97"/>
                    <a:pt x="161" y="97"/>
                    <a:pt x="161" y="97"/>
                  </a:cubicBezTo>
                  <a:cubicBezTo>
                    <a:pt x="161" y="85"/>
                    <a:pt x="163" y="78"/>
                    <a:pt x="167" y="73"/>
                  </a:cubicBezTo>
                  <a:cubicBezTo>
                    <a:pt x="172" y="67"/>
                    <a:pt x="180" y="64"/>
                    <a:pt x="188" y="64"/>
                  </a:cubicBezTo>
                  <a:cubicBezTo>
                    <a:pt x="201" y="64"/>
                    <a:pt x="208" y="71"/>
                    <a:pt x="208" y="89"/>
                  </a:cubicBezTo>
                  <a:cubicBezTo>
                    <a:pt x="208" y="151"/>
                    <a:pt x="208" y="151"/>
                    <a:pt x="208" y="151"/>
                  </a:cubicBezTo>
                  <a:cubicBezTo>
                    <a:pt x="230" y="151"/>
                    <a:pt x="230" y="151"/>
                    <a:pt x="230" y="151"/>
                  </a:cubicBezTo>
                  <a:cubicBezTo>
                    <a:pt x="230" y="82"/>
                    <a:pt x="230" y="82"/>
                    <a:pt x="230" y="82"/>
                  </a:cubicBezTo>
                  <a:cubicBezTo>
                    <a:pt x="230" y="53"/>
                    <a:pt x="213" y="43"/>
                    <a:pt x="193" y="43"/>
                  </a:cubicBezTo>
                  <a:moveTo>
                    <a:pt x="24" y="95"/>
                  </a:moveTo>
                  <a:cubicBezTo>
                    <a:pt x="24" y="14"/>
                    <a:pt x="24" y="14"/>
                    <a:pt x="24" y="14"/>
                  </a:cubicBezTo>
                  <a:cubicBezTo>
                    <a:pt x="0" y="14"/>
                    <a:pt x="0" y="14"/>
                    <a:pt x="0" y="14"/>
                  </a:cubicBezTo>
                  <a:cubicBezTo>
                    <a:pt x="0" y="96"/>
                    <a:pt x="0" y="96"/>
                    <a:pt x="0" y="96"/>
                  </a:cubicBezTo>
                  <a:cubicBezTo>
                    <a:pt x="0" y="133"/>
                    <a:pt x="18" y="155"/>
                    <a:pt x="55" y="155"/>
                  </a:cubicBezTo>
                  <a:cubicBezTo>
                    <a:pt x="92" y="155"/>
                    <a:pt x="111" y="134"/>
                    <a:pt x="111" y="96"/>
                  </a:cubicBezTo>
                  <a:cubicBezTo>
                    <a:pt x="111" y="14"/>
                    <a:pt x="111" y="14"/>
                    <a:pt x="111" y="14"/>
                  </a:cubicBezTo>
                  <a:cubicBezTo>
                    <a:pt x="87" y="14"/>
                    <a:pt x="87" y="14"/>
                    <a:pt x="87" y="14"/>
                  </a:cubicBezTo>
                  <a:cubicBezTo>
                    <a:pt x="87" y="95"/>
                    <a:pt x="87" y="95"/>
                    <a:pt x="87" y="95"/>
                  </a:cubicBezTo>
                  <a:cubicBezTo>
                    <a:pt x="87" y="121"/>
                    <a:pt x="78" y="134"/>
                    <a:pt x="55" y="134"/>
                  </a:cubicBezTo>
                  <a:cubicBezTo>
                    <a:pt x="32" y="134"/>
                    <a:pt x="24" y="121"/>
                    <a:pt x="24" y="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745544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No logo">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75724" y="325466"/>
            <a:ext cx="499809" cy="678675"/>
          </a:xfrm>
          <a:prstGeom prst="rect">
            <a:avLst/>
          </a:prstGeom>
        </p:spPr>
      </p:pic>
    </p:spTree>
    <p:extLst>
      <p:ext uri="{BB962C8B-B14F-4D97-AF65-F5344CB8AC3E}">
        <p14:creationId xmlns:p14="http://schemas.microsoft.com/office/powerpoint/2010/main" val="3248074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Duncan of Jordanstone College of Art &amp; Design">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0"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36" name="Group 4"/>
          <p:cNvGrpSpPr>
            <a:grpSpLocks noChangeAspect="1"/>
          </p:cNvGrpSpPr>
          <p:nvPr userDrawn="1"/>
        </p:nvGrpSpPr>
        <p:grpSpPr bwMode="auto">
          <a:xfrm>
            <a:off x="3312000" y="2337211"/>
            <a:ext cx="2642054" cy="741600"/>
            <a:chOff x="3322" y="1437"/>
            <a:chExt cx="3185" cy="894"/>
          </a:xfrm>
        </p:grpSpPr>
        <p:sp>
          <p:nvSpPr>
            <p:cNvPr id="37" name="Freeform 5"/>
            <p:cNvSpPr>
              <a:spLocks noEditPoints="1"/>
            </p:cNvSpPr>
            <p:nvPr userDrawn="1"/>
          </p:nvSpPr>
          <p:spPr bwMode="auto">
            <a:xfrm>
              <a:off x="3330" y="2048"/>
              <a:ext cx="2850" cy="283"/>
            </a:xfrm>
            <a:custGeom>
              <a:avLst/>
              <a:gdLst>
                <a:gd name="T0" fmla="*/ 1352 w 1387"/>
                <a:gd name="T1" fmla="*/ 43 h 137"/>
                <a:gd name="T2" fmla="*/ 1384 w 1387"/>
                <a:gd name="T3" fmla="*/ 90 h 137"/>
                <a:gd name="T4" fmla="*/ 1386 w 1387"/>
                <a:gd name="T5" fmla="*/ 72 h 137"/>
                <a:gd name="T6" fmla="*/ 1290 w 1387"/>
                <a:gd name="T7" fmla="*/ 61 h 137"/>
                <a:gd name="T8" fmla="*/ 1235 w 1387"/>
                <a:gd name="T9" fmla="*/ 70 h 137"/>
                <a:gd name="T10" fmla="*/ 1272 w 1387"/>
                <a:gd name="T11" fmla="*/ 96 h 137"/>
                <a:gd name="T12" fmla="*/ 1272 w 1387"/>
                <a:gd name="T13" fmla="*/ 30 h 137"/>
                <a:gd name="T14" fmla="*/ 1204 w 1387"/>
                <a:gd name="T15" fmla="*/ 66 h 137"/>
                <a:gd name="T16" fmla="*/ 1204 w 1387"/>
                <a:gd name="T17" fmla="*/ 42 h 137"/>
                <a:gd name="T18" fmla="*/ 1180 w 1387"/>
                <a:gd name="T19" fmla="*/ 110 h 137"/>
                <a:gd name="T20" fmla="*/ 1220 w 1387"/>
                <a:gd name="T21" fmla="*/ 108 h 137"/>
                <a:gd name="T22" fmla="*/ 1081 w 1387"/>
                <a:gd name="T23" fmla="*/ 42 h 137"/>
                <a:gd name="T24" fmla="*/ 1065 w 1387"/>
                <a:gd name="T25" fmla="*/ 108 h 137"/>
                <a:gd name="T26" fmla="*/ 1100 w 1387"/>
                <a:gd name="T27" fmla="*/ 44 h 137"/>
                <a:gd name="T28" fmla="*/ 1130 w 1387"/>
                <a:gd name="T29" fmla="*/ 58 h 137"/>
                <a:gd name="T30" fmla="*/ 1024 w 1387"/>
                <a:gd name="T31" fmla="*/ 90 h 137"/>
                <a:gd name="T32" fmla="*/ 978 w 1387"/>
                <a:gd name="T33" fmla="*/ 32 h 137"/>
                <a:gd name="T34" fmla="*/ 1029 w 1387"/>
                <a:gd name="T35" fmla="*/ 99 h 137"/>
                <a:gd name="T36" fmla="*/ 1028 w 1387"/>
                <a:gd name="T37" fmla="*/ 32 h 137"/>
                <a:gd name="T38" fmla="*/ 907 w 1387"/>
                <a:gd name="T39" fmla="*/ 94 h 137"/>
                <a:gd name="T40" fmla="*/ 877 w 1387"/>
                <a:gd name="T41" fmla="*/ 9 h 137"/>
                <a:gd name="T42" fmla="*/ 907 w 1387"/>
                <a:gd name="T43" fmla="*/ 9 h 137"/>
                <a:gd name="T44" fmla="*/ 821 w 1387"/>
                <a:gd name="T45" fmla="*/ 1 h 137"/>
                <a:gd name="T46" fmla="*/ 781 w 1387"/>
                <a:gd name="T47" fmla="*/ 45 h 137"/>
                <a:gd name="T48" fmla="*/ 808 w 1387"/>
                <a:gd name="T49" fmla="*/ 45 h 137"/>
                <a:gd name="T50" fmla="*/ 808 w 1387"/>
                <a:gd name="T51" fmla="*/ 30 h 137"/>
                <a:gd name="T52" fmla="*/ 714 w 1387"/>
                <a:gd name="T53" fmla="*/ 70 h 137"/>
                <a:gd name="T54" fmla="*/ 735 w 1387"/>
                <a:gd name="T55" fmla="*/ 30 h 137"/>
                <a:gd name="T56" fmla="*/ 657 w 1387"/>
                <a:gd name="T57" fmla="*/ 32 h 137"/>
                <a:gd name="T58" fmla="*/ 582 w 1387"/>
                <a:gd name="T59" fmla="*/ 32 h 137"/>
                <a:gd name="T60" fmla="*/ 657 w 1387"/>
                <a:gd name="T61" fmla="*/ 32 h 137"/>
                <a:gd name="T62" fmla="*/ 576 w 1387"/>
                <a:gd name="T63" fmla="*/ 32 h 137"/>
                <a:gd name="T64" fmla="*/ 542 w 1387"/>
                <a:gd name="T65" fmla="*/ 32 h 137"/>
                <a:gd name="T66" fmla="*/ 542 w 1387"/>
                <a:gd name="T67" fmla="*/ 81 h 137"/>
                <a:gd name="T68" fmla="*/ 570 w 1387"/>
                <a:gd name="T69" fmla="*/ 96 h 137"/>
                <a:gd name="T70" fmla="*/ 504 w 1387"/>
                <a:gd name="T71" fmla="*/ 108 h 137"/>
                <a:gd name="T72" fmla="*/ 511 w 1387"/>
                <a:gd name="T73" fmla="*/ 0 h 137"/>
                <a:gd name="T74" fmla="*/ 436 w 1387"/>
                <a:gd name="T75" fmla="*/ 85 h 137"/>
                <a:gd name="T76" fmla="*/ 462 w 1387"/>
                <a:gd name="T77" fmla="*/ 63 h 137"/>
                <a:gd name="T78" fmla="*/ 486 w 1387"/>
                <a:gd name="T79" fmla="*/ 42 h 137"/>
                <a:gd name="T80" fmla="*/ 472 w 1387"/>
                <a:gd name="T81" fmla="*/ 88 h 137"/>
                <a:gd name="T82" fmla="*/ 397 w 1387"/>
                <a:gd name="T83" fmla="*/ 44 h 137"/>
                <a:gd name="T84" fmla="*/ 381 w 1387"/>
                <a:gd name="T85" fmla="*/ 108 h 137"/>
                <a:gd name="T86" fmla="*/ 421 w 1387"/>
                <a:gd name="T87" fmla="*/ 46 h 137"/>
                <a:gd name="T88" fmla="*/ 349 w 1387"/>
                <a:gd name="T89" fmla="*/ 61 h 137"/>
                <a:gd name="T90" fmla="*/ 295 w 1387"/>
                <a:gd name="T91" fmla="*/ 70 h 137"/>
                <a:gd name="T92" fmla="*/ 332 w 1387"/>
                <a:gd name="T93" fmla="*/ 96 h 137"/>
                <a:gd name="T94" fmla="*/ 332 w 1387"/>
                <a:gd name="T95" fmla="*/ 30 h 137"/>
                <a:gd name="T96" fmla="*/ 215 w 1387"/>
                <a:gd name="T97" fmla="*/ 32 h 137"/>
                <a:gd name="T98" fmla="*/ 274 w 1387"/>
                <a:gd name="T99" fmla="*/ 32 h 137"/>
                <a:gd name="T100" fmla="*/ 202 w 1387"/>
                <a:gd name="T101" fmla="*/ 108 h 137"/>
                <a:gd name="T102" fmla="*/ 185 w 1387"/>
                <a:gd name="T103" fmla="*/ 10 h 137"/>
                <a:gd name="T104" fmla="*/ 117 w 1387"/>
                <a:gd name="T105" fmla="*/ 42 h 137"/>
                <a:gd name="T106" fmla="*/ 101 w 1387"/>
                <a:gd name="T107" fmla="*/ 108 h 137"/>
                <a:gd name="T108" fmla="*/ 136 w 1387"/>
                <a:gd name="T109" fmla="*/ 44 h 137"/>
                <a:gd name="T110" fmla="*/ 167 w 1387"/>
                <a:gd name="T111" fmla="*/ 58 h 137"/>
                <a:gd name="T112" fmla="*/ 0 w 1387"/>
                <a:gd name="T113" fmla="*/ 9 h 137"/>
                <a:gd name="T114" fmla="*/ 79 w 1387"/>
                <a:gd name="T115" fmla="*/ 9 h 137"/>
                <a:gd name="T116" fmla="*/ 16 w 1387"/>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7" h="137">
                  <a:moveTo>
                    <a:pt x="1352" y="43"/>
                  </a:moveTo>
                  <a:cubicBezTo>
                    <a:pt x="1363" y="43"/>
                    <a:pt x="1370" y="51"/>
                    <a:pt x="1371" y="61"/>
                  </a:cubicBezTo>
                  <a:cubicBezTo>
                    <a:pt x="1333" y="61"/>
                    <a:pt x="1333" y="61"/>
                    <a:pt x="1333" y="61"/>
                  </a:cubicBezTo>
                  <a:cubicBezTo>
                    <a:pt x="1335" y="50"/>
                    <a:pt x="1342" y="43"/>
                    <a:pt x="1352" y="43"/>
                  </a:cubicBezTo>
                  <a:moveTo>
                    <a:pt x="1353" y="30"/>
                  </a:moveTo>
                  <a:cubicBezTo>
                    <a:pt x="1331" y="30"/>
                    <a:pt x="1317" y="47"/>
                    <a:pt x="1317" y="70"/>
                  </a:cubicBezTo>
                  <a:cubicBezTo>
                    <a:pt x="1317" y="95"/>
                    <a:pt x="1332" y="110"/>
                    <a:pt x="1353" y="110"/>
                  </a:cubicBezTo>
                  <a:cubicBezTo>
                    <a:pt x="1369" y="110"/>
                    <a:pt x="1381" y="101"/>
                    <a:pt x="1384" y="90"/>
                  </a:cubicBezTo>
                  <a:cubicBezTo>
                    <a:pt x="1372" y="83"/>
                    <a:pt x="1372" y="83"/>
                    <a:pt x="1372" y="83"/>
                  </a:cubicBezTo>
                  <a:cubicBezTo>
                    <a:pt x="1369" y="93"/>
                    <a:pt x="1362" y="96"/>
                    <a:pt x="1353" y="96"/>
                  </a:cubicBezTo>
                  <a:cubicBezTo>
                    <a:pt x="1342" y="96"/>
                    <a:pt x="1333" y="88"/>
                    <a:pt x="1332" y="72"/>
                  </a:cubicBezTo>
                  <a:cubicBezTo>
                    <a:pt x="1386" y="72"/>
                    <a:pt x="1386" y="72"/>
                    <a:pt x="1386" y="72"/>
                  </a:cubicBezTo>
                  <a:cubicBezTo>
                    <a:pt x="1386" y="68"/>
                    <a:pt x="1386" y="68"/>
                    <a:pt x="1386" y="68"/>
                  </a:cubicBezTo>
                  <a:cubicBezTo>
                    <a:pt x="1387" y="47"/>
                    <a:pt x="1375" y="30"/>
                    <a:pt x="1353" y="30"/>
                  </a:cubicBezTo>
                  <a:moveTo>
                    <a:pt x="1271" y="43"/>
                  </a:moveTo>
                  <a:cubicBezTo>
                    <a:pt x="1282" y="43"/>
                    <a:pt x="1289" y="51"/>
                    <a:pt x="1290" y="61"/>
                  </a:cubicBezTo>
                  <a:cubicBezTo>
                    <a:pt x="1251" y="61"/>
                    <a:pt x="1251" y="61"/>
                    <a:pt x="1251" y="61"/>
                  </a:cubicBezTo>
                  <a:cubicBezTo>
                    <a:pt x="1253" y="50"/>
                    <a:pt x="1261" y="43"/>
                    <a:pt x="1271" y="43"/>
                  </a:cubicBezTo>
                  <a:moveTo>
                    <a:pt x="1272" y="30"/>
                  </a:moveTo>
                  <a:cubicBezTo>
                    <a:pt x="1250" y="30"/>
                    <a:pt x="1235" y="47"/>
                    <a:pt x="1235" y="70"/>
                  </a:cubicBezTo>
                  <a:cubicBezTo>
                    <a:pt x="1235" y="95"/>
                    <a:pt x="1251" y="110"/>
                    <a:pt x="1272" y="110"/>
                  </a:cubicBezTo>
                  <a:cubicBezTo>
                    <a:pt x="1287" y="110"/>
                    <a:pt x="1300" y="101"/>
                    <a:pt x="1303" y="90"/>
                  </a:cubicBezTo>
                  <a:cubicBezTo>
                    <a:pt x="1291" y="83"/>
                    <a:pt x="1291" y="83"/>
                    <a:pt x="1291" y="83"/>
                  </a:cubicBezTo>
                  <a:cubicBezTo>
                    <a:pt x="1288" y="93"/>
                    <a:pt x="1281" y="96"/>
                    <a:pt x="1272" y="96"/>
                  </a:cubicBezTo>
                  <a:cubicBezTo>
                    <a:pt x="1260" y="96"/>
                    <a:pt x="1251" y="88"/>
                    <a:pt x="1251" y="72"/>
                  </a:cubicBezTo>
                  <a:cubicBezTo>
                    <a:pt x="1305" y="72"/>
                    <a:pt x="1305" y="72"/>
                    <a:pt x="1305" y="72"/>
                  </a:cubicBezTo>
                  <a:cubicBezTo>
                    <a:pt x="1305" y="68"/>
                    <a:pt x="1305" y="68"/>
                    <a:pt x="1305" y="68"/>
                  </a:cubicBezTo>
                  <a:cubicBezTo>
                    <a:pt x="1305" y="47"/>
                    <a:pt x="1293" y="30"/>
                    <a:pt x="1272" y="30"/>
                  </a:cubicBezTo>
                  <a:moveTo>
                    <a:pt x="1182" y="96"/>
                  </a:moveTo>
                  <a:cubicBezTo>
                    <a:pt x="1170" y="96"/>
                    <a:pt x="1161" y="87"/>
                    <a:pt x="1161" y="70"/>
                  </a:cubicBezTo>
                  <a:cubicBezTo>
                    <a:pt x="1161" y="53"/>
                    <a:pt x="1170" y="44"/>
                    <a:pt x="1182" y="44"/>
                  </a:cubicBezTo>
                  <a:cubicBezTo>
                    <a:pt x="1194" y="44"/>
                    <a:pt x="1203" y="51"/>
                    <a:pt x="1204" y="66"/>
                  </a:cubicBezTo>
                  <a:cubicBezTo>
                    <a:pt x="1204" y="74"/>
                    <a:pt x="1204" y="74"/>
                    <a:pt x="1204" y="74"/>
                  </a:cubicBezTo>
                  <a:cubicBezTo>
                    <a:pt x="1203" y="89"/>
                    <a:pt x="1194" y="96"/>
                    <a:pt x="1182" y="96"/>
                  </a:cubicBezTo>
                  <a:moveTo>
                    <a:pt x="1204" y="4"/>
                  </a:moveTo>
                  <a:cubicBezTo>
                    <a:pt x="1204" y="42"/>
                    <a:pt x="1204" y="42"/>
                    <a:pt x="1204" y="42"/>
                  </a:cubicBezTo>
                  <a:cubicBezTo>
                    <a:pt x="1203" y="42"/>
                    <a:pt x="1203" y="42"/>
                    <a:pt x="1203" y="42"/>
                  </a:cubicBezTo>
                  <a:cubicBezTo>
                    <a:pt x="1199" y="35"/>
                    <a:pt x="1191" y="30"/>
                    <a:pt x="1180" y="30"/>
                  </a:cubicBezTo>
                  <a:cubicBezTo>
                    <a:pt x="1162" y="30"/>
                    <a:pt x="1146" y="45"/>
                    <a:pt x="1146" y="70"/>
                  </a:cubicBezTo>
                  <a:cubicBezTo>
                    <a:pt x="1146" y="95"/>
                    <a:pt x="1162" y="110"/>
                    <a:pt x="1180" y="110"/>
                  </a:cubicBezTo>
                  <a:cubicBezTo>
                    <a:pt x="1192" y="110"/>
                    <a:pt x="1199" y="105"/>
                    <a:pt x="1204" y="98"/>
                  </a:cubicBezTo>
                  <a:cubicBezTo>
                    <a:pt x="1204" y="98"/>
                    <a:pt x="1204" y="98"/>
                    <a:pt x="1204" y="98"/>
                  </a:cubicBezTo>
                  <a:cubicBezTo>
                    <a:pt x="1204" y="108"/>
                    <a:pt x="1204" y="108"/>
                    <a:pt x="1204" y="108"/>
                  </a:cubicBezTo>
                  <a:cubicBezTo>
                    <a:pt x="1220" y="108"/>
                    <a:pt x="1220" y="108"/>
                    <a:pt x="1220" y="108"/>
                  </a:cubicBezTo>
                  <a:cubicBezTo>
                    <a:pt x="1220" y="2"/>
                    <a:pt x="1220" y="2"/>
                    <a:pt x="1220" y="2"/>
                  </a:cubicBezTo>
                  <a:lnTo>
                    <a:pt x="1204" y="4"/>
                  </a:lnTo>
                  <a:close/>
                  <a:moveTo>
                    <a:pt x="1103" y="30"/>
                  </a:moveTo>
                  <a:cubicBezTo>
                    <a:pt x="1093" y="30"/>
                    <a:pt x="1085" y="36"/>
                    <a:pt x="1081" y="42"/>
                  </a:cubicBezTo>
                  <a:cubicBezTo>
                    <a:pt x="1079" y="42"/>
                    <a:pt x="1079" y="42"/>
                    <a:pt x="1079" y="42"/>
                  </a:cubicBezTo>
                  <a:cubicBezTo>
                    <a:pt x="1079" y="32"/>
                    <a:pt x="1079" y="32"/>
                    <a:pt x="1079" y="32"/>
                  </a:cubicBezTo>
                  <a:cubicBezTo>
                    <a:pt x="1065" y="32"/>
                    <a:pt x="1065" y="32"/>
                    <a:pt x="1065" y="32"/>
                  </a:cubicBezTo>
                  <a:cubicBezTo>
                    <a:pt x="1065" y="108"/>
                    <a:pt x="1065" y="108"/>
                    <a:pt x="1065" y="108"/>
                  </a:cubicBezTo>
                  <a:cubicBezTo>
                    <a:pt x="1080" y="108"/>
                    <a:pt x="1080" y="108"/>
                    <a:pt x="1080" y="108"/>
                  </a:cubicBezTo>
                  <a:cubicBezTo>
                    <a:pt x="1080" y="68"/>
                    <a:pt x="1080" y="68"/>
                    <a:pt x="1080" y="68"/>
                  </a:cubicBezTo>
                  <a:cubicBezTo>
                    <a:pt x="1080" y="59"/>
                    <a:pt x="1082" y="54"/>
                    <a:pt x="1084" y="51"/>
                  </a:cubicBezTo>
                  <a:cubicBezTo>
                    <a:pt x="1088" y="46"/>
                    <a:pt x="1094" y="44"/>
                    <a:pt x="1100" y="44"/>
                  </a:cubicBezTo>
                  <a:cubicBezTo>
                    <a:pt x="1110" y="44"/>
                    <a:pt x="1115" y="49"/>
                    <a:pt x="1115" y="63"/>
                  </a:cubicBezTo>
                  <a:cubicBezTo>
                    <a:pt x="1115" y="108"/>
                    <a:pt x="1115" y="108"/>
                    <a:pt x="1115" y="108"/>
                  </a:cubicBezTo>
                  <a:cubicBezTo>
                    <a:pt x="1130" y="108"/>
                    <a:pt x="1130" y="108"/>
                    <a:pt x="1130" y="108"/>
                  </a:cubicBezTo>
                  <a:cubicBezTo>
                    <a:pt x="1130" y="58"/>
                    <a:pt x="1130" y="58"/>
                    <a:pt x="1130" y="58"/>
                  </a:cubicBezTo>
                  <a:cubicBezTo>
                    <a:pt x="1130" y="37"/>
                    <a:pt x="1118" y="30"/>
                    <a:pt x="1103" y="30"/>
                  </a:cubicBezTo>
                  <a:moveTo>
                    <a:pt x="1028" y="32"/>
                  </a:moveTo>
                  <a:cubicBezTo>
                    <a:pt x="1028" y="73"/>
                    <a:pt x="1028" y="73"/>
                    <a:pt x="1028" y="73"/>
                  </a:cubicBezTo>
                  <a:cubicBezTo>
                    <a:pt x="1028" y="81"/>
                    <a:pt x="1027" y="86"/>
                    <a:pt x="1024" y="90"/>
                  </a:cubicBezTo>
                  <a:cubicBezTo>
                    <a:pt x="1020" y="94"/>
                    <a:pt x="1014" y="97"/>
                    <a:pt x="1008" y="97"/>
                  </a:cubicBezTo>
                  <a:cubicBezTo>
                    <a:pt x="998" y="97"/>
                    <a:pt x="993" y="92"/>
                    <a:pt x="993" y="78"/>
                  </a:cubicBezTo>
                  <a:cubicBezTo>
                    <a:pt x="993" y="32"/>
                    <a:pt x="993" y="32"/>
                    <a:pt x="993" y="32"/>
                  </a:cubicBezTo>
                  <a:cubicBezTo>
                    <a:pt x="978" y="32"/>
                    <a:pt x="978" y="32"/>
                    <a:pt x="978" y="32"/>
                  </a:cubicBezTo>
                  <a:cubicBezTo>
                    <a:pt x="978" y="83"/>
                    <a:pt x="978" y="83"/>
                    <a:pt x="978" y="83"/>
                  </a:cubicBezTo>
                  <a:cubicBezTo>
                    <a:pt x="978" y="104"/>
                    <a:pt x="990" y="110"/>
                    <a:pt x="1005" y="110"/>
                  </a:cubicBezTo>
                  <a:cubicBezTo>
                    <a:pt x="1015" y="110"/>
                    <a:pt x="1023" y="105"/>
                    <a:pt x="1028" y="99"/>
                  </a:cubicBezTo>
                  <a:cubicBezTo>
                    <a:pt x="1029" y="99"/>
                    <a:pt x="1029" y="99"/>
                    <a:pt x="1029" y="99"/>
                  </a:cubicBezTo>
                  <a:cubicBezTo>
                    <a:pt x="1030" y="108"/>
                    <a:pt x="1030" y="108"/>
                    <a:pt x="1030" y="108"/>
                  </a:cubicBezTo>
                  <a:cubicBezTo>
                    <a:pt x="1044" y="108"/>
                    <a:pt x="1044" y="108"/>
                    <a:pt x="1044" y="108"/>
                  </a:cubicBezTo>
                  <a:cubicBezTo>
                    <a:pt x="1044" y="32"/>
                    <a:pt x="1044" y="32"/>
                    <a:pt x="1044" y="32"/>
                  </a:cubicBezTo>
                  <a:lnTo>
                    <a:pt x="1028" y="32"/>
                  </a:lnTo>
                  <a:close/>
                  <a:moveTo>
                    <a:pt x="893" y="23"/>
                  </a:moveTo>
                  <a:cubicBezTo>
                    <a:pt x="907" y="23"/>
                    <a:pt x="907" y="23"/>
                    <a:pt x="907" y="23"/>
                  </a:cubicBezTo>
                  <a:cubicBezTo>
                    <a:pt x="935" y="23"/>
                    <a:pt x="945" y="35"/>
                    <a:pt x="945" y="58"/>
                  </a:cubicBezTo>
                  <a:cubicBezTo>
                    <a:pt x="945" y="82"/>
                    <a:pt x="935" y="94"/>
                    <a:pt x="907" y="94"/>
                  </a:cubicBezTo>
                  <a:cubicBezTo>
                    <a:pt x="893" y="94"/>
                    <a:pt x="893" y="94"/>
                    <a:pt x="893" y="94"/>
                  </a:cubicBezTo>
                  <a:lnTo>
                    <a:pt x="893" y="23"/>
                  </a:lnTo>
                  <a:close/>
                  <a:moveTo>
                    <a:pt x="907" y="9"/>
                  </a:moveTo>
                  <a:cubicBezTo>
                    <a:pt x="877" y="9"/>
                    <a:pt x="877" y="9"/>
                    <a:pt x="877" y="9"/>
                  </a:cubicBezTo>
                  <a:cubicBezTo>
                    <a:pt x="877" y="108"/>
                    <a:pt x="877" y="108"/>
                    <a:pt x="877" y="108"/>
                  </a:cubicBezTo>
                  <a:cubicBezTo>
                    <a:pt x="907" y="108"/>
                    <a:pt x="907" y="108"/>
                    <a:pt x="907" y="108"/>
                  </a:cubicBezTo>
                  <a:cubicBezTo>
                    <a:pt x="944" y="108"/>
                    <a:pt x="961" y="89"/>
                    <a:pt x="961" y="58"/>
                  </a:cubicBezTo>
                  <a:cubicBezTo>
                    <a:pt x="961" y="28"/>
                    <a:pt x="944" y="9"/>
                    <a:pt x="907" y="9"/>
                  </a:cubicBezTo>
                  <a:moveTo>
                    <a:pt x="822" y="14"/>
                  </a:moveTo>
                  <a:cubicBezTo>
                    <a:pt x="826" y="14"/>
                    <a:pt x="829" y="15"/>
                    <a:pt x="832" y="16"/>
                  </a:cubicBezTo>
                  <a:cubicBezTo>
                    <a:pt x="832" y="2"/>
                    <a:pt x="832" y="2"/>
                    <a:pt x="832" y="2"/>
                  </a:cubicBezTo>
                  <a:cubicBezTo>
                    <a:pt x="829" y="1"/>
                    <a:pt x="826" y="1"/>
                    <a:pt x="821" y="1"/>
                  </a:cubicBezTo>
                  <a:cubicBezTo>
                    <a:pt x="808" y="1"/>
                    <a:pt x="793" y="7"/>
                    <a:pt x="793" y="29"/>
                  </a:cubicBezTo>
                  <a:cubicBezTo>
                    <a:pt x="793" y="32"/>
                    <a:pt x="793" y="32"/>
                    <a:pt x="793" y="32"/>
                  </a:cubicBezTo>
                  <a:cubicBezTo>
                    <a:pt x="781" y="32"/>
                    <a:pt x="781" y="32"/>
                    <a:pt x="781" y="32"/>
                  </a:cubicBezTo>
                  <a:cubicBezTo>
                    <a:pt x="781" y="45"/>
                    <a:pt x="781" y="45"/>
                    <a:pt x="781" y="45"/>
                  </a:cubicBezTo>
                  <a:cubicBezTo>
                    <a:pt x="793" y="45"/>
                    <a:pt x="793" y="45"/>
                    <a:pt x="793" y="45"/>
                  </a:cubicBezTo>
                  <a:cubicBezTo>
                    <a:pt x="793" y="108"/>
                    <a:pt x="793" y="108"/>
                    <a:pt x="793" y="108"/>
                  </a:cubicBezTo>
                  <a:cubicBezTo>
                    <a:pt x="808" y="108"/>
                    <a:pt x="808" y="108"/>
                    <a:pt x="808" y="108"/>
                  </a:cubicBezTo>
                  <a:cubicBezTo>
                    <a:pt x="808" y="45"/>
                    <a:pt x="808" y="45"/>
                    <a:pt x="808" y="45"/>
                  </a:cubicBezTo>
                  <a:cubicBezTo>
                    <a:pt x="829" y="45"/>
                    <a:pt x="829" y="45"/>
                    <a:pt x="829" y="45"/>
                  </a:cubicBezTo>
                  <a:cubicBezTo>
                    <a:pt x="829" y="32"/>
                    <a:pt x="829" y="32"/>
                    <a:pt x="829" y="32"/>
                  </a:cubicBezTo>
                  <a:cubicBezTo>
                    <a:pt x="808" y="32"/>
                    <a:pt x="808" y="32"/>
                    <a:pt x="808" y="32"/>
                  </a:cubicBezTo>
                  <a:cubicBezTo>
                    <a:pt x="808" y="30"/>
                    <a:pt x="808" y="30"/>
                    <a:pt x="808" y="30"/>
                  </a:cubicBezTo>
                  <a:cubicBezTo>
                    <a:pt x="808" y="19"/>
                    <a:pt x="813" y="14"/>
                    <a:pt x="822" y="14"/>
                  </a:cubicBezTo>
                  <a:moveTo>
                    <a:pt x="757" y="70"/>
                  </a:moveTo>
                  <a:cubicBezTo>
                    <a:pt x="757" y="87"/>
                    <a:pt x="749" y="96"/>
                    <a:pt x="735" y="96"/>
                  </a:cubicBezTo>
                  <a:cubicBezTo>
                    <a:pt x="722" y="96"/>
                    <a:pt x="714" y="87"/>
                    <a:pt x="714" y="70"/>
                  </a:cubicBezTo>
                  <a:cubicBezTo>
                    <a:pt x="714" y="53"/>
                    <a:pt x="722" y="44"/>
                    <a:pt x="735" y="44"/>
                  </a:cubicBezTo>
                  <a:cubicBezTo>
                    <a:pt x="749" y="44"/>
                    <a:pt x="757" y="53"/>
                    <a:pt x="757" y="70"/>
                  </a:cubicBezTo>
                  <a:moveTo>
                    <a:pt x="772" y="70"/>
                  </a:moveTo>
                  <a:cubicBezTo>
                    <a:pt x="772" y="46"/>
                    <a:pt x="757" y="30"/>
                    <a:pt x="735" y="30"/>
                  </a:cubicBezTo>
                  <a:cubicBezTo>
                    <a:pt x="713" y="30"/>
                    <a:pt x="698" y="46"/>
                    <a:pt x="698" y="70"/>
                  </a:cubicBezTo>
                  <a:cubicBezTo>
                    <a:pt x="698" y="94"/>
                    <a:pt x="713" y="110"/>
                    <a:pt x="735" y="110"/>
                  </a:cubicBezTo>
                  <a:cubicBezTo>
                    <a:pt x="757" y="110"/>
                    <a:pt x="772" y="94"/>
                    <a:pt x="772" y="70"/>
                  </a:cubicBezTo>
                  <a:moveTo>
                    <a:pt x="657" y="32"/>
                  </a:moveTo>
                  <a:cubicBezTo>
                    <a:pt x="641" y="32"/>
                    <a:pt x="641" y="32"/>
                    <a:pt x="641" y="32"/>
                  </a:cubicBezTo>
                  <a:cubicBezTo>
                    <a:pt x="620" y="92"/>
                    <a:pt x="620" y="92"/>
                    <a:pt x="620" y="92"/>
                  </a:cubicBezTo>
                  <a:cubicBezTo>
                    <a:pt x="600" y="32"/>
                    <a:pt x="600" y="32"/>
                    <a:pt x="600" y="32"/>
                  </a:cubicBezTo>
                  <a:cubicBezTo>
                    <a:pt x="582" y="32"/>
                    <a:pt x="582" y="32"/>
                    <a:pt x="582" y="32"/>
                  </a:cubicBezTo>
                  <a:cubicBezTo>
                    <a:pt x="612" y="109"/>
                    <a:pt x="612" y="109"/>
                    <a:pt x="612" y="109"/>
                  </a:cubicBezTo>
                  <a:cubicBezTo>
                    <a:pt x="601" y="137"/>
                    <a:pt x="601" y="137"/>
                    <a:pt x="601" y="137"/>
                  </a:cubicBezTo>
                  <a:cubicBezTo>
                    <a:pt x="617" y="137"/>
                    <a:pt x="617" y="137"/>
                    <a:pt x="617" y="137"/>
                  </a:cubicBezTo>
                  <a:lnTo>
                    <a:pt x="657" y="32"/>
                  </a:lnTo>
                  <a:close/>
                  <a:moveTo>
                    <a:pt x="557" y="80"/>
                  </a:moveTo>
                  <a:cubicBezTo>
                    <a:pt x="557" y="45"/>
                    <a:pt x="557" y="45"/>
                    <a:pt x="557" y="45"/>
                  </a:cubicBezTo>
                  <a:cubicBezTo>
                    <a:pt x="576" y="45"/>
                    <a:pt x="576" y="45"/>
                    <a:pt x="576" y="45"/>
                  </a:cubicBezTo>
                  <a:cubicBezTo>
                    <a:pt x="576" y="32"/>
                    <a:pt x="576" y="32"/>
                    <a:pt x="576" y="32"/>
                  </a:cubicBezTo>
                  <a:cubicBezTo>
                    <a:pt x="557" y="32"/>
                    <a:pt x="557" y="32"/>
                    <a:pt x="557" y="32"/>
                  </a:cubicBezTo>
                  <a:cubicBezTo>
                    <a:pt x="557" y="12"/>
                    <a:pt x="557" y="12"/>
                    <a:pt x="557" y="12"/>
                  </a:cubicBezTo>
                  <a:cubicBezTo>
                    <a:pt x="542" y="14"/>
                    <a:pt x="542" y="14"/>
                    <a:pt x="542" y="14"/>
                  </a:cubicBezTo>
                  <a:cubicBezTo>
                    <a:pt x="542" y="32"/>
                    <a:pt x="542" y="32"/>
                    <a:pt x="542" y="32"/>
                  </a:cubicBezTo>
                  <a:cubicBezTo>
                    <a:pt x="532" y="32"/>
                    <a:pt x="532" y="32"/>
                    <a:pt x="532" y="32"/>
                  </a:cubicBezTo>
                  <a:cubicBezTo>
                    <a:pt x="532" y="45"/>
                    <a:pt x="532" y="45"/>
                    <a:pt x="532" y="45"/>
                  </a:cubicBezTo>
                  <a:cubicBezTo>
                    <a:pt x="542" y="45"/>
                    <a:pt x="542" y="45"/>
                    <a:pt x="542" y="45"/>
                  </a:cubicBezTo>
                  <a:cubicBezTo>
                    <a:pt x="542" y="81"/>
                    <a:pt x="542" y="81"/>
                    <a:pt x="542" y="81"/>
                  </a:cubicBezTo>
                  <a:cubicBezTo>
                    <a:pt x="542" y="103"/>
                    <a:pt x="556" y="109"/>
                    <a:pt x="569" y="109"/>
                  </a:cubicBezTo>
                  <a:cubicBezTo>
                    <a:pt x="573" y="109"/>
                    <a:pt x="577" y="109"/>
                    <a:pt x="579" y="108"/>
                  </a:cubicBezTo>
                  <a:cubicBezTo>
                    <a:pt x="579" y="94"/>
                    <a:pt x="579" y="94"/>
                    <a:pt x="579" y="94"/>
                  </a:cubicBezTo>
                  <a:cubicBezTo>
                    <a:pt x="577" y="95"/>
                    <a:pt x="573" y="96"/>
                    <a:pt x="570" y="96"/>
                  </a:cubicBezTo>
                  <a:cubicBezTo>
                    <a:pt x="562" y="96"/>
                    <a:pt x="557" y="91"/>
                    <a:pt x="557" y="80"/>
                  </a:cubicBezTo>
                  <a:moveTo>
                    <a:pt x="519" y="32"/>
                  </a:moveTo>
                  <a:cubicBezTo>
                    <a:pt x="504" y="32"/>
                    <a:pt x="504" y="32"/>
                    <a:pt x="504" y="32"/>
                  </a:cubicBezTo>
                  <a:cubicBezTo>
                    <a:pt x="504" y="108"/>
                    <a:pt x="504" y="108"/>
                    <a:pt x="504" y="108"/>
                  </a:cubicBezTo>
                  <a:cubicBezTo>
                    <a:pt x="519" y="108"/>
                    <a:pt x="519" y="108"/>
                    <a:pt x="519" y="108"/>
                  </a:cubicBezTo>
                  <a:lnTo>
                    <a:pt x="519" y="32"/>
                  </a:lnTo>
                  <a:close/>
                  <a:moveTo>
                    <a:pt x="521" y="10"/>
                  </a:moveTo>
                  <a:cubicBezTo>
                    <a:pt x="521" y="4"/>
                    <a:pt x="517" y="0"/>
                    <a:pt x="511" y="0"/>
                  </a:cubicBezTo>
                  <a:cubicBezTo>
                    <a:pt x="506" y="0"/>
                    <a:pt x="501" y="4"/>
                    <a:pt x="501" y="10"/>
                  </a:cubicBezTo>
                  <a:cubicBezTo>
                    <a:pt x="501" y="15"/>
                    <a:pt x="506" y="19"/>
                    <a:pt x="511" y="19"/>
                  </a:cubicBezTo>
                  <a:cubicBezTo>
                    <a:pt x="517" y="19"/>
                    <a:pt x="521" y="15"/>
                    <a:pt x="521" y="10"/>
                  </a:cubicBezTo>
                  <a:moveTo>
                    <a:pt x="436" y="85"/>
                  </a:moveTo>
                  <a:cubicBezTo>
                    <a:pt x="428" y="94"/>
                    <a:pt x="428" y="94"/>
                    <a:pt x="428" y="94"/>
                  </a:cubicBezTo>
                  <a:cubicBezTo>
                    <a:pt x="433" y="102"/>
                    <a:pt x="443" y="110"/>
                    <a:pt x="458" y="110"/>
                  </a:cubicBezTo>
                  <a:cubicBezTo>
                    <a:pt x="475" y="110"/>
                    <a:pt x="487" y="101"/>
                    <a:pt x="487" y="86"/>
                  </a:cubicBezTo>
                  <a:cubicBezTo>
                    <a:pt x="487" y="72"/>
                    <a:pt x="476" y="66"/>
                    <a:pt x="462" y="63"/>
                  </a:cubicBezTo>
                  <a:cubicBezTo>
                    <a:pt x="453" y="60"/>
                    <a:pt x="445" y="58"/>
                    <a:pt x="445" y="51"/>
                  </a:cubicBezTo>
                  <a:cubicBezTo>
                    <a:pt x="445" y="47"/>
                    <a:pt x="450" y="43"/>
                    <a:pt x="458" y="43"/>
                  </a:cubicBezTo>
                  <a:cubicBezTo>
                    <a:pt x="466" y="43"/>
                    <a:pt x="474" y="48"/>
                    <a:pt x="478" y="53"/>
                  </a:cubicBezTo>
                  <a:cubicBezTo>
                    <a:pt x="486" y="42"/>
                    <a:pt x="486" y="42"/>
                    <a:pt x="486" y="42"/>
                  </a:cubicBezTo>
                  <a:cubicBezTo>
                    <a:pt x="480" y="35"/>
                    <a:pt x="470" y="30"/>
                    <a:pt x="458" y="30"/>
                  </a:cubicBezTo>
                  <a:cubicBezTo>
                    <a:pt x="442" y="30"/>
                    <a:pt x="431" y="39"/>
                    <a:pt x="431" y="53"/>
                  </a:cubicBezTo>
                  <a:cubicBezTo>
                    <a:pt x="431" y="67"/>
                    <a:pt x="442" y="72"/>
                    <a:pt x="456" y="76"/>
                  </a:cubicBezTo>
                  <a:cubicBezTo>
                    <a:pt x="467" y="78"/>
                    <a:pt x="472" y="81"/>
                    <a:pt x="472" y="88"/>
                  </a:cubicBezTo>
                  <a:cubicBezTo>
                    <a:pt x="472" y="94"/>
                    <a:pt x="467" y="97"/>
                    <a:pt x="458" y="97"/>
                  </a:cubicBezTo>
                  <a:cubicBezTo>
                    <a:pt x="448" y="97"/>
                    <a:pt x="440" y="91"/>
                    <a:pt x="436" y="85"/>
                  </a:cubicBezTo>
                  <a:moveTo>
                    <a:pt x="417" y="30"/>
                  </a:moveTo>
                  <a:cubicBezTo>
                    <a:pt x="409" y="30"/>
                    <a:pt x="401" y="35"/>
                    <a:pt x="397" y="44"/>
                  </a:cubicBezTo>
                  <a:cubicBezTo>
                    <a:pt x="396" y="44"/>
                    <a:pt x="396" y="44"/>
                    <a:pt x="396" y="44"/>
                  </a:cubicBezTo>
                  <a:cubicBezTo>
                    <a:pt x="396" y="33"/>
                    <a:pt x="396" y="33"/>
                    <a:pt x="396" y="33"/>
                  </a:cubicBezTo>
                  <a:cubicBezTo>
                    <a:pt x="381" y="33"/>
                    <a:pt x="381" y="33"/>
                    <a:pt x="381" y="33"/>
                  </a:cubicBezTo>
                  <a:cubicBezTo>
                    <a:pt x="381" y="108"/>
                    <a:pt x="381" y="108"/>
                    <a:pt x="381" y="108"/>
                  </a:cubicBezTo>
                  <a:cubicBezTo>
                    <a:pt x="397" y="108"/>
                    <a:pt x="397" y="108"/>
                    <a:pt x="397" y="108"/>
                  </a:cubicBezTo>
                  <a:cubicBezTo>
                    <a:pt x="397" y="65"/>
                    <a:pt x="397" y="65"/>
                    <a:pt x="397" y="65"/>
                  </a:cubicBezTo>
                  <a:cubicBezTo>
                    <a:pt x="397" y="52"/>
                    <a:pt x="405" y="45"/>
                    <a:pt x="416" y="45"/>
                  </a:cubicBezTo>
                  <a:cubicBezTo>
                    <a:pt x="418" y="45"/>
                    <a:pt x="420" y="45"/>
                    <a:pt x="421" y="46"/>
                  </a:cubicBezTo>
                  <a:cubicBezTo>
                    <a:pt x="422" y="31"/>
                    <a:pt x="422" y="31"/>
                    <a:pt x="422" y="31"/>
                  </a:cubicBezTo>
                  <a:cubicBezTo>
                    <a:pt x="421" y="31"/>
                    <a:pt x="420" y="30"/>
                    <a:pt x="417" y="30"/>
                  </a:cubicBezTo>
                  <a:moveTo>
                    <a:pt x="331" y="43"/>
                  </a:moveTo>
                  <a:cubicBezTo>
                    <a:pt x="342" y="43"/>
                    <a:pt x="348" y="51"/>
                    <a:pt x="349" y="61"/>
                  </a:cubicBezTo>
                  <a:cubicBezTo>
                    <a:pt x="311" y="61"/>
                    <a:pt x="311" y="61"/>
                    <a:pt x="311" y="61"/>
                  </a:cubicBezTo>
                  <a:cubicBezTo>
                    <a:pt x="313" y="50"/>
                    <a:pt x="321" y="43"/>
                    <a:pt x="331" y="43"/>
                  </a:cubicBezTo>
                  <a:moveTo>
                    <a:pt x="332" y="30"/>
                  </a:moveTo>
                  <a:cubicBezTo>
                    <a:pt x="310" y="30"/>
                    <a:pt x="295" y="47"/>
                    <a:pt x="295" y="70"/>
                  </a:cubicBezTo>
                  <a:cubicBezTo>
                    <a:pt x="295" y="95"/>
                    <a:pt x="311" y="110"/>
                    <a:pt x="332" y="110"/>
                  </a:cubicBezTo>
                  <a:cubicBezTo>
                    <a:pt x="347" y="110"/>
                    <a:pt x="360" y="101"/>
                    <a:pt x="363" y="90"/>
                  </a:cubicBezTo>
                  <a:cubicBezTo>
                    <a:pt x="351" y="83"/>
                    <a:pt x="351" y="83"/>
                    <a:pt x="351" y="83"/>
                  </a:cubicBezTo>
                  <a:cubicBezTo>
                    <a:pt x="347" y="93"/>
                    <a:pt x="340" y="96"/>
                    <a:pt x="332" y="96"/>
                  </a:cubicBezTo>
                  <a:cubicBezTo>
                    <a:pt x="320" y="96"/>
                    <a:pt x="311" y="88"/>
                    <a:pt x="310" y="72"/>
                  </a:cubicBezTo>
                  <a:cubicBezTo>
                    <a:pt x="365" y="72"/>
                    <a:pt x="365" y="72"/>
                    <a:pt x="365" y="72"/>
                  </a:cubicBezTo>
                  <a:cubicBezTo>
                    <a:pt x="365" y="68"/>
                    <a:pt x="365" y="68"/>
                    <a:pt x="365" y="68"/>
                  </a:cubicBezTo>
                  <a:cubicBezTo>
                    <a:pt x="365" y="47"/>
                    <a:pt x="353" y="30"/>
                    <a:pt x="332" y="30"/>
                  </a:cubicBezTo>
                  <a:moveTo>
                    <a:pt x="274" y="32"/>
                  </a:moveTo>
                  <a:cubicBezTo>
                    <a:pt x="253" y="92"/>
                    <a:pt x="253" y="92"/>
                    <a:pt x="253" y="92"/>
                  </a:cubicBezTo>
                  <a:cubicBezTo>
                    <a:pt x="233" y="32"/>
                    <a:pt x="233" y="32"/>
                    <a:pt x="233" y="32"/>
                  </a:cubicBezTo>
                  <a:cubicBezTo>
                    <a:pt x="215" y="32"/>
                    <a:pt x="215" y="32"/>
                    <a:pt x="215" y="32"/>
                  </a:cubicBezTo>
                  <a:cubicBezTo>
                    <a:pt x="244" y="108"/>
                    <a:pt x="244" y="108"/>
                    <a:pt x="244" y="108"/>
                  </a:cubicBezTo>
                  <a:cubicBezTo>
                    <a:pt x="261" y="108"/>
                    <a:pt x="261" y="108"/>
                    <a:pt x="261" y="108"/>
                  </a:cubicBezTo>
                  <a:cubicBezTo>
                    <a:pt x="290" y="32"/>
                    <a:pt x="290" y="32"/>
                    <a:pt x="290" y="32"/>
                  </a:cubicBezTo>
                  <a:lnTo>
                    <a:pt x="274" y="32"/>
                  </a:lnTo>
                  <a:close/>
                  <a:moveTo>
                    <a:pt x="202" y="32"/>
                  </a:moveTo>
                  <a:cubicBezTo>
                    <a:pt x="187" y="32"/>
                    <a:pt x="187" y="32"/>
                    <a:pt x="187" y="32"/>
                  </a:cubicBezTo>
                  <a:cubicBezTo>
                    <a:pt x="187" y="108"/>
                    <a:pt x="187" y="108"/>
                    <a:pt x="187" y="108"/>
                  </a:cubicBezTo>
                  <a:cubicBezTo>
                    <a:pt x="202" y="108"/>
                    <a:pt x="202" y="108"/>
                    <a:pt x="202" y="108"/>
                  </a:cubicBezTo>
                  <a:lnTo>
                    <a:pt x="202" y="32"/>
                  </a:lnTo>
                  <a:close/>
                  <a:moveTo>
                    <a:pt x="205" y="10"/>
                  </a:moveTo>
                  <a:cubicBezTo>
                    <a:pt x="205" y="4"/>
                    <a:pt x="200" y="0"/>
                    <a:pt x="195" y="0"/>
                  </a:cubicBezTo>
                  <a:cubicBezTo>
                    <a:pt x="189" y="0"/>
                    <a:pt x="185" y="4"/>
                    <a:pt x="185" y="10"/>
                  </a:cubicBezTo>
                  <a:cubicBezTo>
                    <a:pt x="185" y="15"/>
                    <a:pt x="189" y="19"/>
                    <a:pt x="195" y="19"/>
                  </a:cubicBezTo>
                  <a:cubicBezTo>
                    <a:pt x="200" y="19"/>
                    <a:pt x="205" y="15"/>
                    <a:pt x="205" y="10"/>
                  </a:cubicBezTo>
                  <a:moveTo>
                    <a:pt x="140" y="30"/>
                  </a:moveTo>
                  <a:cubicBezTo>
                    <a:pt x="129" y="30"/>
                    <a:pt x="121" y="36"/>
                    <a:pt x="117" y="42"/>
                  </a:cubicBezTo>
                  <a:cubicBezTo>
                    <a:pt x="115" y="42"/>
                    <a:pt x="115" y="42"/>
                    <a:pt x="115" y="42"/>
                  </a:cubicBezTo>
                  <a:cubicBezTo>
                    <a:pt x="115" y="32"/>
                    <a:pt x="115" y="32"/>
                    <a:pt x="115" y="32"/>
                  </a:cubicBezTo>
                  <a:cubicBezTo>
                    <a:pt x="101" y="32"/>
                    <a:pt x="101" y="32"/>
                    <a:pt x="101" y="32"/>
                  </a:cubicBezTo>
                  <a:cubicBezTo>
                    <a:pt x="101" y="108"/>
                    <a:pt x="101" y="108"/>
                    <a:pt x="101" y="108"/>
                  </a:cubicBezTo>
                  <a:cubicBezTo>
                    <a:pt x="116" y="108"/>
                    <a:pt x="116" y="108"/>
                    <a:pt x="116" y="108"/>
                  </a:cubicBezTo>
                  <a:cubicBezTo>
                    <a:pt x="116" y="68"/>
                    <a:pt x="116" y="68"/>
                    <a:pt x="116" y="68"/>
                  </a:cubicBezTo>
                  <a:cubicBezTo>
                    <a:pt x="116" y="59"/>
                    <a:pt x="118" y="54"/>
                    <a:pt x="121" y="51"/>
                  </a:cubicBezTo>
                  <a:cubicBezTo>
                    <a:pt x="125" y="46"/>
                    <a:pt x="130" y="44"/>
                    <a:pt x="136" y="44"/>
                  </a:cubicBezTo>
                  <a:cubicBezTo>
                    <a:pt x="146" y="44"/>
                    <a:pt x="151" y="49"/>
                    <a:pt x="151" y="63"/>
                  </a:cubicBezTo>
                  <a:cubicBezTo>
                    <a:pt x="151" y="108"/>
                    <a:pt x="151" y="108"/>
                    <a:pt x="151" y="108"/>
                  </a:cubicBezTo>
                  <a:cubicBezTo>
                    <a:pt x="167" y="108"/>
                    <a:pt x="167" y="108"/>
                    <a:pt x="167" y="108"/>
                  </a:cubicBezTo>
                  <a:cubicBezTo>
                    <a:pt x="167" y="58"/>
                    <a:pt x="167" y="58"/>
                    <a:pt x="167" y="58"/>
                  </a:cubicBezTo>
                  <a:cubicBezTo>
                    <a:pt x="167" y="37"/>
                    <a:pt x="154" y="30"/>
                    <a:pt x="140" y="30"/>
                  </a:cubicBezTo>
                  <a:moveTo>
                    <a:pt x="16" y="69"/>
                  </a:moveTo>
                  <a:cubicBezTo>
                    <a:pt x="17" y="9"/>
                    <a:pt x="17" y="9"/>
                    <a:pt x="17" y="9"/>
                  </a:cubicBezTo>
                  <a:cubicBezTo>
                    <a:pt x="0" y="9"/>
                    <a:pt x="0" y="9"/>
                    <a:pt x="0" y="9"/>
                  </a:cubicBezTo>
                  <a:cubicBezTo>
                    <a:pt x="0" y="69"/>
                    <a:pt x="0" y="69"/>
                    <a:pt x="0" y="69"/>
                  </a:cubicBezTo>
                  <a:cubicBezTo>
                    <a:pt x="0" y="95"/>
                    <a:pt x="13" y="111"/>
                    <a:pt x="40" y="111"/>
                  </a:cubicBezTo>
                  <a:cubicBezTo>
                    <a:pt x="66" y="111"/>
                    <a:pt x="79" y="96"/>
                    <a:pt x="79" y="69"/>
                  </a:cubicBezTo>
                  <a:cubicBezTo>
                    <a:pt x="79" y="9"/>
                    <a:pt x="79" y="9"/>
                    <a:pt x="79" y="9"/>
                  </a:cubicBezTo>
                  <a:cubicBezTo>
                    <a:pt x="63" y="9"/>
                    <a:pt x="63" y="9"/>
                    <a:pt x="63" y="9"/>
                  </a:cubicBezTo>
                  <a:cubicBezTo>
                    <a:pt x="63" y="69"/>
                    <a:pt x="63" y="69"/>
                    <a:pt x="63" y="69"/>
                  </a:cubicBezTo>
                  <a:cubicBezTo>
                    <a:pt x="63" y="87"/>
                    <a:pt x="57" y="97"/>
                    <a:pt x="40" y="97"/>
                  </a:cubicBezTo>
                  <a:cubicBezTo>
                    <a:pt x="22" y="97"/>
                    <a:pt x="16" y="87"/>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GB"/>
            </a:p>
          </p:txBody>
        </p:sp>
        <p:sp>
          <p:nvSpPr>
            <p:cNvPr id="38" name="Freeform 6"/>
            <p:cNvSpPr>
              <a:spLocks noEditPoints="1"/>
            </p:cNvSpPr>
            <p:nvPr userDrawn="1"/>
          </p:nvSpPr>
          <p:spPr bwMode="auto">
            <a:xfrm>
              <a:off x="3322" y="1740"/>
              <a:ext cx="3158" cy="285"/>
            </a:xfrm>
            <a:custGeom>
              <a:avLst/>
              <a:gdLst>
                <a:gd name="T0" fmla="*/ 1471 w 1537"/>
                <a:gd name="T1" fmla="*/ 33 h 138"/>
                <a:gd name="T2" fmla="*/ 1507 w 1537"/>
                <a:gd name="T3" fmla="*/ 45 h 138"/>
                <a:gd name="T4" fmla="*/ 1510 w 1537"/>
                <a:gd name="T5" fmla="*/ 31 h 138"/>
                <a:gd name="T6" fmla="*/ 1413 w 1537"/>
                <a:gd name="T7" fmla="*/ 97 h 138"/>
                <a:gd name="T8" fmla="*/ 1377 w 1537"/>
                <a:gd name="T9" fmla="*/ 71 h 138"/>
                <a:gd name="T10" fmla="*/ 1387 w 1537"/>
                <a:gd name="T11" fmla="*/ 113 h 138"/>
                <a:gd name="T12" fmla="*/ 1436 w 1537"/>
                <a:gd name="T13" fmla="*/ 33 h 138"/>
                <a:gd name="T14" fmla="*/ 1361 w 1537"/>
                <a:gd name="T15" fmla="*/ 33 h 138"/>
                <a:gd name="T16" fmla="*/ 1363 w 1537"/>
                <a:gd name="T17" fmla="*/ 10 h 138"/>
                <a:gd name="T18" fmla="*/ 1304 w 1537"/>
                <a:gd name="T19" fmla="*/ 63 h 138"/>
                <a:gd name="T20" fmla="*/ 1300 w 1537"/>
                <a:gd name="T21" fmla="*/ 31 h 138"/>
                <a:gd name="T22" fmla="*/ 1278 w 1537"/>
                <a:gd name="T23" fmla="*/ 85 h 138"/>
                <a:gd name="T24" fmla="*/ 1225 w 1537"/>
                <a:gd name="T25" fmla="*/ 31 h 138"/>
                <a:gd name="T26" fmla="*/ 1225 w 1537"/>
                <a:gd name="T27" fmla="*/ 97 h 138"/>
                <a:gd name="T28" fmla="*/ 1109 w 1537"/>
                <a:gd name="T29" fmla="*/ 23 h 138"/>
                <a:gd name="T30" fmla="*/ 1109 w 1537"/>
                <a:gd name="T31" fmla="*/ 23 h 138"/>
                <a:gd name="T32" fmla="*/ 1176 w 1537"/>
                <a:gd name="T33" fmla="*/ 59 h 138"/>
                <a:gd name="T34" fmla="*/ 1010 w 1537"/>
                <a:gd name="T35" fmla="*/ 90 h 138"/>
                <a:gd name="T36" fmla="*/ 992 w 1537"/>
                <a:gd name="T37" fmla="*/ 47 h 138"/>
                <a:gd name="T38" fmla="*/ 1025 w 1537"/>
                <a:gd name="T39" fmla="*/ 55 h 138"/>
                <a:gd name="T40" fmla="*/ 970 w 1537"/>
                <a:gd name="T41" fmla="*/ 32 h 138"/>
                <a:gd name="T42" fmla="*/ 1041 w 1537"/>
                <a:gd name="T43" fmla="*/ 110 h 138"/>
                <a:gd name="T44" fmla="*/ 888 w 1537"/>
                <a:gd name="T45" fmla="*/ 45 h 138"/>
                <a:gd name="T46" fmla="*/ 873 w 1537"/>
                <a:gd name="T47" fmla="*/ 14 h 138"/>
                <a:gd name="T48" fmla="*/ 873 w 1537"/>
                <a:gd name="T49" fmla="*/ 82 h 138"/>
                <a:gd name="T50" fmla="*/ 854 w 1537"/>
                <a:gd name="T51" fmla="*/ 31 h 138"/>
                <a:gd name="T52" fmla="*/ 818 w 1537"/>
                <a:gd name="T53" fmla="*/ 109 h 138"/>
                <a:gd name="T54" fmla="*/ 858 w 1537"/>
                <a:gd name="T55" fmla="*/ 32 h 138"/>
                <a:gd name="T56" fmla="*/ 742 w 1537"/>
                <a:gd name="T57" fmla="*/ 74 h 138"/>
                <a:gd name="T58" fmla="*/ 712 w 1537"/>
                <a:gd name="T59" fmla="*/ 109 h 138"/>
                <a:gd name="T60" fmla="*/ 667 w 1537"/>
                <a:gd name="T61" fmla="*/ 15 h 138"/>
                <a:gd name="T62" fmla="*/ 637 w 1537"/>
                <a:gd name="T63" fmla="*/ 33 h 138"/>
                <a:gd name="T64" fmla="*/ 653 w 1537"/>
                <a:gd name="T65" fmla="*/ 109 h 138"/>
                <a:gd name="T66" fmla="*/ 653 w 1537"/>
                <a:gd name="T67" fmla="*/ 31 h 138"/>
                <a:gd name="T68" fmla="*/ 579 w 1537"/>
                <a:gd name="T69" fmla="*/ 44 h 138"/>
                <a:gd name="T70" fmla="*/ 579 w 1537"/>
                <a:gd name="T71" fmla="*/ 110 h 138"/>
                <a:gd name="T72" fmla="*/ 464 w 1537"/>
                <a:gd name="T73" fmla="*/ 44 h 138"/>
                <a:gd name="T74" fmla="*/ 484 w 1537"/>
                <a:gd name="T75" fmla="*/ 84 h 138"/>
                <a:gd name="T76" fmla="*/ 464 w 1537"/>
                <a:gd name="T77" fmla="*/ 31 h 138"/>
                <a:gd name="T78" fmla="*/ 375 w 1537"/>
                <a:gd name="T79" fmla="*/ 97 h 138"/>
                <a:gd name="T80" fmla="*/ 338 w 1537"/>
                <a:gd name="T81" fmla="*/ 71 h 138"/>
                <a:gd name="T82" fmla="*/ 349 w 1537"/>
                <a:gd name="T83" fmla="*/ 113 h 138"/>
                <a:gd name="T84" fmla="*/ 398 w 1537"/>
                <a:gd name="T85" fmla="*/ 33 h 138"/>
                <a:gd name="T86" fmla="*/ 294 w 1537"/>
                <a:gd name="T87" fmla="*/ 31 h 138"/>
                <a:gd name="T88" fmla="*/ 294 w 1537"/>
                <a:gd name="T89" fmla="*/ 97 h 138"/>
                <a:gd name="T90" fmla="*/ 241 w 1537"/>
                <a:gd name="T91" fmla="*/ 109 h 138"/>
                <a:gd name="T92" fmla="*/ 206 w 1537"/>
                <a:gd name="T93" fmla="*/ 109 h 138"/>
                <a:gd name="T94" fmla="*/ 160 w 1537"/>
                <a:gd name="T95" fmla="*/ 71 h 138"/>
                <a:gd name="T96" fmla="*/ 175 w 1537"/>
                <a:gd name="T97" fmla="*/ 71 h 138"/>
                <a:gd name="T98" fmla="*/ 88 w 1537"/>
                <a:gd name="T99" fmla="*/ 80 h 138"/>
                <a:gd name="T100" fmla="*/ 73 w 1537"/>
                <a:gd name="T101" fmla="*/ 45 h 138"/>
                <a:gd name="T102" fmla="*/ 88 w 1537"/>
                <a:gd name="T103" fmla="*/ 8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7" h="138">
                  <a:moveTo>
                    <a:pt x="1510" y="31"/>
                  </a:moveTo>
                  <a:cubicBezTo>
                    <a:pt x="1500" y="31"/>
                    <a:pt x="1491" y="36"/>
                    <a:pt x="1487" y="43"/>
                  </a:cubicBezTo>
                  <a:cubicBezTo>
                    <a:pt x="1486" y="43"/>
                    <a:pt x="1486" y="43"/>
                    <a:pt x="1486" y="43"/>
                  </a:cubicBezTo>
                  <a:cubicBezTo>
                    <a:pt x="1485" y="33"/>
                    <a:pt x="1485" y="33"/>
                    <a:pt x="1485" y="33"/>
                  </a:cubicBezTo>
                  <a:cubicBezTo>
                    <a:pt x="1471" y="33"/>
                    <a:pt x="1471" y="33"/>
                    <a:pt x="1471" y="33"/>
                  </a:cubicBezTo>
                  <a:cubicBezTo>
                    <a:pt x="1471" y="109"/>
                    <a:pt x="1471" y="109"/>
                    <a:pt x="1471" y="109"/>
                  </a:cubicBezTo>
                  <a:cubicBezTo>
                    <a:pt x="1486" y="109"/>
                    <a:pt x="1486" y="109"/>
                    <a:pt x="1486" y="109"/>
                  </a:cubicBezTo>
                  <a:cubicBezTo>
                    <a:pt x="1486" y="69"/>
                    <a:pt x="1486" y="69"/>
                    <a:pt x="1486" y="69"/>
                  </a:cubicBezTo>
                  <a:cubicBezTo>
                    <a:pt x="1486" y="60"/>
                    <a:pt x="1488" y="55"/>
                    <a:pt x="1491" y="51"/>
                  </a:cubicBezTo>
                  <a:cubicBezTo>
                    <a:pt x="1495" y="47"/>
                    <a:pt x="1501" y="45"/>
                    <a:pt x="1507" y="45"/>
                  </a:cubicBezTo>
                  <a:cubicBezTo>
                    <a:pt x="1516" y="45"/>
                    <a:pt x="1522" y="50"/>
                    <a:pt x="1522" y="63"/>
                  </a:cubicBezTo>
                  <a:cubicBezTo>
                    <a:pt x="1522" y="109"/>
                    <a:pt x="1522" y="109"/>
                    <a:pt x="1522" y="109"/>
                  </a:cubicBezTo>
                  <a:cubicBezTo>
                    <a:pt x="1537" y="109"/>
                    <a:pt x="1537" y="109"/>
                    <a:pt x="1537" y="109"/>
                  </a:cubicBezTo>
                  <a:cubicBezTo>
                    <a:pt x="1537" y="58"/>
                    <a:pt x="1537" y="58"/>
                    <a:pt x="1537" y="58"/>
                  </a:cubicBezTo>
                  <a:cubicBezTo>
                    <a:pt x="1537" y="38"/>
                    <a:pt x="1524" y="31"/>
                    <a:pt x="1510" y="31"/>
                  </a:cubicBezTo>
                  <a:moveTo>
                    <a:pt x="1413" y="97"/>
                  </a:moveTo>
                  <a:cubicBezTo>
                    <a:pt x="1400" y="97"/>
                    <a:pt x="1392" y="88"/>
                    <a:pt x="1392" y="71"/>
                  </a:cubicBezTo>
                  <a:cubicBezTo>
                    <a:pt x="1392" y="53"/>
                    <a:pt x="1400" y="44"/>
                    <a:pt x="1413" y="44"/>
                  </a:cubicBezTo>
                  <a:cubicBezTo>
                    <a:pt x="1426" y="44"/>
                    <a:pt x="1435" y="53"/>
                    <a:pt x="1435" y="70"/>
                  </a:cubicBezTo>
                  <a:cubicBezTo>
                    <a:pt x="1435" y="88"/>
                    <a:pt x="1426" y="97"/>
                    <a:pt x="1413" y="97"/>
                  </a:cubicBezTo>
                  <a:moveTo>
                    <a:pt x="1436" y="33"/>
                  </a:moveTo>
                  <a:cubicBezTo>
                    <a:pt x="1436" y="42"/>
                    <a:pt x="1436" y="42"/>
                    <a:pt x="1436" y="42"/>
                  </a:cubicBezTo>
                  <a:cubicBezTo>
                    <a:pt x="1434" y="42"/>
                    <a:pt x="1434" y="42"/>
                    <a:pt x="1434" y="42"/>
                  </a:cubicBezTo>
                  <a:cubicBezTo>
                    <a:pt x="1430" y="36"/>
                    <a:pt x="1422" y="31"/>
                    <a:pt x="1410" y="31"/>
                  </a:cubicBezTo>
                  <a:cubicBezTo>
                    <a:pt x="1392" y="31"/>
                    <a:pt x="1377" y="46"/>
                    <a:pt x="1377" y="71"/>
                  </a:cubicBezTo>
                  <a:cubicBezTo>
                    <a:pt x="1377" y="95"/>
                    <a:pt x="1391" y="110"/>
                    <a:pt x="1411" y="110"/>
                  </a:cubicBezTo>
                  <a:cubicBezTo>
                    <a:pt x="1422" y="110"/>
                    <a:pt x="1430" y="105"/>
                    <a:pt x="1434" y="99"/>
                  </a:cubicBezTo>
                  <a:cubicBezTo>
                    <a:pt x="1435" y="99"/>
                    <a:pt x="1435" y="99"/>
                    <a:pt x="1435" y="99"/>
                  </a:cubicBezTo>
                  <a:cubicBezTo>
                    <a:pt x="1435" y="116"/>
                    <a:pt x="1427" y="125"/>
                    <a:pt x="1411" y="125"/>
                  </a:cubicBezTo>
                  <a:cubicBezTo>
                    <a:pt x="1400" y="125"/>
                    <a:pt x="1391" y="119"/>
                    <a:pt x="1387" y="113"/>
                  </a:cubicBezTo>
                  <a:cubicBezTo>
                    <a:pt x="1378" y="123"/>
                    <a:pt x="1378" y="123"/>
                    <a:pt x="1378" y="123"/>
                  </a:cubicBezTo>
                  <a:cubicBezTo>
                    <a:pt x="1385" y="132"/>
                    <a:pt x="1397" y="138"/>
                    <a:pt x="1412" y="138"/>
                  </a:cubicBezTo>
                  <a:cubicBezTo>
                    <a:pt x="1435" y="138"/>
                    <a:pt x="1450" y="124"/>
                    <a:pt x="1450" y="97"/>
                  </a:cubicBezTo>
                  <a:cubicBezTo>
                    <a:pt x="1450" y="33"/>
                    <a:pt x="1450" y="33"/>
                    <a:pt x="1450" y="33"/>
                  </a:cubicBezTo>
                  <a:lnTo>
                    <a:pt x="1436" y="33"/>
                  </a:lnTo>
                  <a:close/>
                  <a:moveTo>
                    <a:pt x="1361" y="33"/>
                  </a:moveTo>
                  <a:cubicBezTo>
                    <a:pt x="1346" y="33"/>
                    <a:pt x="1346" y="33"/>
                    <a:pt x="1346" y="33"/>
                  </a:cubicBezTo>
                  <a:cubicBezTo>
                    <a:pt x="1346" y="109"/>
                    <a:pt x="1346" y="109"/>
                    <a:pt x="1346" y="109"/>
                  </a:cubicBezTo>
                  <a:cubicBezTo>
                    <a:pt x="1361" y="109"/>
                    <a:pt x="1361" y="109"/>
                    <a:pt x="1361" y="109"/>
                  </a:cubicBezTo>
                  <a:lnTo>
                    <a:pt x="1361" y="33"/>
                  </a:lnTo>
                  <a:close/>
                  <a:moveTo>
                    <a:pt x="1363" y="10"/>
                  </a:moveTo>
                  <a:cubicBezTo>
                    <a:pt x="1363" y="4"/>
                    <a:pt x="1359" y="0"/>
                    <a:pt x="1353" y="0"/>
                  </a:cubicBezTo>
                  <a:cubicBezTo>
                    <a:pt x="1348" y="0"/>
                    <a:pt x="1343" y="4"/>
                    <a:pt x="1343" y="10"/>
                  </a:cubicBezTo>
                  <a:cubicBezTo>
                    <a:pt x="1343" y="16"/>
                    <a:pt x="1348" y="20"/>
                    <a:pt x="1353" y="20"/>
                  </a:cubicBezTo>
                  <a:cubicBezTo>
                    <a:pt x="1359" y="20"/>
                    <a:pt x="1363" y="16"/>
                    <a:pt x="1363" y="10"/>
                  </a:cubicBezTo>
                  <a:moveTo>
                    <a:pt x="1278" y="85"/>
                  </a:moveTo>
                  <a:cubicBezTo>
                    <a:pt x="1270" y="95"/>
                    <a:pt x="1270" y="95"/>
                    <a:pt x="1270" y="95"/>
                  </a:cubicBezTo>
                  <a:cubicBezTo>
                    <a:pt x="1275" y="103"/>
                    <a:pt x="1284" y="110"/>
                    <a:pt x="1300" y="110"/>
                  </a:cubicBezTo>
                  <a:cubicBezTo>
                    <a:pt x="1317" y="110"/>
                    <a:pt x="1329" y="101"/>
                    <a:pt x="1329" y="86"/>
                  </a:cubicBezTo>
                  <a:cubicBezTo>
                    <a:pt x="1329" y="72"/>
                    <a:pt x="1317" y="67"/>
                    <a:pt x="1304" y="63"/>
                  </a:cubicBezTo>
                  <a:cubicBezTo>
                    <a:pt x="1295" y="61"/>
                    <a:pt x="1287" y="59"/>
                    <a:pt x="1287" y="52"/>
                  </a:cubicBezTo>
                  <a:cubicBezTo>
                    <a:pt x="1287" y="47"/>
                    <a:pt x="1292" y="44"/>
                    <a:pt x="1300" y="44"/>
                  </a:cubicBezTo>
                  <a:cubicBezTo>
                    <a:pt x="1308" y="44"/>
                    <a:pt x="1316" y="49"/>
                    <a:pt x="1320" y="54"/>
                  </a:cubicBezTo>
                  <a:cubicBezTo>
                    <a:pt x="1328" y="43"/>
                    <a:pt x="1328" y="43"/>
                    <a:pt x="1328" y="43"/>
                  </a:cubicBezTo>
                  <a:cubicBezTo>
                    <a:pt x="1322" y="36"/>
                    <a:pt x="1312" y="31"/>
                    <a:pt x="1300" y="31"/>
                  </a:cubicBezTo>
                  <a:cubicBezTo>
                    <a:pt x="1284" y="31"/>
                    <a:pt x="1272" y="39"/>
                    <a:pt x="1272" y="53"/>
                  </a:cubicBezTo>
                  <a:cubicBezTo>
                    <a:pt x="1272" y="68"/>
                    <a:pt x="1284" y="73"/>
                    <a:pt x="1298" y="76"/>
                  </a:cubicBezTo>
                  <a:cubicBezTo>
                    <a:pt x="1309" y="79"/>
                    <a:pt x="1314" y="82"/>
                    <a:pt x="1314" y="88"/>
                  </a:cubicBezTo>
                  <a:cubicBezTo>
                    <a:pt x="1314" y="94"/>
                    <a:pt x="1309" y="98"/>
                    <a:pt x="1300" y="98"/>
                  </a:cubicBezTo>
                  <a:cubicBezTo>
                    <a:pt x="1290" y="98"/>
                    <a:pt x="1282" y="92"/>
                    <a:pt x="1278" y="85"/>
                  </a:cubicBezTo>
                  <a:moveTo>
                    <a:pt x="1225" y="44"/>
                  </a:moveTo>
                  <a:cubicBezTo>
                    <a:pt x="1235" y="44"/>
                    <a:pt x="1242" y="51"/>
                    <a:pt x="1243" y="62"/>
                  </a:cubicBezTo>
                  <a:cubicBezTo>
                    <a:pt x="1205" y="62"/>
                    <a:pt x="1205" y="62"/>
                    <a:pt x="1205" y="62"/>
                  </a:cubicBezTo>
                  <a:cubicBezTo>
                    <a:pt x="1207" y="51"/>
                    <a:pt x="1214" y="44"/>
                    <a:pt x="1225" y="44"/>
                  </a:cubicBezTo>
                  <a:moveTo>
                    <a:pt x="1225" y="31"/>
                  </a:moveTo>
                  <a:cubicBezTo>
                    <a:pt x="1203" y="31"/>
                    <a:pt x="1189" y="48"/>
                    <a:pt x="1189" y="71"/>
                  </a:cubicBezTo>
                  <a:cubicBezTo>
                    <a:pt x="1189" y="95"/>
                    <a:pt x="1204" y="110"/>
                    <a:pt x="1225" y="110"/>
                  </a:cubicBezTo>
                  <a:cubicBezTo>
                    <a:pt x="1241" y="110"/>
                    <a:pt x="1253" y="101"/>
                    <a:pt x="1256" y="90"/>
                  </a:cubicBezTo>
                  <a:cubicBezTo>
                    <a:pt x="1244" y="84"/>
                    <a:pt x="1244" y="84"/>
                    <a:pt x="1244" y="84"/>
                  </a:cubicBezTo>
                  <a:cubicBezTo>
                    <a:pt x="1241" y="93"/>
                    <a:pt x="1234" y="97"/>
                    <a:pt x="1225" y="97"/>
                  </a:cubicBezTo>
                  <a:cubicBezTo>
                    <a:pt x="1214" y="97"/>
                    <a:pt x="1205" y="88"/>
                    <a:pt x="1204" y="73"/>
                  </a:cubicBezTo>
                  <a:cubicBezTo>
                    <a:pt x="1258" y="73"/>
                    <a:pt x="1258" y="73"/>
                    <a:pt x="1258" y="73"/>
                  </a:cubicBezTo>
                  <a:cubicBezTo>
                    <a:pt x="1258" y="69"/>
                    <a:pt x="1258" y="69"/>
                    <a:pt x="1258" y="69"/>
                  </a:cubicBezTo>
                  <a:cubicBezTo>
                    <a:pt x="1259" y="48"/>
                    <a:pt x="1247" y="31"/>
                    <a:pt x="1225" y="31"/>
                  </a:cubicBezTo>
                  <a:moveTo>
                    <a:pt x="1109" y="23"/>
                  </a:moveTo>
                  <a:cubicBezTo>
                    <a:pt x="1123" y="23"/>
                    <a:pt x="1123" y="23"/>
                    <a:pt x="1123" y="23"/>
                  </a:cubicBezTo>
                  <a:cubicBezTo>
                    <a:pt x="1151" y="23"/>
                    <a:pt x="1160" y="36"/>
                    <a:pt x="1160" y="59"/>
                  </a:cubicBezTo>
                  <a:cubicBezTo>
                    <a:pt x="1160" y="83"/>
                    <a:pt x="1150" y="95"/>
                    <a:pt x="1123" y="95"/>
                  </a:cubicBezTo>
                  <a:cubicBezTo>
                    <a:pt x="1109" y="95"/>
                    <a:pt x="1109" y="95"/>
                    <a:pt x="1109" y="95"/>
                  </a:cubicBezTo>
                  <a:lnTo>
                    <a:pt x="1109" y="23"/>
                  </a:lnTo>
                  <a:close/>
                  <a:moveTo>
                    <a:pt x="1123" y="10"/>
                  </a:moveTo>
                  <a:cubicBezTo>
                    <a:pt x="1093" y="10"/>
                    <a:pt x="1093" y="10"/>
                    <a:pt x="1093" y="10"/>
                  </a:cubicBezTo>
                  <a:cubicBezTo>
                    <a:pt x="1093" y="109"/>
                    <a:pt x="1093" y="109"/>
                    <a:pt x="1093" y="109"/>
                  </a:cubicBezTo>
                  <a:cubicBezTo>
                    <a:pt x="1123" y="109"/>
                    <a:pt x="1123" y="109"/>
                    <a:pt x="1123" y="109"/>
                  </a:cubicBezTo>
                  <a:cubicBezTo>
                    <a:pt x="1160" y="109"/>
                    <a:pt x="1176" y="90"/>
                    <a:pt x="1176" y="59"/>
                  </a:cubicBezTo>
                  <a:cubicBezTo>
                    <a:pt x="1176" y="29"/>
                    <a:pt x="1160" y="10"/>
                    <a:pt x="1123" y="10"/>
                  </a:cubicBezTo>
                  <a:moveTo>
                    <a:pt x="970" y="79"/>
                  </a:moveTo>
                  <a:cubicBezTo>
                    <a:pt x="970" y="70"/>
                    <a:pt x="975" y="63"/>
                    <a:pt x="984" y="60"/>
                  </a:cubicBezTo>
                  <a:cubicBezTo>
                    <a:pt x="985" y="61"/>
                    <a:pt x="985" y="61"/>
                    <a:pt x="985" y="61"/>
                  </a:cubicBezTo>
                  <a:cubicBezTo>
                    <a:pt x="1010" y="90"/>
                    <a:pt x="1010" y="90"/>
                    <a:pt x="1010" y="90"/>
                  </a:cubicBezTo>
                  <a:cubicBezTo>
                    <a:pt x="1004" y="95"/>
                    <a:pt x="998" y="97"/>
                    <a:pt x="990" y="97"/>
                  </a:cubicBezTo>
                  <a:cubicBezTo>
                    <a:pt x="978" y="97"/>
                    <a:pt x="970" y="89"/>
                    <a:pt x="970" y="79"/>
                  </a:cubicBezTo>
                  <a:moveTo>
                    <a:pt x="996" y="20"/>
                  </a:moveTo>
                  <a:cubicBezTo>
                    <a:pt x="1003" y="20"/>
                    <a:pt x="1008" y="25"/>
                    <a:pt x="1008" y="31"/>
                  </a:cubicBezTo>
                  <a:cubicBezTo>
                    <a:pt x="1008" y="39"/>
                    <a:pt x="1000" y="44"/>
                    <a:pt x="992" y="47"/>
                  </a:cubicBezTo>
                  <a:cubicBezTo>
                    <a:pt x="986" y="40"/>
                    <a:pt x="985" y="36"/>
                    <a:pt x="985" y="32"/>
                  </a:cubicBezTo>
                  <a:cubicBezTo>
                    <a:pt x="985" y="25"/>
                    <a:pt x="989" y="20"/>
                    <a:pt x="996" y="20"/>
                  </a:cubicBezTo>
                  <a:moveTo>
                    <a:pt x="1028" y="90"/>
                  </a:moveTo>
                  <a:cubicBezTo>
                    <a:pt x="1034" y="82"/>
                    <a:pt x="1037" y="70"/>
                    <a:pt x="1038" y="55"/>
                  </a:cubicBezTo>
                  <a:cubicBezTo>
                    <a:pt x="1025" y="55"/>
                    <a:pt x="1025" y="55"/>
                    <a:pt x="1025" y="55"/>
                  </a:cubicBezTo>
                  <a:cubicBezTo>
                    <a:pt x="1024" y="65"/>
                    <a:pt x="1022" y="73"/>
                    <a:pt x="1019" y="80"/>
                  </a:cubicBezTo>
                  <a:cubicBezTo>
                    <a:pt x="999" y="55"/>
                    <a:pt x="999" y="55"/>
                    <a:pt x="999" y="55"/>
                  </a:cubicBezTo>
                  <a:cubicBezTo>
                    <a:pt x="1012" y="51"/>
                    <a:pt x="1022" y="42"/>
                    <a:pt x="1022" y="31"/>
                  </a:cubicBezTo>
                  <a:cubicBezTo>
                    <a:pt x="1022" y="15"/>
                    <a:pt x="1009" y="8"/>
                    <a:pt x="996" y="8"/>
                  </a:cubicBezTo>
                  <a:cubicBezTo>
                    <a:pt x="981" y="8"/>
                    <a:pt x="970" y="18"/>
                    <a:pt x="970" y="32"/>
                  </a:cubicBezTo>
                  <a:cubicBezTo>
                    <a:pt x="970" y="38"/>
                    <a:pt x="972" y="44"/>
                    <a:pt x="978" y="51"/>
                  </a:cubicBezTo>
                  <a:cubicBezTo>
                    <a:pt x="964" y="56"/>
                    <a:pt x="954" y="66"/>
                    <a:pt x="954" y="80"/>
                  </a:cubicBezTo>
                  <a:cubicBezTo>
                    <a:pt x="954" y="98"/>
                    <a:pt x="970" y="111"/>
                    <a:pt x="990" y="111"/>
                  </a:cubicBezTo>
                  <a:cubicBezTo>
                    <a:pt x="1001" y="111"/>
                    <a:pt x="1011" y="107"/>
                    <a:pt x="1018" y="100"/>
                  </a:cubicBezTo>
                  <a:cubicBezTo>
                    <a:pt x="1025" y="108"/>
                    <a:pt x="1032" y="110"/>
                    <a:pt x="1041" y="110"/>
                  </a:cubicBezTo>
                  <a:cubicBezTo>
                    <a:pt x="1041" y="96"/>
                    <a:pt x="1041" y="96"/>
                    <a:pt x="1041" y="96"/>
                  </a:cubicBezTo>
                  <a:cubicBezTo>
                    <a:pt x="1035" y="96"/>
                    <a:pt x="1031" y="95"/>
                    <a:pt x="1028" y="90"/>
                  </a:cubicBezTo>
                  <a:moveTo>
                    <a:pt x="902" y="96"/>
                  </a:moveTo>
                  <a:cubicBezTo>
                    <a:pt x="893" y="96"/>
                    <a:pt x="888" y="91"/>
                    <a:pt x="888" y="80"/>
                  </a:cubicBezTo>
                  <a:cubicBezTo>
                    <a:pt x="888" y="45"/>
                    <a:pt x="888" y="45"/>
                    <a:pt x="888" y="45"/>
                  </a:cubicBezTo>
                  <a:cubicBezTo>
                    <a:pt x="909" y="45"/>
                    <a:pt x="909" y="45"/>
                    <a:pt x="909" y="45"/>
                  </a:cubicBezTo>
                  <a:cubicBezTo>
                    <a:pt x="909" y="33"/>
                    <a:pt x="909" y="33"/>
                    <a:pt x="909" y="33"/>
                  </a:cubicBezTo>
                  <a:cubicBezTo>
                    <a:pt x="888" y="33"/>
                    <a:pt x="888" y="33"/>
                    <a:pt x="888" y="33"/>
                  </a:cubicBezTo>
                  <a:cubicBezTo>
                    <a:pt x="888" y="12"/>
                    <a:pt x="888" y="12"/>
                    <a:pt x="888" y="12"/>
                  </a:cubicBezTo>
                  <a:cubicBezTo>
                    <a:pt x="873" y="14"/>
                    <a:pt x="873" y="14"/>
                    <a:pt x="873" y="14"/>
                  </a:cubicBezTo>
                  <a:cubicBezTo>
                    <a:pt x="873" y="33"/>
                    <a:pt x="873" y="33"/>
                    <a:pt x="873" y="33"/>
                  </a:cubicBezTo>
                  <a:cubicBezTo>
                    <a:pt x="863" y="33"/>
                    <a:pt x="863" y="33"/>
                    <a:pt x="863" y="33"/>
                  </a:cubicBezTo>
                  <a:cubicBezTo>
                    <a:pt x="863" y="46"/>
                    <a:pt x="863" y="46"/>
                    <a:pt x="863" y="46"/>
                  </a:cubicBezTo>
                  <a:cubicBezTo>
                    <a:pt x="873" y="46"/>
                    <a:pt x="873" y="46"/>
                    <a:pt x="873" y="46"/>
                  </a:cubicBezTo>
                  <a:cubicBezTo>
                    <a:pt x="873" y="82"/>
                    <a:pt x="873" y="82"/>
                    <a:pt x="873" y="82"/>
                  </a:cubicBezTo>
                  <a:cubicBezTo>
                    <a:pt x="873" y="104"/>
                    <a:pt x="888" y="110"/>
                    <a:pt x="901" y="110"/>
                  </a:cubicBezTo>
                  <a:cubicBezTo>
                    <a:pt x="906" y="110"/>
                    <a:pt x="909" y="109"/>
                    <a:pt x="912" y="109"/>
                  </a:cubicBezTo>
                  <a:cubicBezTo>
                    <a:pt x="912" y="95"/>
                    <a:pt x="912" y="95"/>
                    <a:pt x="912" y="95"/>
                  </a:cubicBezTo>
                  <a:cubicBezTo>
                    <a:pt x="909" y="95"/>
                    <a:pt x="906" y="96"/>
                    <a:pt x="902" y="96"/>
                  </a:cubicBezTo>
                  <a:moveTo>
                    <a:pt x="854" y="31"/>
                  </a:moveTo>
                  <a:cubicBezTo>
                    <a:pt x="845" y="31"/>
                    <a:pt x="837" y="36"/>
                    <a:pt x="834" y="44"/>
                  </a:cubicBezTo>
                  <a:cubicBezTo>
                    <a:pt x="832" y="44"/>
                    <a:pt x="832" y="44"/>
                    <a:pt x="832" y="44"/>
                  </a:cubicBezTo>
                  <a:cubicBezTo>
                    <a:pt x="832" y="33"/>
                    <a:pt x="832" y="33"/>
                    <a:pt x="832" y="33"/>
                  </a:cubicBezTo>
                  <a:cubicBezTo>
                    <a:pt x="818" y="33"/>
                    <a:pt x="818" y="33"/>
                    <a:pt x="818" y="33"/>
                  </a:cubicBezTo>
                  <a:cubicBezTo>
                    <a:pt x="818" y="109"/>
                    <a:pt x="818" y="109"/>
                    <a:pt x="818" y="109"/>
                  </a:cubicBezTo>
                  <a:cubicBezTo>
                    <a:pt x="833" y="109"/>
                    <a:pt x="833" y="109"/>
                    <a:pt x="833" y="109"/>
                  </a:cubicBezTo>
                  <a:cubicBezTo>
                    <a:pt x="833" y="66"/>
                    <a:pt x="833" y="66"/>
                    <a:pt x="833" y="66"/>
                  </a:cubicBezTo>
                  <a:cubicBezTo>
                    <a:pt x="833" y="53"/>
                    <a:pt x="841" y="45"/>
                    <a:pt x="852" y="45"/>
                  </a:cubicBezTo>
                  <a:cubicBezTo>
                    <a:pt x="854" y="45"/>
                    <a:pt x="856" y="46"/>
                    <a:pt x="857" y="46"/>
                  </a:cubicBezTo>
                  <a:cubicBezTo>
                    <a:pt x="858" y="32"/>
                    <a:pt x="858" y="32"/>
                    <a:pt x="858" y="32"/>
                  </a:cubicBezTo>
                  <a:cubicBezTo>
                    <a:pt x="857" y="31"/>
                    <a:pt x="856" y="31"/>
                    <a:pt x="854" y="31"/>
                  </a:cubicBezTo>
                  <a:moveTo>
                    <a:pt x="742" y="74"/>
                  </a:moveTo>
                  <a:cubicBezTo>
                    <a:pt x="758" y="28"/>
                    <a:pt x="758" y="28"/>
                    <a:pt x="758" y="28"/>
                  </a:cubicBezTo>
                  <a:cubicBezTo>
                    <a:pt x="774" y="74"/>
                    <a:pt x="774" y="74"/>
                    <a:pt x="774" y="74"/>
                  </a:cubicBezTo>
                  <a:lnTo>
                    <a:pt x="742" y="74"/>
                  </a:lnTo>
                  <a:close/>
                  <a:moveTo>
                    <a:pt x="786" y="109"/>
                  </a:moveTo>
                  <a:cubicBezTo>
                    <a:pt x="804" y="109"/>
                    <a:pt x="804" y="109"/>
                    <a:pt x="804" y="109"/>
                  </a:cubicBezTo>
                  <a:cubicBezTo>
                    <a:pt x="767" y="10"/>
                    <a:pt x="767" y="10"/>
                    <a:pt x="767" y="10"/>
                  </a:cubicBezTo>
                  <a:cubicBezTo>
                    <a:pt x="750" y="10"/>
                    <a:pt x="750" y="10"/>
                    <a:pt x="750" y="10"/>
                  </a:cubicBezTo>
                  <a:cubicBezTo>
                    <a:pt x="712" y="109"/>
                    <a:pt x="712" y="109"/>
                    <a:pt x="712" y="109"/>
                  </a:cubicBezTo>
                  <a:cubicBezTo>
                    <a:pt x="729" y="109"/>
                    <a:pt x="729" y="109"/>
                    <a:pt x="729" y="109"/>
                  </a:cubicBezTo>
                  <a:cubicBezTo>
                    <a:pt x="737" y="86"/>
                    <a:pt x="737" y="86"/>
                    <a:pt x="737" y="86"/>
                  </a:cubicBezTo>
                  <a:cubicBezTo>
                    <a:pt x="778" y="86"/>
                    <a:pt x="778" y="86"/>
                    <a:pt x="778" y="86"/>
                  </a:cubicBezTo>
                  <a:lnTo>
                    <a:pt x="786" y="109"/>
                  </a:lnTo>
                  <a:close/>
                  <a:moveTo>
                    <a:pt x="667" y="15"/>
                  </a:moveTo>
                  <a:cubicBezTo>
                    <a:pt x="670" y="15"/>
                    <a:pt x="674" y="16"/>
                    <a:pt x="676" y="16"/>
                  </a:cubicBezTo>
                  <a:cubicBezTo>
                    <a:pt x="676" y="2"/>
                    <a:pt x="676" y="2"/>
                    <a:pt x="676" y="2"/>
                  </a:cubicBezTo>
                  <a:cubicBezTo>
                    <a:pt x="674" y="2"/>
                    <a:pt x="670" y="1"/>
                    <a:pt x="666" y="1"/>
                  </a:cubicBezTo>
                  <a:cubicBezTo>
                    <a:pt x="652" y="1"/>
                    <a:pt x="637" y="7"/>
                    <a:pt x="637" y="29"/>
                  </a:cubicBezTo>
                  <a:cubicBezTo>
                    <a:pt x="637" y="33"/>
                    <a:pt x="637" y="33"/>
                    <a:pt x="637" y="33"/>
                  </a:cubicBezTo>
                  <a:cubicBezTo>
                    <a:pt x="625" y="33"/>
                    <a:pt x="625" y="33"/>
                    <a:pt x="625" y="33"/>
                  </a:cubicBezTo>
                  <a:cubicBezTo>
                    <a:pt x="625" y="45"/>
                    <a:pt x="625" y="45"/>
                    <a:pt x="625" y="45"/>
                  </a:cubicBezTo>
                  <a:cubicBezTo>
                    <a:pt x="637" y="45"/>
                    <a:pt x="637" y="45"/>
                    <a:pt x="637" y="45"/>
                  </a:cubicBezTo>
                  <a:cubicBezTo>
                    <a:pt x="637" y="109"/>
                    <a:pt x="637" y="109"/>
                    <a:pt x="637" y="109"/>
                  </a:cubicBezTo>
                  <a:cubicBezTo>
                    <a:pt x="653" y="109"/>
                    <a:pt x="653" y="109"/>
                    <a:pt x="653" y="109"/>
                  </a:cubicBezTo>
                  <a:cubicBezTo>
                    <a:pt x="653" y="45"/>
                    <a:pt x="653" y="45"/>
                    <a:pt x="653" y="45"/>
                  </a:cubicBezTo>
                  <a:cubicBezTo>
                    <a:pt x="673" y="45"/>
                    <a:pt x="673" y="45"/>
                    <a:pt x="673" y="45"/>
                  </a:cubicBezTo>
                  <a:cubicBezTo>
                    <a:pt x="673" y="33"/>
                    <a:pt x="673" y="33"/>
                    <a:pt x="673" y="33"/>
                  </a:cubicBezTo>
                  <a:cubicBezTo>
                    <a:pt x="653" y="33"/>
                    <a:pt x="653" y="33"/>
                    <a:pt x="653" y="33"/>
                  </a:cubicBezTo>
                  <a:cubicBezTo>
                    <a:pt x="653" y="31"/>
                    <a:pt x="653" y="31"/>
                    <a:pt x="653" y="31"/>
                  </a:cubicBezTo>
                  <a:cubicBezTo>
                    <a:pt x="653" y="20"/>
                    <a:pt x="658" y="15"/>
                    <a:pt x="667" y="15"/>
                  </a:cubicBezTo>
                  <a:moveTo>
                    <a:pt x="601" y="71"/>
                  </a:moveTo>
                  <a:cubicBezTo>
                    <a:pt x="601" y="87"/>
                    <a:pt x="593" y="97"/>
                    <a:pt x="579" y="97"/>
                  </a:cubicBezTo>
                  <a:cubicBezTo>
                    <a:pt x="566" y="97"/>
                    <a:pt x="558" y="87"/>
                    <a:pt x="558" y="71"/>
                  </a:cubicBezTo>
                  <a:cubicBezTo>
                    <a:pt x="558" y="54"/>
                    <a:pt x="566" y="44"/>
                    <a:pt x="579" y="44"/>
                  </a:cubicBezTo>
                  <a:cubicBezTo>
                    <a:pt x="593" y="44"/>
                    <a:pt x="601" y="54"/>
                    <a:pt x="601" y="71"/>
                  </a:cubicBezTo>
                  <a:moveTo>
                    <a:pt x="616" y="71"/>
                  </a:moveTo>
                  <a:cubicBezTo>
                    <a:pt x="616" y="46"/>
                    <a:pt x="601" y="31"/>
                    <a:pt x="579" y="31"/>
                  </a:cubicBezTo>
                  <a:cubicBezTo>
                    <a:pt x="558" y="31"/>
                    <a:pt x="543" y="46"/>
                    <a:pt x="543" y="71"/>
                  </a:cubicBezTo>
                  <a:cubicBezTo>
                    <a:pt x="543" y="95"/>
                    <a:pt x="558" y="110"/>
                    <a:pt x="579" y="110"/>
                  </a:cubicBezTo>
                  <a:cubicBezTo>
                    <a:pt x="601" y="110"/>
                    <a:pt x="616" y="95"/>
                    <a:pt x="616" y="71"/>
                  </a:cubicBezTo>
                  <a:moveTo>
                    <a:pt x="464" y="44"/>
                  </a:moveTo>
                  <a:cubicBezTo>
                    <a:pt x="475" y="44"/>
                    <a:pt x="481" y="51"/>
                    <a:pt x="482" y="62"/>
                  </a:cubicBezTo>
                  <a:cubicBezTo>
                    <a:pt x="444" y="62"/>
                    <a:pt x="444" y="62"/>
                    <a:pt x="444" y="62"/>
                  </a:cubicBezTo>
                  <a:cubicBezTo>
                    <a:pt x="446" y="51"/>
                    <a:pt x="454" y="44"/>
                    <a:pt x="464" y="44"/>
                  </a:cubicBezTo>
                  <a:moveTo>
                    <a:pt x="464" y="31"/>
                  </a:moveTo>
                  <a:cubicBezTo>
                    <a:pt x="443" y="31"/>
                    <a:pt x="428" y="48"/>
                    <a:pt x="428" y="71"/>
                  </a:cubicBezTo>
                  <a:cubicBezTo>
                    <a:pt x="428" y="95"/>
                    <a:pt x="444" y="110"/>
                    <a:pt x="465" y="110"/>
                  </a:cubicBezTo>
                  <a:cubicBezTo>
                    <a:pt x="480" y="110"/>
                    <a:pt x="492" y="101"/>
                    <a:pt x="496" y="90"/>
                  </a:cubicBezTo>
                  <a:cubicBezTo>
                    <a:pt x="484" y="84"/>
                    <a:pt x="484" y="84"/>
                    <a:pt x="484" y="84"/>
                  </a:cubicBezTo>
                  <a:cubicBezTo>
                    <a:pt x="480" y="93"/>
                    <a:pt x="473" y="97"/>
                    <a:pt x="464" y="97"/>
                  </a:cubicBezTo>
                  <a:cubicBezTo>
                    <a:pt x="453" y="97"/>
                    <a:pt x="444" y="88"/>
                    <a:pt x="443" y="73"/>
                  </a:cubicBezTo>
                  <a:cubicBezTo>
                    <a:pt x="498" y="73"/>
                    <a:pt x="498" y="73"/>
                    <a:pt x="498" y="73"/>
                  </a:cubicBezTo>
                  <a:cubicBezTo>
                    <a:pt x="498" y="69"/>
                    <a:pt x="498" y="69"/>
                    <a:pt x="498" y="69"/>
                  </a:cubicBezTo>
                  <a:cubicBezTo>
                    <a:pt x="498" y="48"/>
                    <a:pt x="486" y="31"/>
                    <a:pt x="464" y="31"/>
                  </a:cubicBezTo>
                  <a:moveTo>
                    <a:pt x="375" y="97"/>
                  </a:moveTo>
                  <a:cubicBezTo>
                    <a:pt x="362" y="97"/>
                    <a:pt x="354" y="88"/>
                    <a:pt x="354" y="71"/>
                  </a:cubicBezTo>
                  <a:cubicBezTo>
                    <a:pt x="354" y="53"/>
                    <a:pt x="362" y="44"/>
                    <a:pt x="374" y="44"/>
                  </a:cubicBezTo>
                  <a:cubicBezTo>
                    <a:pt x="388" y="44"/>
                    <a:pt x="397" y="53"/>
                    <a:pt x="397" y="70"/>
                  </a:cubicBezTo>
                  <a:cubicBezTo>
                    <a:pt x="397" y="88"/>
                    <a:pt x="388" y="97"/>
                    <a:pt x="375" y="97"/>
                  </a:cubicBezTo>
                  <a:moveTo>
                    <a:pt x="398" y="33"/>
                  </a:moveTo>
                  <a:cubicBezTo>
                    <a:pt x="398" y="42"/>
                    <a:pt x="398" y="42"/>
                    <a:pt x="398" y="42"/>
                  </a:cubicBezTo>
                  <a:cubicBezTo>
                    <a:pt x="396" y="42"/>
                    <a:pt x="396" y="42"/>
                    <a:pt x="396" y="42"/>
                  </a:cubicBezTo>
                  <a:cubicBezTo>
                    <a:pt x="392" y="36"/>
                    <a:pt x="384" y="31"/>
                    <a:pt x="372" y="31"/>
                  </a:cubicBezTo>
                  <a:cubicBezTo>
                    <a:pt x="353" y="31"/>
                    <a:pt x="338" y="46"/>
                    <a:pt x="338" y="71"/>
                  </a:cubicBezTo>
                  <a:cubicBezTo>
                    <a:pt x="338" y="95"/>
                    <a:pt x="353" y="110"/>
                    <a:pt x="372" y="110"/>
                  </a:cubicBezTo>
                  <a:cubicBezTo>
                    <a:pt x="384" y="110"/>
                    <a:pt x="392" y="105"/>
                    <a:pt x="396" y="99"/>
                  </a:cubicBezTo>
                  <a:cubicBezTo>
                    <a:pt x="397" y="99"/>
                    <a:pt x="397" y="99"/>
                    <a:pt x="397" y="99"/>
                  </a:cubicBezTo>
                  <a:cubicBezTo>
                    <a:pt x="397" y="116"/>
                    <a:pt x="389" y="125"/>
                    <a:pt x="373" y="125"/>
                  </a:cubicBezTo>
                  <a:cubicBezTo>
                    <a:pt x="362" y="125"/>
                    <a:pt x="353" y="119"/>
                    <a:pt x="349" y="113"/>
                  </a:cubicBezTo>
                  <a:cubicBezTo>
                    <a:pt x="340" y="123"/>
                    <a:pt x="340" y="123"/>
                    <a:pt x="340" y="123"/>
                  </a:cubicBezTo>
                  <a:cubicBezTo>
                    <a:pt x="347" y="132"/>
                    <a:pt x="359" y="138"/>
                    <a:pt x="373" y="138"/>
                  </a:cubicBezTo>
                  <a:cubicBezTo>
                    <a:pt x="397" y="138"/>
                    <a:pt x="412" y="124"/>
                    <a:pt x="412" y="97"/>
                  </a:cubicBezTo>
                  <a:cubicBezTo>
                    <a:pt x="412" y="33"/>
                    <a:pt x="412" y="33"/>
                    <a:pt x="412" y="33"/>
                  </a:cubicBezTo>
                  <a:lnTo>
                    <a:pt x="398" y="33"/>
                  </a:lnTo>
                  <a:close/>
                  <a:moveTo>
                    <a:pt x="293" y="44"/>
                  </a:moveTo>
                  <a:cubicBezTo>
                    <a:pt x="304" y="44"/>
                    <a:pt x="310" y="51"/>
                    <a:pt x="311" y="62"/>
                  </a:cubicBezTo>
                  <a:cubicBezTo>
                    <a:pt x="273" y="62"/>
                    <a:pt x="273" y="62"/>
                    <a:pt x="273" y="62"/>
                  </a:cubicBezTo>
                  <a:cubicBezTo>
                    <a:pt x="275" y="51"/>
                    <a:pt x="283" y="44"/>
                    <a:pt x="293" y="44"/>
                  </a:cubicBezTo>
                  <a:moveTo>
                    <a:pt x="294" y="31"/>
                  </a:moveTo>
                  <a:cubicBezTo>
                    <a:pt x="272" y="31"/>
                    <a:pt x="257" y="48"/>
                    <a:pt x="257" y="71"/>
                  </a:cubicBezTo>
                  <a:cubicBezTo>
                    <a:pt x="257" y="95"/>
                    <a:pt x="273" y="110"/>
                    <a:pt x="294" y="110"/>
                  </a:cubicBezTo>
                  <a:cubicBezTo>
                    <a:pt x="309" y="110"/>
                    <a:pt x="321" y="101"/>
                    <a:pt x="325" y="90"/>
                  </a:cubicBezTo>
                  <a:cubicBezTo>
                    <a:pt x="313" y="84"/>
                    <a:pt x="313" y="84"/>
                    <a:pt x="313" y="84"/>
                  </a:cubicBezTo>
                  <a:cubicBezTo>
                    <a:pt x="309" y="93"/>
                    <a:pt x="302" y="97"/>
                    <a:pt x="294" y="97"/>
                  </a:cubicBezTo>
                  <a:cubicBezTo>
                    <a:pt x="282" y="97"/>
                    <a:pt x="273" y="88"/>
                    <a:pt x="272" y="73"/>
                  </a:cubicBezTo>
                  <a:cubicBezTo>
                    <a:pt x="327" y="73"/>
                    <a:pt x="327" y="73"/>
                    <a:pt x="327" y="73"/>
                  </a:cubicBezTo>
                  <a:cubicBezTo>
                    <a:pt x="327" y="69"/>
                    <a:pt x="327" y="69"/>
                    <a:pt x="327" y="69"/>
                  </a:cubicBezTo>
                  <a:cubicBezTo>
                    <a:pt x="327" y="48"/>
                    <a:pt x="315" y="31"/>
                    <a:pt x="294" y="31"/>
                  </a:cubicBezTo>
                  <a:moveTo>
                    <a:pt x="241" y="109"/>
                  </a:moveTo>
                  <a:cubicBezTo>
                    <a:pt x="241" y="2"/>
                    <a:pt x="241" y="2"/>
                    <a:pt x="241" y="2"/>
                  </a:cubicBezTo>
                  <a:cubicBezTo>
                    <a:pt x="226" y="4"/>
                    <a:pt x="226" y="4"/>
                    <a:pt x="226" y="4"/>
                  </a:cubicBezTo>
                  <a:cubicBezTo>
                    <a:pt x="226" y="109"/>
                    <a:pt x="226" y="109"/>
                    <a:pt x="226" y="109"/>
                  </a:cubicBezTo>
                  <a:lnTo>
                    <a:pt x="241" y="109"/>
                  </a:lnTo>
                  <a:close/>
                  <a:moveTo>
                    <a:pt x="206" y="109"/>
                  </a:moveTo>
                  <a:cubicBezTo>
                    <a:pt x="206" y="2"/>
                    <a:pt x="206" y="2"/>
                    <a:pt x="206" y="2"/>
                  </a:cubicBezTo>
                  <a:cubicBezTo>
                    <a:pt x="191" y="4"/>
                    <a:pt x="191" y="4"/>
                    <a:pt x="191" y="4"/>
                  </a:cubicBezTo>
                  <a:cubicBezTo>
                    <a:pt x="191" y="109"/>
                    <a:pt x="191" y="109"/>
                    <a:pt x="191" y="109"/>
                  </a:cubicBezTo>
                  <a:lnTo>
                    <a:pt x="206" y="109"/>
                  </a:lnTo>
                  <a:close/>
                  <a:moveTo>
                    <a:pt x="160" y="71"/>
                  </a:moveTo>
                  <a:cubicBezTo>
                    <a:pt x="160" y="87"/>
                    <a:pt x="151" y="97"/>
                    <a:pt x="138" y="97"/>
                  </a:cubicBezTo>
                  <a:cubicBezTo>
                    <a:pt x="125" y="97"/>
                    <a:pt x="116" y="87"/>
                    <a:pt x="116" y="71"/>
                  </a:cubicBezTo>
                  <a:cubicBezTo>
                    <a:pt x="116" y="54"/>
                    <a:pt x="125" y="44"/>
                    <a:pt x="138" y="44"/>
                  </a:cubicBezTo>
                  <a:cubicBezTo>
                    <a:pt x="151" y="44"/>
                    <a:pt x="160" y="54"/>
                    <a:pt x="160" y="71"/>
                  </a:cubicBezTo>
                  <a:moveTo>
                    <a:pt x="175" y="71"/>
                  </a:moveTo>
                  <a:cubicBezTo>
                    <a:pt x="175" y="46"/>
                    <a:pt x="160" y="31"/>
                    <a:pt x="138" y="31"/>
                  </a:cubicBezTo>
                  <a:cubicBezTo>
                    <a:pt x="116" y="31"/>
                    <a:pt x="101" y="46"/>
                    <a:pt x="101" y="71"/>
                  </a:cubicBezTo>
                  <a:cubicBezTo>
                    <a:pt x="101" y="95"/>
                    <a:pt x="116" y="110"/>
                    <a:pt x="138" y="110"/>
                  </a:cubicBezTo>
                  <a:cubicBezTo>
                    <a:pt x="160" y="110"/>
                    <a:pt x="175" y="95"/>
                    <a:pt x="175" y="71"/>
                  </a:cubicBezTo>
                  <a:moveTo>
                    <a:pt x="88" y="80"/>
                  </a:moveTo>
                  <a:cubicBezTo>
                    <a:pt x="73" y="74"/>
                    <a:pt x="73" y="74"/>
                    <a:pt x="73" y="74"/>
                  </a:cubicBezTo>
                  <a:cubicBezTo>
                    <a:pt x="70" y="88"/>
                    <a:pt x="60" y="96"/>
                    <a:pt x="46" y="96"/>
                  </a:cubicBezTo>
                  <a:cubicBezTo>
                    <a:pt x="28" y="96"/>
                    <a:pt x="16" y="83"/>
                    <a:pt x="16" y="59"/>
                  </a:cubicBezTo>
                  <a:cubicBezTo>
                    <a:pt x="16" y="35"/>
                    <a:pt x="28" y="22"/>
                    <a:pt x="46" y="22"/>
                  </a:cubicBezTo>
                  <a:cubicBezTo>
                    <a:pt x="60" y="22"/>
                    <a:pt x="70" y="31"/>
                    <a:pt x="73" y="45"/>
                  </a:cubicBezTo>
                  <a:cubicBezTo>
                    <a:pt x="88" y="39"/>
                    <a:pt x="88" y="39"/>
                    <a:pt x="88" y="39"/>
                  </a:cubicBezTo>
                  <a:cubicBezTo>
                    <a:pt x="83" y="21"/>
                    <a:pt x="68" y="8"/>
                    <a:pt x="46" y="8"/>
                  </a:cubicBezTo>
                  <a:cubicBezTo>
                    <a:pt x="20" y="8"/>
                    <a:pt x="0" y="27"/>
                    <a:pt x="0" y="59"/>
                  </a:cubicBezTo>
                  <a:cubicBezTo>
                    <a:pt x="0" y="91"/>
                    <a:pt x="20" y="111"/>
                    <a:pt x="46" y="111"/>
                  </a:cubicBezTo>
                  <a:cubicBezTo>
                    <a:pt x="68" y="111"/>
                    <a:pt x="83" y="98"/>
                    <a:pt x="88" y="8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7"/>
            <p:cNvSpPr>
              <a:spLocks noEditPoints="1"/>
            </p:cNvSpPr>
            <p:nvPr userDrawn="1"/>
          </p:nvSpPr>
          <p:spPr bwMode="auto">
            <a:xfrm>
              <a:off x="3332" y="1437"/>
              <a:ext cx="3175" cy="227"/>
            </a:xfrm>
            <a:custGeom>
              <a:avLst/>
              <a:gdLst>
                <a:gd name="T0" fmla="*/ 1512 w 1545"/>
                <a:gd name="T1" fmla="*/ 29 h 110"/>
                <a:gd name="T2" fmla="*/ 1512 w 1545"/>
                <a:gd name="T3" fmla="*/ 96 h 110"/>
                <a:gd name="T4" fmla="*/ 1433 w 1545"/>
                <a:gd name="T5" fmla="*/ 29 h 110"/>
                <a:gd name="T6" fmla="*/ 1394 w 1545"/>
                <a:gd name="T7" fmla="*/ 107 h 110"/>
                <a:gd name="T8" fmla="*/ 1444 w 1545"/>
                <a:gd name="T9" fmla="*/ 62 h 110"/>
                <a:gd name="T10" fmla="*/ 1363 w 1545"/>
                <a:gd name="T11" fmla="*/ 69 h 110"/>
                <a:gd name="T12" fmla="*/ 1378 w 1545"/>
                <a:gd name="T13" fmla="*/ 69 h 110"/>
                <a:gd name="T14" fmla="*/ 1286 w 1545"/>
                <a:gd name="T15" fmla="*/ 95 h 110"/>
                <a:gd name="T16" fmla="*/ 1272 w 1545"/>
                <a:gd name="T17" fmla="*/ 32 h 110"/>
                <a:gd name="T18" fmla="*/ 1247 w 1545"/>
                <a:gd name="T19" fmla="*/ 44 h 110"/>
                <a:gd name="T20" fmla="*/ 1296 w 1545"/>
                <a:gd name="T21" fmla="*/ 93 h 110"/>
                <a:gd name="T22" fmla="*/ 1238 w 1545"/>
                <a:gd name="T23" fmla="*/ 85 h 110"/>
                <a:gd name="T24" fmla="*/ 1237 w 1545"/>
                <a:gd name="T25" fmla="*/ 42 h 110"/>
                <a:gd name="T26" fmla="*/ 1209 w 1545"/>
                <a:gd name="T27" fmla="*/ 96 h 110"/>
                <a:gd name="T28" fmla="*/ 1112 w 1545"/>
                <a:gd name="T29" fmla="*/ 32 h 110"/>
                <a:gd name="T30" fmla="*/ 1117 w 1545"/>
                <a:gd name="T31" fmla="*/ 50 h 110"/>
                <a:gd name="T32" fmla="*/ 1163 w 1545"/>
                <a:gd name="T33" fmla="*/ 57 h 110"/>
                <a:gd name="T34" fmla="*/ 1060 w 1545"/>
                <a:gd name="T35" fmla="*/ 72 h 110"/>
                <a:gd name="T36" fmla="*/ 1046 w 1545"/>
                <a:gd name="T37" fmla="*/ 29 h 110"/>
                <a:gd name="T38" fmla="*/ 1040 w 1545"/>
                <a:gd name="T39" fmla="*/ 64 h 110"/>
                <a:gd name="T40" fmla="*/ 1063 w 1545"/>
                <a:gd name="T41" fmla="*/ 108 h 110"/>
                <a:gd name="T42" fmla="*/ 938 w 1545"/>
                <a:gd name="T43" fmla="*/ 69 h 110"/>
                <a:gd name="T44" fmla="*/ 981 w 1545"/>
                <a:gd name="T45" fmla="*/ 3 h 110"/>
                <a:gd name="T46" fmla="*/ 957 w 1545"/>
                <a:gd name="T47" fmla="*/ 109 h 110"/>
                <a:gd name="T48" fmla="*/ 996 w 1545"/>
                <a:gd name="T49" fmla="*/ 1 h 110"/>
                <a:gd name="T50" fmla="*/ 891 w 1545"/>
                <a:gd name="T51" fmla="*/ 32 h 110"/>
                <a:gd name="T52" fmla="*/ 911 w 1545"/>
                <a:gd name="T53" fmla="*/ 44 h 110"/>
                <a:gd name="T54" fmla="*/ 824 w 1545"/>
                <a:gd name="T55" fmla="*/ 96 h 110"/>
                <a:gd name="T56" fmla="*/ 824 w 1545"/>
                <a:gd name="T57" fmla="*/ 29 h 110"/>
                <a:gd name="T58" fmla="*/ 754 w 1545"/>
                <a:gd name="T59" fmla="*/ 67 h 110"/>
                <a:gd name="T60" fmla="*/ 770 w 1545"/>
                <a:gd name="T61" fmla="*/ 69 h 110"/>
                <a:gd name="T62" fmla="*/ 685 w 1545"/>
                <a:gd name="T63" fmla="*/ 1 h 110"/>
                <a:gd name="T64" fmla="*/ 634 w 1545"/>
                <a:gd name="T65" fmla="*/ 44 h 110"/>
                <a:gd name="T66" fmla="*/ 682 w 1545"/>
                <a:gd name="T67" fmla="*/ 44 h 110"/>
                <a:gd name="T68" fmla="*/ 610 w 1545"/>
                <a:gd name="T69" fmla="*/ 69 h 110"/>
                <a:gd name="T70" fmla="*/ 625 w 1545"/>
                <a:gd name="T71" fmla="*/ 69 h 110"/>
                <a:gd name="T72" fmla="*/ 476 w 1545"/>
                <a:gd name="T73" fmla="*/ 29 h 110"/>
                <a:gd name="T74" fmla="*/ 437 w 1545"/>
                <a:gd name="T75" fmla="*/ 107 h 110"/>
                <a:gd name="T76" fmla="*/ 487 w 1545"/>
                <a:gd name="T77" fmla="*/ 62 h 110"/>
                <a:gd name="T78" fmla="*/ 379 w 1545"/>
                <a:gd name="T79" fmla="*/ 97 h 110"/>
                <a:gd name="T80" fmla="*/ 379 w 1545"/>
                <a:gd name="T81" fmla="*/ 97 h 110"/>
                <a:gd name="T82" fmla="*/ 367 w 1545"/>
                <a:gd name="T83" fmla="*/ 55 h 110"/>
                <a:gd name="T84" fmla="*/ 376 w 1545"/>
                <a:gd name="T85" fmla="*/ 109 h 110"/>
                <a:gd name="T86" fmla="*/ 423 w 1545"/>
                <a:gd name="T87" fmla="*/ 97 h 110"/>
                <a:gd name="T88" fmla="*/ 284 w 1545"/>
                <a:gd name="T89" fmla="*/ 69 h 110"/>
                <a:gd name="T90" fmla="*/ 269 w 1545"/>
                <a:gd name="T91" fmla="*/ 69 h 110"/>
                <a:gd name="T92" fmla="*/ 202 w 1545"/>
                <a:gd name="T93" fmla="*/ 41 h 110"/>
                <a:gd name="T94" fmla="*/ 203 w 1545"/>
                <a:gd name="T95" fmla="*/ 67 h 110"/>
                <a:gd name="T96" fmla="*/ 253 w 1545"/>
                <a:gd name="T97" fmla="*/ 107 h 110"/>
                <a:gd name="T98" fmla="*/ 147 w 1545"/>
                <a:gd name="T99" fmla="*/ 89 h 110"/>
                <a:gd name="T100" fmla="*/ 101 w 1545"/>
                <a:gd name="T101" fmla="*/ 82 h 110"/>
                <a:gd name="T102" fmla="*/ 167 w 1545"/>
                <a:gd name="T103" fmla="*/ 107 h 110"/>
                <a:gd name="T104" fmla="*/ 68 w 1545"/>
                <a:gd name="T105" fmla="*/ 58 h 110"/>
                <a:gd name="T106" fmla="*/ 0 w 1545"/>
                <a:gd name="T107" fmla="*/ 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5" h="110">
                  <a:moveTo>
                    <a:pt x="1511" y="43"/>
                  </a:moveTo>
                  <a:cubicBezTo>
                    <a:pt x="1522" y="43"/>
                    <a:pt x="1529" y="50"/>
                    <a:pt x="1530" y="60"/>
                  </a:cubicBezTo>
                  <a:cubicBezTo>
                    <a:pt x="1491" y="60"/>
                    <a:pt x="1491" y="60"/>
                    <a:pt x="1491" y="60"/>
                  </a:cubicBezTo>
                  <a:cubicBezTo>
                    <a:pt x="1493" y="49"/>
                    <a:pt x="1501" y="43"/>
                    <a:pt x="1511" y="43"/>
                  </a:cubicBezTo>
                  <a:moveTo>
                    <a:pt x="1512" y="29"/>
                  </a:moveTo>
                  <a:cubicBezTo>
                    <a:pt x="1490" y="29"/>
                    <a:pt x="1476" y="46"/>
                    <a:pt x="1476" y="69"/>
                  </a:cubicBezTo>
                  <a:cubicBezTo>
                    <a:pt x="1476" y="94"/>
                    <a:pt x="1491" y="109"/>
                    <a:pt x="1512" y="109"/>
                  </a:cubicBezTo>
                  <a:cubicBezTo>
                    <a:pt x="1527" y="109"/>
                    <a:pt x="1540" y="100"/>
                    <a:pt x="1543" y="89"/>
                  </a:cubicBezTo>
                  <a:cubicBezTo>
                    <a:pt x="1531" y="82"/>
                    <a:pt x="1531" y="82"/>
                    <a:pt x="1531" y="82"/>
                  </a:cubicBezTo>
                  <a:cubicBezTo>
                    <a:pt x="1528" y="92"/>
                    <a:pt x="1521" y="96"/>
                    <a:pt x="1512" y="96"/>
                  </a:cubicBezTo>
                  <a:cubicBezTo>
                    <a:pt x="1500" y="96"/>
                    <a:pt x="1491" y="87"/>
                    <a:pt x="1491" y="71"/>
                  </a:cubicBezTo>
                  <a:cubicBezTo>
                    <a:pt x="1545" y="71"/>
                    <a:pt x="1545" y="71"/>
                    <a:pt x="1545" y="71"/>
                  </a:cubicBezTo>
                  <a:cubicBezTo>
                    <a:pt x="1545" y="67"/>
                    <a:pt x="1545" y="67"/>
                    <a:pt x="1545" y="67"/>
                  </a:cubicBezTo>
                  <a:cubicBezTo>
                    <a:pt x="1545" y="47"/>
                    <a:pt x="1533" y="29"/>
                    <a:pt x="1512" y="29"/>
                  </a:cubicBezTo>
                  <a:moveTo>
                    <a:pt x="1433" y="29"/>
                  </a:moveTo>
                  <a:cubicBezTo>
                    <a:pt x="1422" y="29"/>
                    <a:pt x="1414" y="35"/>
                    <a:pt x="1410" y="41"/>
                  </a:cubicBezTo>
                  <a:cubicBezTo>
                    <a:pt x="1408" y="41"/>
                    <a:pt x="1408" y="41"/>
                    <a:pt x="1408" y="41"/>
                  </a:cubicBezTo>
                  <a:cubicBezTo>
                    <a:pt x="1408" y="32"/>
                    <a:pt x="1408" y="32"/>
                    <a:pt x="1408" y="32"/>
                  </a:cubicBezTo>
                  <a:cubicBezTo>
                    <a:pt x="1394" y="32"/>
                    <a:pt x="1394" y="32"/>
                    <a:pt x="1394" y="32"/>
                  </a:cubicBezTo>
                  <a:cubicBezTo>
                    <a:pt x="1394" y="107"/>
                    <a:pt x="1394" y="107"/>
                    <a:pt x="1394" y="107"/>
                  </a:cubicBezTo>
                  <a:cubicBezTo>
                    <a:pt x="1409" y="107"/>
                    <a:pt x="1409" y="107"/>
                    <a:pt x="1409" y="107"/>
                  </a:cubicBezTo>
                  <a:cubicBezTo>
                    <a:pt x="1409" y="67"/>
                    <a:pt x="1409" y="67"/>
                    <a:pt x="1409" y="67"/>
                  </a:cubicBezTo>
                  <a:cubicBezTo>
                    <a:pt x="1409" y="59"/>
                    <a:pt x="1411" y="54"/>
                    <a:pt x="1414" y="50"/>
                  </a:cubicBezTo>
                  <a:cubicBezTo>
                    <a:pt x="1418" y="46"/>
                    <a:pt x="1423" y="43"/>
                    <a:pt x="1429" y="43"/>
                  </a:cubicBezTo>
                  <a:cubicBezTo>
                    <a:pt x="1439" y="43"/>
                    <a:pt x="1444" y="48"/>
                    <a:pt x="1444" y="62"/>
                  </a:cubicBezTo>
                  <a:cubicBezTo>
                    <a:pt x="1444" y="107"/>
                    <a:pt x="1444" y="107"/>
                    <a:pt x="1444" y="107"/>
                  </a:cubicBezTo>
                  <a:cubicBezTo>
                    <a:pt x="1460" y="107"/>
                    <a:pt x="1460" y="107"/>
                    <a:pt x="1460" y="107"/>
                  </a:cubicBezTo>
                  <a:cubicBezTo>
                    <a:pt x="1460" y="57"/>
                    <a:pt x="1460" y="57"/>
                    <a:pt x="1460" y="57"/>
                  </a:cubicBezTo>
                  <a:cubicBezTo>
                    <a:pt x="1460" y="36"/>
                    <a:pt x="1447" y="29"/>
                    <a:pt x="1433" y="29"/>
                  </a:cubicBezTo>
                  <a:moveTo>
                    <a:pt x="1363" y="69"/>
                  </a:moveTo>
                  <a:cubicBezTo>
                    <a:pt x="1363" y="86"/>
                    <a:pt x="1354" y="96"/>
                    <a:pt x="1341" y="96"/>
                  </a:cubicBezTo>
                  <a:cubicBezTo>
                    <a:pt x="1328" y="96"/>
                    <a:pt x="1319" y="86"/>
                    <a:pt x="1319" y="69"/>
                  </a:cubicBezTo>
                  <a:cubicBezTo>
                    <a:pt x="1319" y="52"/>
                    <a:pt x="1328" y="43"/>
                    <a:pt x="1341" y="43"/>
                  </a:cubicBezTo>
                  <a:cubicBezTo>
                    <a:pt x="1354" y="43"/>
                    <a:pt x="1363" y="52"/>
                    <a:pt x="1363" y="69"/>
                  </a:cubicBezTo>
                  <a:moveTo>
                    <a:pt x="1378" y="69"/>
                  </a:moveTo>
                  <a:cubicBezTo>
                    <a:pt x="1378" y="45"/>
                    <a:pt x="1363" y="29"/>
                    <a:pt x="1341" y="29"/>
                  </a:cubicBezTo>
                  <a:cubicBezTo>
                    <a:pt x="1319" y="29"/>
                    <a:pt x="1304" y="45"/>
                    <a:pt x="1304" y="69"/>
                  </a:cubicBezTo>
                  <a:cubicBezTo>
                    <a:pt x="1304" y="93"/>
                    <a:pt x="1319" y="109"/>
                    <a:pt x="1341" y="109"/>
                  </a:cubicBezTo>
                  <a:cubicBezTo>
                    <a:pt x="1363" y="109"/>
                    <a:pt x="1378" y="93"/>
                    <a:pt x="1378" y="69"/>
                  </a:cubicBezTo>
                  <a:moveTo>
                    <a:pt x="1286" y="95"/>
                  </a:moveTo>
                  <a:cubicBezTo>
                    <a:pt x="1277" y="95"/>
                    <a:pt x="1272" y="90"/>
                    <a:pt x="1272" y="79"/>
                  </a:cubicBezTo>
                  <a:cubicBezTo>
                    <a:pt x="1272" y="44"/>
                    <a:pt x="1272" y="44"/>
                    <a:pt x="1272" y="44"/>
                  </a:cubicBezTo>
                  <a:cubicBezTo>
                    <a:pt x="1293" y="44"/>
                    <a:pt x="1293" y="44"/>
                    <a:pt x="1293" y="44"/>
                  </a:cubicBezTo>
                  <a:cubicBezTo>
                    <a:pt x="1293" y="32"/>
                    <a:pt x="1293" y="32"/>
                    <a:pt x="1293" y="32"/>
                  </a:cubicBezTo>
                  <a:cubicBezTo>
                    <a:pt x="1272" y="32"/>
                    <a:pt x="1272" y="32"/>
                    <a:pt x="1272" y="32"/>
                  </a:cubicBezTo>
                  <a:cubicBezTo>
                    <a:pt x="1272" y="11"/>
                    <a:pt x="1272" y="11"/>
                    <a:pt x="1272" y="11"/>
                  </a:cubicBezTo>
                  <a:cubicBezTo>
                    <a:pt x="1257" y="13"/>
                    <a:pt x="1257" y="13"/>
                    <a:pt x="1257" y="13"/>
                  </a:cubicBezTo>
                  <a:cubicBezTo>
                    <a:pt x="1257" y="32"/>
                    <a:pt x="1257" y="32"/>
                    <a:pt x="1257" y="32"/>
                  </a:cubicBezTo>
                  <a:cubicBezTo>
                    <a:pt x="1247" y="32"/>
                    <a:pt x="1247" y="32"/>
                    <a:pt x="1247" y="32"/>
                  </a:cubicBezTo>
                  <a:cubicBezTo>
                    <a:pt x="1247" y="44"/>
                    <a:pt x="1247" y="44"/>
                    <a:pt x="1247" y="44"/>
                  </a:cubicBezTo>
                  <a:cubicBezTo>
                    <a:pt x="1257" y="44"/>
                    <a:pt x="1257" y="44"/>
                    <a:pt x="1257" y="44"/>
                  </a:cubicBezTo>
                  <a:cubicBezTo>
                    <a:pt x="1257" y="80"/>
                    <a:pt x="1257" y="80"/>
                    <a:pt x="1257" y="80"/>
                  </a:cubicBezTo>
                  <a:cubicBezTo>
                    <a:pt x="1257" y="102"/>
                    <a:pt x="1272" y="108"/>
                    <a:pt x="1285" y="108"/>
                  </a:cubicBezTo>
                  <a:cubicBezTo>
                    <a:pt x="1290" y="108"/>
                    <a:pt x="1293" y="108"/>
                    <a:pt x="1296" y="107"/>
                  </a:cubicBezTo>
                  <a:cubicBezTo>
                    <a:pt x="1296" y="93"/>
                    <a:pt x="1296" y="93"/>
                    <a:pt x="1296" y="93"/>
                  </a:cubicBezTo>
                  <a:cubicBezTo>
                    <a:pt x="1293" y="94"/>
                    <a:pt x="1290" y="95"/>
                    <a:pt x="1286" y="95"/>
                  </a:cubicBezTo>
                  <a:moveTo>
                    <a:pt x="1187" y="84"/>
                  </a:moveTo>
                  <a:cubicBezTo>
                    <a:pt x="1179" y="94"/>
                    <a:pt x="1179" y="94"/>
                    <a:pt x="1179" y="94"/>
                  </a:cubicBezTo>
                  <a:cubicBezTo>
                    <a:pt x="1184" y="102"/>
                    <a:pt x="1193" y="109"/>
                    <a:pt x="1209" y="109"/>
                  </a:cubicBezTo>
                  <a:cubicBezTo>
                    <a:pt x="1226" y="109"/>
                    <a:pt x="1238" y="100"/>
                    <a:pt x="1238" y="85"/>
                  </a:cubicBezTo>
                  <a:cubicBezTo>
                    <a:pt x="1238" y="71"/>
                    <a:pt x="1227" y="66"/>
                    <a:pt x="1213" y="62"/>
                  </a:cubicBezTo>
                  <a:cubicBezTo>
                    <a:pt x="1204" y="59"/>
                    <a:pt x="1196" y="57"/>
                    <a:pt x="1196" y="51"/>
                  </a:cubicBezTo>
                  <a:cubicBezTo>
                    <a:pt x="1196" y="46"/>
                    <a:pt x="1201" y="42"/>
                    <a:pt x="1209" y="42"/>
                  </a:cubicBezTo>
                  <a:cubicBezTo>
                    <a:pt x="1217" y="42"/>
                    <a:pt x="1225" y="47"/>
                    <a:pt x="1229" y="52"/>
                  </a:cubicBezTo>
                  <a:cubicBezTo>
                    <a:pt x="1237" y="42"/>
                    <a:pt x="1237" y="42"/>
                    <a:pt x="1237" y="42"/>
                  </a:cubicBezTo>
                  <a:cubicBezTo>
                    <a:pt x="1231" y="34"/>
                    <a:pt x="1221" y="29"/>
                    <a:pt x="1209" y="29"/>
                  </a:cubicBezTo>
                  <a:cubicBezTo>
                    <a:pt x="1193" y="29"/>
                    <a:pt x="1181" y="38"/>
                    <a:pt x="1181" y="52"/>
                  </a:cubicBezTo>
                  <a:cubicBezTo>
                    <a:pt x="1181" y="66"/>
                    <a:pt x="1193" y="71"/>
                    <a:pt x="1207" y="75"/>
                  </a:cubicBezTo>
                  <a:cubicBezTo>
                    <a:pt x="1218" y="77"/>
                    <a:pt x="1223" y="80"/>
                    <a:pt x="1223" y="87"/>
                  </a:cubicBezTo>
                  <a:cubicBezTo>
                    <a:pt x="1223" y="93"/>
                    <a:pt x="1218" y="96"/>
                    <a:pt x="1209" y="96"/>
                  </a:cubicBezTo>
                  <a:cubicBezTo>
                    <a:pt x="1199" y="96"/>
                    <a:pt x="1191" y="90"/>
                    <a:pt x="1187" y="84"/>
                  </a:cubicBezTo>
                  <a:moveTo>
                    <a:pt x="1136" y="29"/>
                  </a:moveTo>
                  <a:cubicBezTo>
                    <a:pt x="1126" y="29"/>
                    <a:pt x="1118" y="35"/>
                    <a:pt x="1114" y="41"/>
                  </a:cubicBezTo>
                  <a:cubicBezTo>
                    <a:pt x="1112" y="41"/>
                    <a:pt x="1112" y="41"/>
                    <a:pt x="1112" y="41"/>
                  </a:cubicBezTo>
                  <a:cubicBezTo>
                    <a:pt x="1112" y="32"/>
                    <a:pt x="1112" y="32"/>
                    <a:pt x="1112" y="32"/>
                  </a:cubicBezTo>
                  <a:cubicBezTo>
                    <a:pt x="1098" y="32"/>
                    <a:pt x="1098" y="32"/>
                    <a:pt x="1098" y="32"/>
                  </a:cubicBezTo>
                  <a:cubicBezTo>
                    <a:pt x="1098" y="107"/>
                    <a:pt x="1098" y="107"/>
                    <a:pt x="1098" y="107"/>
                  </a:cubicBezTo>
                  <a:cubicBezTo>
                    <a:pt x="1113" y="107"/>
                    <a:pt x="1113" y="107"/>
                    <a:pt x="1113" y="107"/>
                  </a:cubicBezTo>
                  <a:cubicBezTo>
                    <a:pt x="1113" y="67"/>
                    <a:pt x="1113" y="67"/>
                    <a:pt x="1113" y="67"/>
                  </a:cubicBezTo>
                  <a:cubicBezTo>
                    <a:pt x="1113" y="59"/>
                    <a:pt x="1115" y="54"/>
                    <a:pt x="1117" y="50"/>
                  </a:cubicBezTo>
                  <a:cubicBezTo>
                    <a:pt x="1121" y="46"/>
                    <a:pt x="1127" y="43"/>
                    <a:pt x="1133" y="43"/>
                  </a:cubicBezTo>
                  <a:cubicBezTo>
                    <a:pt x="1143" y="43"/>
                    <a:pt x="1148" y="48"/>
                    <a:pt x="1148" y="62"/>
                  </a:cubicBezTo>
                  <a:cubicBezTo>
                    <a:pt x="1148" y="107"/>
                    <a:pt x="1148" y="107"/>
                    <a:pt x="1148" y="107"/>
                  </a:cubicBezTo>
                  <a:cubicBezTo>
                    <a:pt x="1163" y="107"/>
                    <a:pt x="1163" y="107"/>
                    <a:pt x="1163" y="107"/>
                  </a:cubicBezTo>
                  <a:cubicBezTo>
                    <a:pt x="1163" y="57"/>
                    <a:pt x="1163" y="57"/>
                    <a:pt x="1163" y="57"/>
                  </a:cubicBezTo>
                  <a:cubicBezTo>
                    <a:pt x="1163" y="36"/>
                    <a:pt x="1151" y="29"/>
                    <a:pt x="1136" y="29"/>
                  </a:cubicBezTo>
                  <a:moveTo>
                    <a:pt x="1039" y="97"/>
                  </a:moveTo>
                  <a:cubicBezTo>
                    <a:pt x="1032" y="97"/>
                    <a:pt x="1027" y="93"/>
                    <a:pt x="1027" y="87"/>
                  </a:cubicBezTo>
                  <a:cubicBezTo>
                    <a:pt x="1027" y="79"/>
                    <a:pt x="1032" y="76"/>
                    <a:pt x="1044" y="74"/>
                  </a:cubicBezTo>
                  <a:cubicBezTo>
                    <a:pt x="1060" y="72"/>
                    <a:pt x="1060" y="72"/>
                    <a:pt x="1060" y="72"/>
                  </a:cubicBezTo>
                  <a:cubicBezTo>
                    <a:pt x="1060" y="78"/>
                    <a:pt x="1060" y="78"/>
                    <a:pt x="1060" y="78"/>
                  </a:cubicBezTo>
                  <a:cubicBezTo>
                    <a:pt x="1060" y="90"/>
                    <a:pt x="1049" y="97"/>
                    <a:pt x="1039" y="97"/>
                  </a:cubicBezTo>
                  <a:moveTo>
                    <a:pt x="1075" y="97"/>
                  </a:moveTo>
                  <a:cubicBezTo>
                    <a:pt x="1075" y="59"/>
                    <a:pt x="1075" y="59"/>
                    <a:pt x="1075" y="59"/>
                  </a:cubicBezTo>
                  <a:cubicBezTo>
                    <a:pt x="1075" y="36"/>
                    <a:pt x="1061" y="29"/>
                    <a:pt x="1046" y="29"/>
                  </a:cubicBezTo>
                  <a:cubicBezTo>
                    <a:pt x="1030" y="29"/>
                    <a:pt x="1019" y="37"/>
                    <a:pt x="1015" y="50"/>
                  </a:cubicBezTo>
                  <a:cubicBezTo>
                    <a:pt x="1028" y="55"/>
                    <a:pt x="1028" y="55"/>
                    <a:pt x="1028" y="55"/>
                  </a:cubicBezTo>
                  <a:cubicBezTo>
                    <a:pt x="1030" y="48"/>
                    <a:pt x="1035" y="43"/>
                    <a:pt x="1045" y="43"/>
                  </a:cubicBezTo>
                  <a:cubicBezTo>
                    <a:pt x="1055" y="43"/>
                    <a:pt x="1060" y="49"/>
                    <a:pt x="1060" y="61"/>
                  </a:cubicBezTo>
                  <a:cubicBezTo>
                    <a:pt x="1040" y="64"/>
                    <a:pt x="1040" y="64"/>
                    <a:pt x="1040" y="64"/>
                  </a:cubicBezTo>
                  <a:cubicBezTo>
                    <a:pt x="1022" y="67"/>
                    <a:pt x="1012" y="74"/>
                    <a:pt x="1012" y="87"/>
                  </a:cubicBezTo>
                  <a:cubicBezTo>
                    <a:pt x="1012" y="101"/>
                    <a:pt x="1022" y="109"/>
                    <a:pt x="1037" y="109"/>
                  </a:cubicBezTo>
                  <a:cubicBezTo>
                    <a:pt x="1049" y="109"/>
                    <a:pt x="1058" y="104"/>
                    <a:pt x="1062" y="97"/>
                  </a:cubicBezTo>
                  <a:cubicBezTo>
                    <a:pt x="1062" y="97"/>
                    <a:pt x="1062" y="97"/>
                    <a:pt x="1062" y="97"/>
                  </a:cubicBezTo>
                  <a:cubicBezTo>
                    <a:pt x="1063" y="108"/>
                    <a:pt x="1063" y="108"/>
                    <a:pt x="1063" y="108"/>
                  </a:cubicBezTo>
                  <a:cubicBezTo>
                    <a:pt x="1084" y="108"/>
                    <a:pt x="1084" y="108"/>
                    <a:pt x="1084" y="108"/>
                  </a:cubicBezTo>
                  <a:cubicBezTo>
                    <a:pt x="1084" y="97"/>
                    <a:pt x="1084" y="97"/>
                    <a:pt x="1084" y="97"/>
                  </a:cubicBezTo>
                  <a:lnTo>
                    <a:pt x="1075" y="97"/>
                  </a:lnTo>
                  <a:close/>
                  <a:moveTo>
                    <a:pt x="959" y="96"/>
                  </a:moveTo>
                  <a:cubicBezTo>
                    <a:pt x="946" y="96"/>
                    <a:pt x="938" y="86"/>
                    <a:pt x="938" y="69"/>
                  </a:cubicBezTo>
                  <a:cubicBezTo>
                    <a:pt x="938" y="52"/>
                    <a:pt x="946" y="43"/>
                    <a:pt x="959" y="43"/>
                  </a:cubicBezTo>
                  <a:cubicBezTo>
                    <a:pt x="971" y="43"/>
                    <a:pt x="980" y="50"/>
                    <a:pt x="981" y="65"/>
                  </a:cubicBezTo>
                  <a:cubicBezTo>
                    <a:pt x="981" y="73"/>
                    <a:pt x="981" y="73"/>
                    <a:pt x="981" y="73"/>
                  </a:cubicBezTo>
                  <a:cubicBezTo>
                    <a:pt x="980" y="88"/>
                    <a:pt x="971" y="96"/>
                    <a:pt x="959" y="96"/>
                  </a:cubicBezTo>
                  <a:moveTo>
                    <a:pt x="981" y="3"/>
                  </a:moveTo>
                  <a:cubicBezTo>
                    <a:pt x="981" y="41"/>
                    <a:pt x="981" y="41"/>
                    <a:pt x="981" y="41"/>
                  </a:cubicBezTo>
                  <a:cubicBezTo>
                    <a:pt x="980" y="41"/>
                    <a:pt x="980" y="41"/>
                    <a:pt x="980" y="41"/>
                  </a:cubicBezTo>
                  <a:cubicBezTo>
                    <a:pt x="975" y="34"/>
                    <a:pt x="968" y="29"/>
                    <a:pt x="956" y="29"/>
                  </a:cubicBezTo>
                  <a:cubicBezTo>
                    <a:pt x="938" y="29"/>
                    <a:pt x="922" y="44"/>
                    <a:pt x="922" y="69"/>
                  </a:cubicBezTo>
                  <a:cubicBezTo>
                    <a:pt x="922" y="94"/>
                    <a:pt x="938" y="109"/>
                    <a:pt x="957" y="109"/>
                  </a:cubicBezTo>
                  <a:cubicBezTo>
                    <a:pt x="968" y="109"/>
                    <a:pt x="976" y="104"/>
                    <a:pt x="980" y="98"/>
                  </a:cubicBezTo>
                  <a:cubicBezTo>
                    <a:pt x="981" y="98"/>
                    <a:pt x="981" y="98"/>
                    <a:pt x="981" y="98"/>
                  </a:cubicBezTo>
                  <a:cubicBezTo>
                    <a:pt x="981" y="107"/>
                    <a:pt x="981" y="107"/>
                    <a:pt x="981" y="107"/>
                  </a:cubicBezTo>
                  <a:cubicBezTo>
                    <a:pt x="996" y="107"/>
                    <a:pt x="996" y="107"/>
                    <a:pt x="996" y="107"/>
                  </a:cubicBezTo>
                  <a:cubicBezTo>
                    <a:pt x="996" y="1"/>
                    <a:pt x="996" y="1"/>
                    <a:pt x="996" y="1"/>
                  </a:cubicBezTo>
                  <a:lnTo>
                    <a:pt x="981" y="3"/>
                  </a:lnTo>
                  <a:close/>
                  <a:moveTo>
                    <a:pt x="913" y="30"/>
                  </a:moveTo>
                  <a:cubicBezTo>
                    <a:pt x="904" y="30"/>
                    <a:pt x="896" y="35"/>
                    <a:pt x="893" y="43"/>
                  </a:cubicBezTo>
                  <a:cubicBezTo>
                    <a:pt x="891" y="43"/>
                    <a:pt x="891" y="43"/>
                    <a:pt x="891" y="43"/>
                  </a:cubicBezTo>
                  <a:cubicBezTo>
                    <a:pt x="891" y="32"/>
                    <a:pt x="891" y="32"/>
                    <a:pt x="891" y="32"/>
                  </a:cubicBezTo>
                  <a:cubicBezTo>
                    <a:pt x="877" y="32"/>
                    <a:pt x="877" y="32"/>
                    <a:pt x="877" y="32"/>
                  </a:cubicBezTo>
                  <a:cubicBezTo>
                    <a:pt x="877" y="107"/>
                    <a:pt x="877" y="107"/>
                    <a:pt x="877" y="107"/>
                  </a:cubicBezTo>
                  <a:cubicBezTo>
                    <a:pt x="892" y="107"/>
                    <a:pt x="892" y="107"/>
                    <a:pt x="892" y="107"/>
                  </a:cubicBezTo>
                  <a:cubicBezTo>
                    <a:pt x="892" y="64"/>
                    <a:pt x="892" y="64"/>
                    <a:pt x="892" y="64"/>
                  </a:cubicBezTo>
                  <a:cubicBezTo>
                    <a:pt x="892" y="51"/>
                    <a:pt x="900" y="44"/>
                    <a:pt x="911" y="44"/>
                  </a:cubicBezTo>
                  <a:cubicBezTo>
                    <a:pt x="913" y="44"/>
                    <a:pt x="915" y="44"/>
                    <a:pt x="916" y="45"/>
                  </a:cubicBezTo>
                  <a:cubicBezTo>
                    <a:pt x="917" y="30"/>
                    <a:pt x="917" y="30"/>
                    <a:pt x="917" y="30"/>
                  </a:cubicBezTo>
                  <a:cubicBezTo>
                    <a:pt x="916" y="30"/>
                    <a:pt x="915" y="30"/>
                    <a:pt x="913" y="30"/>
                  </a:cubicBezTo>
                  <a:moveTo>
                    <a:pt x="845" y="69"/>
                  </a:moveTo>
                  <a:cubicBezTo>
                    <a:pt x="845" y="86"/>
                    <a:pt x="837" y="96"/>
                    <a:pt x="824" y="96"/>
                  </a:cubicBezTo>
                  <a:cubicBezTo>
                    <a:pt x="810" y="96"/>
                    <a:pt x="802" y="86"/>
                    <a:pt x="802" y="69"/>
                  </a:cubicBezTo>
                  <a:cubicBezTo>
                    <a:pt x="802" y="52"/>
                    <a:pt x="810" y="43"/>
                    <a:pt x="824" y="43"/>
                  </a:cubicBezTo>
                  <a:cubicBezTo>
                    <a:pt x="837" y="43"/>
                    <a:pt x="845" y="52"/>
                    <a:pt x="845" y="69"/>
                  </a:cubicBezTo>
                  <a:moveTo>
                    <a:pt x="861" y="69"/>
                  </a:moveTo>
                  <a:cubicBezTo>
                    <a:pt x="861" y="45"/>
                    <a:pt x="846" y="29"/>
                    <a:pt x="824" y="29"/>
                  </a:cubicBezTo>
                  <a:cubicBezTo>
                    <a:pt x="802" y="29"/>
                    <a:pt x="787" y="45"/>
                    <a:pt x="787" y="69"/>
                  </a:cubicBezTo>
                  <a:cubicBezTo>
                    <a:pt x="787" y="93"/>
                    <a:pt x="802" y="109"/>
                    <a:pt x="824" y="109"/>
                  </a:cubicBezTo>
                  <a:cubicBezTo>
                    <a:pt x="846" y="109"/>
                    <a:pt x="861" y="93"/>
                    <a:pt x="861" y="69"/>
                  </a:cubicBezTo>
                  <a:moveTo>
                    <a:pt x="754" y="8"/>
                  </a:moveTo>
                  <a:cubicBezTo>
                    <a:pt x="754" y="67"/>
                    <a:pt x="754" y="67"/>
                    <a:pt x="754" y="67"/>
                  </a:cubicBezTo>
                  <a:cubicBezTo>
                    <a:pt x="754" y="86"/>
                    <a:pt x="749" y="95"/>
                    <a:pt x="734" y="95"/>
                  </a:cubicBezTo>
                  <a:cubicBezTo>
                    <a:pt x="728" y="95"/>
                    <a:pt x="725" y="95"/>
                    <a:pt x="722" y="94"/>
                  </a:cubicBezTo>
                  <a:cubicBezTo>
                    <a:pt x="723" y="108"/>
                    <a:pt x="723" y="108"/>
                    <a:pt x="723" y="108"/>
                  </a:cubicBezTo>
                  <a:cubicBezTo>
                    <a:pt x="726" y="109"/>
                    <a:pt x="729" y="109"/>
                    <a:pt x="735" y="109"/>
                  </a:cubicBezTo>
                  <a:cubicBezTo>
                    <a:pt x="759" y="109"/>
                    <a:pt x="770" y="96"/>
                    <a:pt x="770" y="69"/>
                  </a:cubicBezTo>
                  <a:cubicBezTo>
                    <a:pt x="770" y="8"/>
                    <a:pt x="770" y="8"/>
                    <a:pt x="770" y="8"/>
                  </a:cubicBezTo>
                  <a:lnTo>
                    <a:pt x="754" y="8"/>
                  </a:lnTo>
                  <a:close/>
                  <a:moveTo>
                    <a:pt x="676" y="14"/>
                  </a:moveTo>
                  <a:cubicBezTo>
                    <a:pt x="679" y="14"/>
                    <a:pt x="683" y="14"/>
                    <a:pt x="685" y="15"/>
                  </a:cubicBezTo>
                  <a:cubicBezTo>
                    <a:pt x="685" y="1"/>
                    <a:pt x="685" y="1"/>
                    <a:pt x="685" y="1"/>
                  </a:cubicBezTo>
                  <a:cubicBezTo>
                    <a:pt x="683" y="0"/>
                    <a:pt x="679" y="0"/>
                    <a:pt x="675" y="0"/>
                  </a:cubicBezTo>
                  <a:cubicBezTo>
                    <a:pt x="662" y="0"/>
                    <a:pt x="647" y="6"/>
                    <a:pt x="647" y="28"/>
                  </a:cubicBezTo>
                  <a:cubicBezTo>
                    <a:pt x="647" y="32"/>
                    <a:pt x="647" y="32"/>
                    <a:pt x="647" y="32"/>
                  </a:cubicBezTo>
                  <a:cubicBezTo>
                    <a:pt x="634" y="32"/>
                    <a:pt x="634" y="32"/>
                    <a:pt x="634" y="32"/>
                  </a:cubicBezTo>
                  <a:cubicBezTo>
                    <a:pt x="634" y="44"/>
                    <a:pt x="634" y="44"/>
                    <a:pt x="634" y="44"/>
                  </a:cubicBezTo>
                  <a:cubicBezTo>
                    <a:pt x="647" y="44"/>
                    <a:pt x="647" y="44"/>
                    <a:pt x="647" y="44"/>
                  </a:cubicBezTo>
                  <a:cubicBezTo>
                    <a:pt x="647" y="107"/>
                    <a:pt x="647" y="107"/>
                    <a:pt x="647" y="107"/>
                  </a:cubicBezTo>
                  <a:cubicBezTo>
                    <a:pt x="662" y="107"/>
                    <a:pt x="662" y="107"/>
                    <a:pt x="662" y="107"/>
                  </a:cubicBezTo>
                  <a:cubicBezTo>
                    <a:pt x="662" y="44"/>
                    <a:pt x="662" y="44"/>
                    <a:pt x="662" y="44"/>
                  </a:cubicBezTo>
                  <a:cubicBezTo>
                    <a:pt x="682" y="44"/>
                    <a:pt x="682" y="44"/>
                    <a:pt x="682" y="44"/>
                  </a:cubicBezTo>
                  <a:cubicBezTo>
                    <a:pt x="682" y="32"/>
                    <a:pt x="682" y="32"/>
                    <a:pt x="682" y="32"/>
                  </a:cubicBezTo>
                  <a:cubicBezTo>
                    <a:pt x="662" y="32"/>
                    <a:pt x="662" y="32"/>
                    <a:pt x="662" y="32"/>
                  </a:cubicBezTo>
                  <a:cubicBezTo>
                    <a:pt x="662" y="29"/>
                    <a:pt x="662" y="29"/>
                    <a:pt x="662" y="29"/>
                  </a:cubicBezTo>
                  <a:cubicBezTo>
                    <a:pt x="662" y="18"/>
                    <a:pt x="667" y="14"/>
                    <a:pt x="676" y="14"/>
                  </a:cubicBezTo>
                  <a:moveTo>
                    <a:pt x="610" y="69"/>
                  </a:moveTo>
                  <a:cubicBezTo>
                    <a:pt x="610" y="86"/>
                    <a:pt x="602" y="96"/>
                    <a:pt x="589" y="96"/>
                  </a:cubicBezTo>
                  <a:cubicBezTo>
                    <a:pt x="575" y="96"/>
                    <a:pt x="567" y="86"/>
                    <a:pt x="567" y="69"/>
                  </a:cubicBezTo>
                  <a:cubicBezTo>
                    <a:pt x="567" y="52"/>
                    <a:pt x="575" y="43"/>
                    <a:pt x="589" y="43"/>
                  </a:cubicBezTo>
                  <a:cubicBezTo>
                    <a:pt x="602" y="43"/>
                    <a:pt x="610" y="52"/>
                    <a:pt x="610" y="69"/>
                  </a:cubicBezTo>
                  <a:moveTo>
                    <a:pt x="625" y="69"/>
                  </a:moveTo>
                  <a:cubicBezTo>
                    <a:pt x="625" y="45"/>
                    <a:pt x="610" y="29"/>
                    <a:pt x="589" y="29"/>
                  </a:cubicBezTo>
                  <a:cubicBezTo>
                    <a:pt x="567" y="29"/>
                    <a:pt x="552" y="45"/>
                    <a:pt x="552" y="69"/>
                  </a:cubicBezTo>
                  <a:cubicBezTo>
                    <a:pt x="552" y="93"/>
                    <a:pt x="567" y="109"/>
                    <a:pt x="589" y="109"/>
                  </a:cubicBezTo>
                  <a:cubicBezTo>
                    <a:pt x="610" y="109"/>
                    <a:pt x="625" y="93"/>
                    <a:pt x="625" y="69"/>
                  </a:cubicBezTo>
                  <a:moveTo>
                    <a:pt x="476" y="29"/>
                  </a:moveTo>
                  <a:cubicBezTo>
                    <a:pt x="465" y="29"/>
                    <a:pt x="457" y="35"/>
                    <a:pt x="453" y="41"/>
                  </a:cubicBezTo>
                  <a:cubicBezTo>
                    <a:pt x="451" y="41"/>
                    <a:pt x="451" y="41"/>
                    <a:pt x="451" y="41"/>
                  </a:cubicBezTo>
                  <a:cubicBezTo>
                    <a:pt x="451" y="32"/>
                    <a:pt x="451" y="32"/>
                    <a:pt x="451" y="32"/>
                  </a:cubicBezTo>
                  <a:cubicBezTo>
                    <a:pt x="437" y="32"/>
                    <a:pt x="437" y="32"/>
                    <a:pt x="437" y="32"/>
                  </a:cubicBezTo>
                  <a:cubicBezTo>
                    <a:pt x="437" y="107"/>
                    <a:pt x="437" y="107"/>
                    <a:pt x="437" y="107"/>
                  </a:cubicBezTo>
                  <a:cubicBezTo>
                    <a:pt x="452" y="107"/>
                    <a:pt x="452" y="107"/>
                    <a:pt x="452" y="107"/>
                  </a:cubicBezTo>
                  <a:cubicBezTo>
                    <a:pt x="452" y="67"/>
                    <a:pt x="452" y="67"/>
                    <a:pt x="452" y="67"/>
                  </a:cubicBezTo>
                  <a:cubicBezTo>
                    <a:pt x="452" y="59"/>
                    <a:pt x="454" y="54"/>
                    <a:pt x="457" y="50"/>
                  </a:cubicBezTo>
                  <a:cubicBezTo>
                    <a:pt x="461" y="46"/>
                    <a:pt x="466" y="43"/>
                    <a:pt x="472" y="43"/>
                  </a:cubicBezTo>
                  <a:cubicBezTo>
                    <a:pt x="482" y="43"/>
                    <a:pt x="487" y="48"/>
                    <a:pt x="487" y="62"/>
                  </a:cubicBezTo>
                  <a:cubicBezTo>
                    <a:pt x="487" y="107"/>
                    <a:pt x="487" y="107"/>
                    <a:pt x="487" y="107"/>
                  </a:cubicBezTo>
                  <a:cubicBezTo>
                    <a:pt x="503" y="107"/>
                    <a:pt x="503" y="107"/>
                    <a:pt x="503" y="107"/>
                  </a:cubicBezTo>
                  <a:cubicBezTo>
                    <a:pt x="503" y="57"/>
                    <a:pt x="503" y="57"/>
                    <a:pt x="503" y="57"/>
                  </a:cubicBezTo>
                  <a:cubicBezTo>
                    <a:pt x="503" y="36"/>
                    <a:pt x="490" y="29"/>
                    <a:pt x="476" y="29"/>
                  </a:cubicBezTo>
                  <a:moveTo>
                    <a:pt x="379" y="97"/>
                  </a:moveTo>
                  <a:cubicBezTo>
                    <a:pt x="371" y="97"/>
                    <a:pt x="367" y="93"/>
                    <a:pt x="367" y="87"/>
                  </a:cubicBezTo>
                  <a:cubicBezTo>
                    <a:pt x="367" y="79"/>
                    <a:pt x="371" y="76"/>
                    <a:pt x="383" y="74"/>
                  </a:cubicBezTo>
                  <a:cubicBezTo>
                    <a:pt x="399" y="72"/>
                    <a:pt x="399" y="72"/>
                    <a:pt x="399" y="72"/>
                  </a:cubicBezTo>
                  <a:cubicBezTo>
                    <a:pt x="399" y="78"/>
                    <a:pt x="399" y="78"/>
                    <a:pt x="399" y="78"/>
                  </a:cubicBezTo>
                  <a:cubicBezTo>
                    <a:pt x="399" y="90"/>
                    <a:pt x="388" y="97"/>
                    <a:pt x="379" y="97"/>
                  </a:cubicBezTo>
                  <a:moveTo>
                    <a:pt x="414" y="97"/>
                  </a:moveTo>
                  <a:cubicBezTo>
                    <a:pt x="414" y="59"/>
                    <a:pt x="414" y="59"/>
                    <a:pt x="414" y="59"/>
                  </a:cubicBezTo>
                  <a:cubicBezTo>
                    <a:pt x="414" y="36"/>
                    <a:pt x="401" y="29"/>
                    <a:pt x="385" y="29"/>
                  </a:cubicBezTo>
                  <a:cubicBezTo>
                    <a:pt x="369" y="29"/>
                    <a:pt x="359" y="37"/>
                    <a:pt x="354" y="50"/>
                  </a:cubicBezTo>
                  <a:cubicBezTo>
                    <a:pt x="367" y="55"/>
                    <a:pt x="367" y="55"/>
                    <a:pt x="367" y="55"/>
                  </a:cubicBezTo>
                  <a:cubicBezTo>
                    <a:pt x="369" y="48"/>
                    <a:pt x="374" y="43"/>
                    <a:pt x="384" y="43"/>
                  </a:cubicBezTo>
                  <a:cubicBezTo>
                    <a:pt x="395" y="43"/>
                    <a:pt x="399" y="49"/>
                    <a:pt x="399" y="61"/>
                  </a:cubicBezTo>
                  <a:cubicBezTo>
                    <a:pt x="379" y="64"/>
                    <a:pt x="379" y="64"/>
                    <a:pt x="379" y="64"/>
                  </a:cubicBezTo>
                  <a:cubicBezTo>
                    <a:pt x="361" y="67"/>
                    <a:pt x="351" y="74"/>
                    <a:pt x="351" y="87"/>
                  </a:cubicBezTo>
                  <a:cubicBezTo>
                    <a:pt x="351" y="101"/>
                    <a:pt x="362" y="109"/>
                    <a:pt x="376" y="109"/>
                  </a:cubicBezTo>
                  <a:cubicBezTo>
                    <a:pt x="388" y="109"/>
                    <a:pt x="397" y="104"/>
                    <a:pt x="401" y="97"/>
                  </a:cubicBezTo>
                  <a:cubicBezTo>
                    <a:pt x="402" y="97"/>
                    <a:pt x="402" y="97"/>
                    <a:pt x="402" y="97"/>
                  </a:cubicBezTo>
                  <a:cubicBezTo>
                    <a:pt x="403" y="108"/>
                    <a:pt x="403" y="108"/>
                    <a:pt x="403" y="108"/>
                  </a:cubicBezTo>
                  <a:cubicBezTo>
                    <a:pt x="423" y="108"/>
                    <a:pt x="423" y="108"/>
                    <a:pt x="423" y="108"/>
                  </a:cubicBezTo>
                  <a:cubicBezTo>
                    <a:pt x="423" y="97"/>
                    <a:pt x="423" y="97"/>
                    <a:pt x="423" y="97"/>
                  </a:cubicBezTo>
                  <a:lnTo>
                    <a:pt x="414" y="97"/>
                  </a:lnTo>
                  <a:close/>
                  <a:moveTo>
                    <a:pt x="339" y="85"/>
                  </a:moveTo>
                  <a:cubicBezTo>
                    <a:pt x="326" y="80"/>
                    <a:pt x="326" y="80"/>
                    <a:pt x="326" y="80"/>
                  </a:cubicBezTo>
                  <a:cubicBezTo>
                    <a:pt x="323" y="90"/>
                    <a:pt x="315" y="96"/>
                    <a:pt x="306" y="96"/>
                  </a:cubicBezTo>
                  <a:cubicBezTo>
                    <a:pt x="293" y="96"/>
                    <a:pt x="284" y="86"/>
                    <a:pt x="284" y="69"/>
                  </a:cubicBezTo>
                  <a:cubicBezTo>
                    <a:pt x="284" y="53"/>
                    <a:pt x="292" y="43"/>
                    <a:pt x="306" y="43"/>
                  </a:cubicBezTo>
                  <a:cubicBezTo>
                    <a:pt x="315" y="43"/>
                    <a:pt x="323" y="48"/>
                    <a:pt x="326" y="59"/>
                  </a:cubicBezTo>
                  <a:cubicBezTo>
                    <a:pt x="339" y="53"/>
                    <a:pt x="339" y="53"/>
                    <a:pt x="339" y="53"/>
                  </a:cubicBezTo>
                  <a:cubicBezTo>
                    <a:pt x="336" y="39"/>
                    <a:pt x="322" y="29"/>
                    <a:pt x="306" y="29"/>
                  </a:cubicBezTo>
                  <a:cubicBezTo>
                    <a:pt x="284" y="29"/>
                    <a:pt x="269" y="45"/>
                    <a:pt x="269" y="69"/>
                  </a:cubicBezTo>
                  <a:cubicBezTo>
                    <a:pt x="269" y="94"/>
                    <a:pt x="284" y="109"/>
                    <a:pt x="306" y="109"/>
                  </a:cubicBezTo>
                  <a:cubicBezTo>
                    <a:pt x="322" y="109"/>
                    <a:pt x="336" y="100"/>
                    <a:pt x="339" y="85"/>
                  </a:cubicBezTo>
                  <a:moveTo>
                    <a:pt x="226" y="29"/>
                  </a:moveTo>
                  <a:cubicBezTo>
                    <a:pt x="216" y="29"/>
                    <a:pt x="208" y="35"/>
                    <a:pt x="204" y="41"/>
                  </a:cubicBezTo>
                  <a:cubicBezTo>
                    <a:pt x="202" y="41"/>
                    <a:pt x="202" y="41"/>
                    <a:pt x="202" y="41"/>
                  </a:cubicBezTo>
                  <a:cubicBezTo>
                    <a:pt x="202" y="32"/>
                    <a:pt x="202" y="32"/>
                    <a:pt x="202" y="32"/>
                  </a:cubicBezTo>
                  <a:cubicBezTo>
                    <a:pt x="188" y="32"/>
                    <a:pt x="188" y="32"/>
                    <a:pt x="188" y="32"/>
                  </a:cubicBezTo>
                  <a:cubicBezTo>
                    <a:pt x="188" y="107"/>
                    <a:pt x="188" y="107"/>
                    <a:pt x="188" y="107"/>
                  </a:cubicBezTo>
                  <a:cubicBezTo>
                    <a:pt x="203" y="107"/>
                    <a:pt x="203" y="107"/>
                    <a:pt x="203" y="107"/>
                  </a:cubicBezTo>
                  <a:cubicBezTo>
                    <a:pt x="203" y="67"/>
                    <a:pt x="203" y="67"/>
                    <a:pt x="203" y="67"/>
                  </a:cubicBezTo>
                  <a:cubicBezTo>
                    <a:pt x="203" y="59"/>
                    <a:pt x="205" y="54"/>
                    <a:pt x="208" y="50"/>
                  </a:cubicBezTo>
                  <a:cubicBezTo>
                    <a:pt x="211" y="46"/>
                    <a:pt x="217" y="43"/>
                    <a:pt x="223" y="43"/>
                  </a:cubicBezTo>
                  <a:cubicBezTo>
                    <a:pt x="233" y="43"/>
                    <a:pt x="238" y="48"/>
                    <a:pt x="238" y="62"/>
                  </a:cubicBezTo>
                  <a:cubicBezTo>
                    <a:pt x="238" y="107"/>
                    <a:pt x="238" y="107"/>
                    <a:pt x="238" y="107"/>
                  </a:cubicBezTo>
                  <a:cubicBezTo>
                    <a:pt x="253" y="107"/>
                    <a:pt x="253" y="107"/>
                    <a:pt x="253" y="107"/>
                  </a:cubicBezTo>
                  <a:cubicBezTo>
                    <a:pt x="253" y="57"/>
                    <a:pt x="253" y="57"/>
                    <a:pt x="253" y="57"/>
                  </a:cubicBezTo>
                  <a:cubicBezTo>
                    <a:pt x="253" y="36"/>
                    <a:pt x="241" y="29"/>
                    <a:pt x="226" y="29"/>
                  </a:cubicBezTo>
                  <a:moveTo>
                    <a:pt x="152" y="32"/>
                  </a:moveTo>
                  <a:cubicBezTo>
                    <a:pt x="152" y="72"/>
                    <a:pt x="152" y="72"/>
                    <a:pt x="152" y="72"/>
                  </a:cubicBezTo>
                  <a:cubicBezTo>
                    <a:pt x="152" y="80"/>
                    <a:pt x="150" y="86"/>
                    <a:pt x="147" y="89"/>
                  </a:cubicBezTo>
                  <a:cubicBezTo>
                    <a:pt x="143" y="94"/>
                    <a:pt x="137" y="96"/>
                    <a:pt x="131" y="96"/>
                  </a:cubicBezTo>
                  <a:cubicBezTo>
                    <a:pt x="121" y="96"/>
                    <a:pt x="116" y="91"/>
                    <a:pt x="116" y="77"/>
                  </a:cubicBezTo>
                  <a:cubicBezTo>
                    <a:pt x="116" y="32"/>
                    <a:pt x="116" y="32"/>
                    <a:pt x="116" y="32"/>
                  </a:cubicBezTo>
                  <a:cubicBezTo>
                    <a:pt x="101" y="32"/>
                    <a:pt x="101" y="32"/>
                    <a:pt x="101" y="32"/>
                  </a:cubicBezTo>
                  <a:cubicBezTo>
                    <a:pt x="101" y="82"/>
                    <a:pt x="101" y="82"/>
                    <a:pt x="101" y="82"/>
                  </a:cubicBezTo>
                  <a:cubicBezTo>
                    <a:pt x="101" y="103"/>
                    <a:pt x="113" y="110"/>
                    <a:pt x="128" y="110"/>
                  </a:cubicBezTo>
                  <a:cubicBezTo>
                    <a:pt x="138" y="110"/>
                    <a:pt x="147" y="104"/>
                    <a:pt x="151" y="98"/>
                  </a:cubicBezTo>
                  <a:cubicBezTo>
                    <a:pt x="152" y="98"/>
                    <a:pt x="152" y="98"/>
                    <a:pt x="152" y="98"/>
                  </a:cubicBezTo>
                  <a:cubicBezTo>
                    <a:pt x="153" y="107"/>
                    <a:pt x="153" y="107"/>
                    <a:pt x="153" y="107"/>
                  </a:cubicBezTo>
                  <a:cubicBezTo>
                    <a:pt x="167" y="107"/>
                    <a:pt x="167" y="107"/>
                    <a:pt x="167" y="107"/>
                  </a:cubicBezTo>
                  <a:cubicBezTo>
                    <a:pt x="167" y="32"/>
                    <a:pt x="167" y="32"/>
                    <a:pt x="167" y="32"/>
                  </a:cubicBezTo>
                  <a:lnTo>
                    <a:pt x="152" y="32"/>
                  </a:lnTo>
                  <a:close/>
                  <a:moveTo>
                    <a:pt x="16" y="22"/>
                  </a:moveTo>
                  <a:cubicBezTo>
                    <a:pt x="30" y="22"/>
                    <a:pt x="30" y="22"/>
                    <a:pt x="30" y="22"/>
                  </a:cubicBezTo>
                  <a:cubicBezTo>
                    <a:pt x="58" y="22"/>
                    <a:pt x="68" y="34"/>
                    <a:pt x="68" y="58"/>
                  </a:cubicBezTo>
                  <a:cubicBezTo>
                    <a:pt x="68" y="81"/>
                    <a:pt x="58" y="94"/>
                    <a:pt x="30" y="94"/>
                  </a:cubicBezTo>
                  <a:cubicBezTo>
                    <a:pt x="16" y="94"/>
                    <a:pt x="16" y="94"/>
                    <a:pt x="16" y="94"/>
                  </a:cubicBezTo>
                  <a:lnTo>
                    <a:pt x="16" y="22"/>
                  </a:lnTo>
                  <a:close/>
                  <a:moveTo>
                    <a:pt x="31" y="8"/>
                  </a:moveTo>
                  <a:cubicBezTo>
                    <a:pt x="0" y="8"/>
                    <a:pt x="0" y="8"/>
                    <a:pt x="0" y="8"/>
                  </a:cubicBezTo>
                  <a:cubicBezTo>
                    <a:pt x="0" y="107"/>
                    <a:pt x="0" y="107"/>
                    <a:pt x="0" y="107"/>
                  </a:cubicBezTo>
                  <a:cubicBezTo>
                    <a:pt x="31" y="107"/>
                    <a:pt x="31" y="107"/>
                    <a:pt x="31" y="107"/>
                  </a:cubicBezTo>
                  <a:cubicBezTo>
                    <a:pt x="67" y="107"/>
                    <a:pt x="84" y="88"/>
                    <a:pt x="84" y="58"/>
                  </a:cubicBezTo>
                  <a:cubicBezTo>
                    <a:pt x="84" y="27"/>
                    <a:pt x="67" y="8"/>
                    <a:pt x="31" y="8"/>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25227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Dentistry">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0"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30" name="Group 29"/>
          <p:cNvGrpSpPr/>
          <p:nvPr userDrawn="1"/>
        </p:nvGrpSpPr>
        <p:grpSpPr>
          <a:xfrm>
            <a:off x="3312000" y="2335988"/>
            <a:ext cx="2346629" cy="483805"/>
            <a:chOff x="2744169" y="2638809"/>
            <a:chExt cx="2346629" cy="483805"/>
          </a:xfrm>
        </p:grpSpPr>
        <p:sp>
          <p:nvSpPr>
            <p:cNvPr id="31" name="Freeform 6"/>
            <p:cNvSpPr>
              <a:spLocks noEditPoints="1"/>
            </p:cNvSpPr>
            <p:nvPr userDrawn="1"/>
          </p:nvSpPr>
          <p:spPr bwMode="auto">
            <a:xfrm>
              <a:off x="2744169" y="2638809"/>
              <a:ext cx="2157857" cy="234000"/>
            </a:xfrm>
            <a:custGeom>
              <a:avLst/>
              <a:gdLst>
                <a:gd name="T0" fmla="*/ 1216 w 1272"/>
                <a:gd name="T1" fmla="*/ 33 h 137"/>
                <a:gd name="T2" fmla="*/ 1233 w 1272"/>
                <a:gd name="T3" fmla="*/ 137 h 137"/>
                <a:gd name="T4" fmla="*/ 1167 w 1272"/>
                <a:gd name="T5" fmla="*/ 44 h 137"/>
                <a:gd name="T6" fmla="*/ 1168 w 1272"/>
                <a:gd name="T7" fmla="*/ 109 h 137"/>
                <a:gd name="T8" fmla="*/ 1193 w 1272"/>
                <a:gd name="T9" fmla="*/ 31 h 137"/>
                <a:gd name="T10" fmla="*/ 1115 w 1272"/>
                <a:gd name="T11" fmla="*/ 45 h 137"/>
                <a:gd name="T12" fmla="*/ 1115 w 1272"/>
                <a:gd name="T13" fmla="*/ 12 h 137"/>
                <a:gd name="T14" fmla="*/ 1090 w 1272"/>
                <a:gd name="T15" fmla="*/ 45 h 137"/>
                <a:gd name="T16" fmla="*/ 1138 w 1272"/>
                <a:gd name="T17" fmla="*/ 109 h 137"/>
                <a:gd name="T18" fmla="*/ 1021 w 1272"/>
                <a:gd name="T19" fmla="*/ 95 h 137"/>
                <a:gd name="T20" fmla="*/ 1039 w 1272"/>
                <a:gd name="T21" fmla="*/ 52 h 137"/>
                <a:gd name="T22" fmla="*/ 1051 w 1272"/>
                <a:gd name="T23" fmla="*/ 31 h 137"/>
                <a:gd name="T24" fmla="*/ 1052 w 1272"/>
                <a:gd name="T25" fmla="*/ 98 h 137"/>
                <a:gd name="T26" fmla="*/ 991 w 1272"/>
                <a:gd name="T27" fmla="*/ 109 h 137"/>
                <a:gd name="T28" fmla="*/ 998 w 1272"/>
                <a:gd name="T29" fmla="*/ 0 h 137"/>
                <a:gd name="T30" fmla="*/ 967 w 1272"/>
                <a:gd name="T31" fmla="*/ 96 h 137"/>
                <a:gd name="T32" fmla="*/ 974 w 1272"/>
                <a:gd name="T33" fmla="*/ 33 h 137"/>
                <a:gd name="T34" fmla="*/ 938 w 1272"/>
                <a:gd name="T35" fmla="*/ 33 h 137"/>
                <a:gd name="T36" fmla="*/ 938 w 1272"/>
                <a:gd name="T37" fmla="*/ 81 h 137"/>
                <a:gd name="T38" fmla="*/ 967 w 1272"/>
                <a:gd name="T39" fmla="*/ 96 h 137"/>
                <a:gd name="T40" fmla="*/ 864 w 1272"/>
                <a:gd name="T41" fmla="*/ 33 h 137"/>
                <a:gd name="T42" fmla="*/ 865 w 1272"/>
                <a:gd name="T43" fmla="*/ 68 h 137"/>
                <a:gd name="T44" fmla="*/ 901 w 1272"/>
                <a:gd name="T45" fmla="*/ 109 h 137"/>
                <a:gd name="T46" fmla="*/ 800 w 1272"/>
                <a:gd name="T47" fmla="*/ 44 h 137"/>
                <a:gd name="T48" fmla="*/ 801 w 1272"/>
                <a:gd name="T49" fmla="*/ 31 h 137"/>
                <a:gd name="T50" fmla="*/ 820 w 1272"/>
                <a:gd name="T51" fmla="*/ 83 h 137"/>
                <a:gd name="T52" fmla="*/ 834 w 1272"/>
                <a:gd name="T53" fmla="*/ 69 h 137"/>
                <a:gd name="T54" fmla="*/ 736 w 1272"/>
                <a:gd name="T55" fmla="*/ 59 h 137"/>
                <a:gd name="T56" fmla="*/ 699 w 1272"/>
                <a:gd name="T57" fmla="*/ 9 h 137"/>
                <a:gd name="T58" fmla="*/ 752 w 1272"/>
                <a:gd name="T59" fmla="*/ 59 h 137"/>
                <a:gd name="T60" fmla="*/ 623 w 1272"/>
                <a:gd name="T61" fmla="*/ 2 h 137"/>
                <a:gd name="T62" fmla="*/ 572 w 1272"/>
                <a:gd name="T63" fmla="*/ 33 h 137"/>
                <a:gd name="T64" fmla="*/ 599 w 1272"/>
                <a:gd name="T65" fmla="*/ 109 h 137"/>
                <a:gd name="T66" fmla="*/ 599 w 1272"/>
                <a:gd name="T67" fmla="*/ 33 h 137"/>
                <a:gd name="T68" fmla="*/ 526 w 1272"/>
                <a:gd name="T69" fmla="*/ 97 h 137"/>
                <a:gd name="T70" fmla="*/ 563 w 1272"/>
                <a:gd name="T71" fmla="*/ 70 h 137"/>
                <a:gd name="T72" fmla="*/ 563 w 1272"/>
                <a:gd name="T73" fmla="*/ 70 h 137"/>
                <a:gd name="T74" fmla="*/ 425 w 1272"/>
                <a:gd name="T75" fmla="*/ 109 h 137"/>
                <a:gd name="T76" fmla="*/ 351 w 1272"/>
                <a:gd name="T77" fmla="*/ 70 h 137"/>
                <a:gd name="T78" fmla="*/ 372 w 1272"/>
                <a:gd name="T79" fmla="*/ 31 h 137"/>
                <a:gd name="T80" fmla="*/ 309 w 1272"/>
                <a:gd name="T81" fmla="*/ 70 h 137"/>
                <a:gd name="T82" fmla="*/ 309 w 1272"/>
                <a:gd name="T83" fmla="*/ 70 h 137"/>
                <a:gd name="T84" fmla="*/ 287 w 1272"/>
                <a:gd name="T85" fmla="*/ 110 h 137"/>
                <a:gd name="T86" fmla="*/ 184 w 1272"/>
                <a:gd name="T87" fmla="*/ 43 h 137"/>
                <a:gd name="T88" fmla="*/ 184 w 1272"/>
                <a:gd name="T89" fmla="*/ 109 h 137"/>
                <a:gd name="T90" fmla="*/ 219 w 1272"/>
                <a:gd name="T91" fmla="*/ 63 h 137"/>
                <a:gd name="T92" fmla="*/ 208 w 1272"/>
                <a:gd name="T93" fmla="*/ 31 h 137"/>
                <a:gd name="T94" fmla="*/ 98 w 1272"/>
                <a:gd name="T95" fmla="*/ 70 h 137"/>
                <a:gd name="T96" fmla="*/ 120 w 1272"/>
                <a:gd name="T97" fmla="*/ 31 h 137"/>
                <a:gd name="T98" fmla="*/ 56 w 1272"/>
                <a:gd name="T99" fmla="*/ 36 h 137"/>
                <a:gd name="T100" fmla="*/ 32 w 1272"/>
                <a:gd name="T101" fmla="*/ 64 h 137"/>
                <a:gd name="T102" fmla="*/ 0 w 1272"/>
                <a:gd name="T103" fmla="*/ 88 h 137"/>
                <a:gd name="T104" fmla="*/ 21 w 1272"/>
                <a:gd name="T105" fmla="*/ 3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2" h="137">
                  <a:moveTo>
                    <a:pt x="1272" y="33"/>
                  </a:moveTo>
                  <a:cubicBezTo>
                    <a:pt x="1256" y="33"/>
                    <a:pt x="1256" y="33"/>
                    <a:pt x="1256" y="33"/>
                  </a:cubicBezTo>
                  <a:cubicBezTo>
                    <a:pt x="1236" y="93"/>
                    <a:pt x="1236" y="93"/>
                    <a:pt x="1236" y="93"/>
                  </a:cubicBezTo>
                  <a:cubicBezTo>
                    <a:pt x="1216" y="33"/>
                    <a:pt x="1216" y="33"/>
                    <a:pt x="1216" y="33"/>
                  </a:cubicBezTo>
                  <a:cubicBezTo>
                    <a:pt x="1198" y="33"/>
                    <a:pt x="1198" y="33"/>
                    <a:pt x="1198" y="33"/>
                  </a:cubicBezTo>
                  <a:cubicBezTo>
                    <a:pt x="1227" y="109"/>
                    <a:pt x="1227" y="109"/>
                    <a:pt x="1227" y="109"/>
                  </a:cubicBezTo>
                  <a:cubicBezTo>
                    <a:pt x="1217" y="137"/>
                    <a:pt x="1217" y="137"/>
                    <a:pt x="1217" y="137"/>
                  </a:cubicBezTo>
                  <a:cubicBezTo>
                    <a:pt x="1233" y="137"/>
                    <a:pt x="1233" y="137"/>
                    <a:pt x="1233" y="137"/>
                  </a:cubicBezTo>
                  <a:lnTo>
                    <a:pt x="1272" y="33"/>
                  </a:lnTo>
                  <a:close/>
                  <a:moveTo>
                    <a:pt x="1189" y="31"/>
                  </a:moveTo>
                  <a:cubicBezTo>
                    <a:pt x="1180" y="31"/>
                    <a:pt x="1172" y="36"/>
                    <a:pt x="1168" y="44"/>
                  </a:cubicBezTo>
                  <a:cubicBezTo>
                    <a:pt x="1167" y="44"/>
                    <a:pt x="1167" y="44"/>
                    <a:pt x="1167" y="44"/>
                  </a:cubicBezTo>
                  <a:cubicBezTo>
                    <a:pt x="1167" y="33"/>
                    <a:pt x="1167" y="33"/>
                    <a:pt x="1167" y="33"/>
                  </a:cubicBezTo>
                  <a:cubicBezTo>
                    <a:pt x="1152" y="33"/>
                    <a:pt x="1152" y="33"/>
                    <a:pt x="1152" y="33"/>
                  </a:cubicBezTo>
                  <a:cubicBezTo>
                    <a:pt x="1152" y="109"/>
                    <a:pt x="1152" y="109"/>
                    <a:pt x="1152" y="109"/>
                  </a:cubicBezTo>
                  <a:cubicBezTo>
                    <a:pt x="1168" y="109"/>
                    <a:pt x="1168" y="109"/>
                    <a:pt x="1168" y="109"/>
                  </a:cubicBezTo>
                  <a:cubicBezTo>
                    <a:pt x="1168" y="66"/>
                    <a:pt x="1168" y="66"/>
                    <a:pt x="1168" y="66"/>
                  </a:cubicBezTo>
                  <a:cubicBezTo>
                    <a:pt x="1168" y="53"/>
                    <a:pt x="1176" y="45"/>
                    <a:pt x="1187" y="45"/>
                  </a:cubicBezTo>
                  <a:cubicBezTo>
                    <a:pt x="1189" y="45"/>
                    <a:pt x="1191" y="46"/>
                    <a:pt x="1192" y="46"/>
                  </a:cubicBezTo>
                  <a:cubicBezTo>
                    <a:pt x="1193" y="31"/>
                    <a:pt x="1193" y="31"/>
                    <a:pt x="1193" y="31"/>
                  </a:cubicBezTo>
                  <a:cubicBezTo>
                    <a:pt x="1192" y="31"/>
                    <a:pt x="1191" y="31"/>
                    <a:pt x="1189" y="31"/>
                  </a:cubicBezTo>
                  <a:moveTo>
                    <a:pt x="1129" y="96"/>
                  </a:moveTo>
                  <a:cubicBezTo>
                    <a:pt x="1120" y="96"/>
                    <a:pt x="1115" y="91"/>
                    <a:pt x="1115" y="80"/>
                  </a:cubicBezTo>
                  <a:cubicBezTo>
                    <a:pt x="1115" y="45"/>
                    <a:pt x="1115" y="45"/>
                    <a:pt x="1115" y="45"/>
                  </a:cubicBezTo>
                  <a:cubicBezTo>
                    <a:pt x="1135" y="45"/>
                    <a:pt x="1135" y="45"/>
                    <a:pt x="1135" y="45"/>
                  </a:cubicBezTo>
                  <a:cubicBezTo>
                    <a:pt x="1135" y="33"/>
                    <a:pt x="1135" y="33"/>
                    <a:pt x="1135" y="33"/>
                  </a:cubicBezTo>
                  <a:cubicBezTo>
                    <a:pt x="1115" y="33"/>
                    <a:pt x="1115" y="33"/>
                    <a:pt x="1115" y="33"/>
                  </a:cubicBezTo>
                  <a:cubicBezTo>
                    <a:pt x="1115" y="12"/>
                    <a:pt x="1115" y="12"/>
                    <a:pt x="1115" y="12"/>
                  </a:cubicBezTo>
                  <a:cubicBezTo>
                    <a:pt x="1100" y="14"/>
                    <a:pt x="1100" y="14"/>
                    <a:pt x="1100" y="14"/>
                  </a:cubicBezTo>
                  <a:cubicBezTo>
                    <a:pt x="1100" y="33"/>
                    <a:pt x="1100" y="33"/>
                    <a:pt x="1100" y="33"/>
                  </a:cubicBezTo>
                  <a:cubicBezTo>
                    <a:pt x="1090" y="33"/>
                    <a:pt x="1090" y="33"/>
                    <a:pt x="1090" y="33"/>
                  </a:cubicBezTo>
                  <a:cubicBezTo>
                    <a:pt x="1090" y="45"/>
                    <a:pt x="1090" y="45"/>
                    <a:pt x="1090" y="45"/>
                  </a:cubicBezTo>
                  <a:cubicBezTo>
                    <a:pt x="1100" y="45"/>
                    <a:pt x="1100" y="45"/>
                    <a:pt x="1100" y="45"/>
                  </a:cubicBezTo>
                  <a:cubicBezTo>
                    <a:pt x="1100" y="81"/>
                    <a:pt x="1100" y="81"/>
                    <a:pt x="1100" y="81"/>
                  </a:cubicBezTo>
                  <a:cubicBezTo>
                    <a:pt x="1100" y="104"/>
                    <a:pt x="1115" y="110"/>
                    <a:pt x="1128" y="110"/>
                  </a:cubicBezTo>
                  <a:cubicBezTo>
                    <a:pt x="1132" y="110"/>
                    <a:pt x="1136" y="109"/>
                    <a:pt x="1138" y="109"/>
                  </a:cubicBezTo>
                  <a:cubicBezTo>
                    <a:pt x="1138" y="94"/>
                    <a:pt x="1138" y="94"/>
                    <a:pt x="1138" y="94"/>
                  </a:cubicBezTo>
                  <a:cubicBezTo>
                    <a:pt x="1136" y="95"/>
                    <a:pt x="1132" y="96"/>
                    <a:pt x="1129" y="96"/>
                  </a:cubicBezTo>
                  <a:moveTo>
                    <a:pt x="1030" y="85"/>
                  </a:moveTo>
                  <a:cubicBezTo>
                    <a:pt x="1021" y="95"/>
                    <a:pt x="1021" y="95"/>
                    <a:pt x="1021" y="95"/>
                  </a:cubicBezTo>
                  <a:cubicBezTo>
                    <a:pt x="1026" y="103"/>
                    <a:pt x="1036" y="110"/>
                    <a:pt x="1051" y="110"/>
                  </a:cubicBezTo>
                  <a:cubicBezTo>
                    <a:pt x="1069" y="110"/>
                    <a:pt x="1081" y="101"/>
                    <a:pt x="1081" y="86"/>
                  </a:cubicBezTo>
                  <a:cubicBezTo>
                    <a:pt x="1081" y="72"/>
                    <a:pt x="1069" y="67"/>
                    <a:pt x="1055" y="63"/>
                  </a:cubicBezTo>
                  <a:cubicBezTo>
                    <a:pt x="1046" y="61"/>
                    <a:pt x="1039" y="58"/>
                    <a:pt x="1039" y="52"/>
                  </a:cubicBezTo>
                  <a:cubicBezTo>
                    <a:pt x="1039" y="47"/>
                    <a:pt x="1043" y="43"/>
                    <a:pt x="1051" y="43"/>
                  </a:cubicBezTo>
                  <a:cubicBezTo>
                    <a:pt x="1060" y="43"/>
                    <a:pt x="1068" y="48"/>
                    <a:pt x="1072" y="54"/>
                  </a:cubicBezTo>
                  <a:cubicBezTo>
                    <a:pt x="1080" y="43"/>
                    <a:pt x="1080" y="43"/>
                    <a:pt x="1080" y="43"/>
                  </a:cubicBezTo>
                  <a:cubicBezTo>
                    <a:pt x="1073" y="36"/>
                    <a:pt x="1064" y="31"/>
                    <a:pt x="1051" y="31"/>
                  </a:cubicBezTo>
                  <a:cubicBezTo>
                    <a:pt x="1035" y="31"/>
                    <a:pt x="1024" y="39"/>
                    <a:pt x="1024" y="53"/>
                  </a:cubicBezTo>
                  <a:cubicBezTo>
                    <a:pt x="1024" y="67"/>
                    <a:pt x="1036" y="72"/>
                    <a:pt x="1050" y="76"/>
                  </a:cubicBezTo>
                  <a:cubicBezTo>
                    <a:pt x="1060" y="78"/>
                    <a:pt x="1066" y="82"/>
                    <a:pt x="1066" y="88"/>
                  </a:cubicBezTo>
                  <a:cubicBezTo>
                    <a:pt x="1066" y="94"/>
                    <a:pt x="1060" y="98"/>
                    <a:pt x="1052" y="98"/>
                  </a:cubicBezTo>
                  <a:cubicBezTo>
                    <a:pt x="1041" y="98"/>
                    <a:pt x="1033" y="92"/>
                    <a:pt x="1030" y="85"/>
                  </a:cubicBezTo>
                  <a:moveTo>
                    <a:pt x="1006" y="33"/>
                  </a:moveTo>
                  <a:cubicBezTo>
                    <a:pt x="991" y="33"/>
                    <a:pt x="991" y="33"/>
                    <a:pt x="991" y="33"/>
                  </a:cubicBezTo>
                  <a:cubicBezTo>
                    <a:pt x="991" y="109"/>
                    <a:pt x="991" y="109"/>
                    <a:pt x="991" y="109"/>
                  </a:cubicBezTo>
                  <a:cubicBezTo>
                    <a:pt x="1006" y="109"/>
                    <a:pt x="1006" y="109"/>
                    <a:pt x="1006" y="109"/>
                  </a:cubicBezTo>
                  <a:lnTo>
                    <a:pt x="1006" y="33"/>
                  </a:lnTo>
                  <a:close/>
                  <a:moveTo>
                    <a:pt x="1008" y="10"/>
                  </a:moveTo>
                  <a:cubicBezTo>
                    <a:pt x="1008" y="4"/>
                    <a:pt x="1004" y="0"/>
                    <a:pt x="998" y="0"/>
                  </a:cubicBezTo>
                  <a:cubicBezTo>
                    <a:pt x="993" y="0"/>
                    <a:pt x="988" y="4"/>
                    <a:pt x="988" y="10"/>
                  </a:cubicBezTo>
                  <a:cubicBezTo>
                    <a:pt x="988" y="16"/>
                    <a:pt x="993" y="20"/>
                    <a:pt x="998" y="20"/>
                  </a:cubicBezTo>
                  <a:cubicBezTo>
                    <a:pt x="1004" y="20"/>
                    <a:pt x="1008" y="16"/>
                    <a:pt x="1008" y="10"/>
                  </a:cubicBezTo>
                  <a:moveTo>
                    <a:pt x="967" y="96"/>
                  </a:moveTo>
                  <a:cubicBezTo>
                    <a:pt x="958" y="96"/>
                    <a:pt x="953" y="91"/>
                    <a:pt x="953" y="80"/>
                  </a:cubicBezTo>
                  <a:cubicBezTo>
                    <a:pt x="953" y="45"/>
                    <a:pt x="953" y="45"/>
                    <a:pt x="953" y="45"/>
                  </a:cubicBezTo>
                  <a:cubicBezTo>
                    <a:pt x="974" y="45"/>
                    <a:pt x="974" y="45"/>
                    <a:pt x="974" y="45"/>
                  </a:cubicBezTo>
                  <a:cubicBezTo>
                    <a:pt x="974" y="33"/>
                    <a:pt x="974" y="33"/>
                    <a:pt x="974" y="33"/>
                  </a:cubicBezTo>
                  <a:cubicBezTo>
                    <a:pt x="953" y="33"/>
                    <a:pt x="953" y="33"/>
                    <a:pt x="953" y="33"/>
                  </a:cubicBezTo>
                  <a:cubicBezTo>
                    <a:pt x="953" y="12"/>
                    <a:pt x="953" y="12"/>
                    <a:pt x="953" y="12"/>
                  </a:cubicBezTo>
                  <a:cubicBezTo>
                    <a:pt x="938" y="14"/>
                    <a:pt x="938" y="14"/>
                    <a:pt x="938" y="14"/>
                  </a:cubicBezTo>
                  <a:cubicBezTo>
                    <a:pt x="938" y="33"/>
                    <a:pt x="938" y="33"/>
                    <a:pt x="938" y="33"/>
                  </a:cubicBezTo>
                  <a:cubicBezTo>
                    <a:pt x="928" y="33"/>
                    <a:pt x="928" y="33"/>
                    <a:pt x="928" y="33"/>
                  </a:cubicBezTo>
                  <a:cubicBezTo>
                    <a:pt x="928" y="45"/>
                    <a:pt x="928" y="45"/>
                    <a:pt x="928" y="45"/>
                  </a:cubicBezTo>
                  <a:cubicBezTo>
                    <a:pt x="938" y="45"/>
                    <a:pt x="938" y="45"/>
                    <a:pt x="938" y="45"/>
                  </a:cubicBezTo>
                  <a:cubicBezTo>
                    <a:pt x="938" y="81"/>
                    <a:pt x="938" y="81"/>
                    <a:pt x="938" y="81"/>
                  </a:cubicBezTo>
                  <a:cubicBezTo>
                    <a:pt x="938" y="104"/>
                    <a:pt x="953" y="110"/>
                    <a:pt x="966" y="110"/>
                  </a:cubicBezTo>
                  <a:cubicBezTo>
                    <a:pt x="971" y="110"/>
                    <a:pt x="974" y="109"/>
                    <a:pt x="977" y="109"/>
                  </a:cubicBezTo>
                  <a:cubicBezTo>
                    <a:pt x="977" y="94"/>
                    <a:pt x="977" y="94"/>
                    <a:pt x="977" y="94"/>
                  </a:cubicBezTo>
                  <a:cubicBezTo>
                    <a:pt x="974" y="95"/>
                    <a:pt x="971" y="96"/>
                    <a:pt x="967" y="96"/>
                  </a:cubicBezTo>
                  <a:moveTo>
                    <a:pt x="889" y="31"/>
                  </a:moveTo>
                  <a:cubicBezTo>
                    <a:pt x="879" y="31"/>
                    <a:pt x="870" y="36"/>
                    <a:pt x="866" y="43"/>
                  </a:cubicBezTo>
                  <a:cubicBezTo>
                    <a:pt x="865" y="43"/>
                    <a:pt x="865" y="43"/>
                    <a:pt x="865" y="43"/>
                  </a:cubicBezTo>
                  <a:cubicBezTo>
                    <a:pt x="864" y="33"/>
                    <a:pt x="864" y="33"/>
                    <a:pt x="864" y="33"/>
                  </a:cubicBezTo>
                  <a:cubicBezTo>
                    <a:pt x="850" y="33"/>
                    <a:pt x="850" y="33"/>
                    <a:pt x="850" y="33"/>
                  </a:cubicBezTo>
                  <a:cubicBezTo>
                    <a:pt x="850" y="109"/>
                    <a:pt x="850" y="109"/>
                    <a:pt x="850" y="109"/>
                  </a:cubicBezTo>
                  <a:cubicBezTo>
                    <a:pt x="865" y="109"/>
                    <a:pt x="865" y="109"/>
                    <a:pt x="865" y="109"/>
                  </a:cubicBezTo>
                  <a:cubicBezTo>
                    <a:pt x="865" y="68"/>
                    <a:pt x="865" y="68"/>
                    <a:pt x="865" y="68"/>
                  </a:cubicBezTo>
                  <a:cubicBezTo>
                    <a:pt x="865" y="60"/>
                    <a:pt x="867" y="55"/>
                    <a:pt x="870" y="51"/>
                  </a:cubicBezTo>
                  <a:cubicBezTo>
                    <a:pt x="874" y="47"/>
                    <a:pt x="880" y="44"/>
                    <a:pt x="885" y="44"/>
                  </a:cubicBezTo>
                  <a:cubicBezTo>
                    <a:pt x="895" y="44"/>
                    <a:pt x="901" y="50"/>
                    <a:pt x="901" y="63"/>
                  </a:cubicBezTo>
                  <a:cubicBezTo>
                    <a:pt x="901" y="109"/>
                    <a:pt x="901" y="109"/>
                    <a:pt x="901" y="109"/>
                  </a:cubicBezTo>
                  <a:cubicBezTo>
                    <a:pt x="916" y="109"/>
                    <a:pt x="916" y="109"/>
                    <a:pt x="916" y="109"/>
                  </a:cubicBezTo>
                  <a:cubicBezTo>
                    <a:pt x="916" y="58"/>
                    <a:pt x="916" y="58"/>
                    <a:pt x="916" y="58"/>
                  </a:cubicBezTo>
                  <a:cubicBezTo>
                    <a:pt x="916" y="38"/>
                    <a:pt x="903" y="31"/>
                    <a:pt x="889" y="31"/>
                  </a:cubicBezTo>
                  <a:moveTo>
                    <a:pt x="800" y="44"/>
                  </a:moveTo>
                  <a:cubicBezTo>
                    <a:pt x="811" y="44"/>
                    <a:pt x="818" y="51"/>
                    <a:pt x="819" y="62"/>
                  </a:cubicBezTo>
                  <a:cubicBezTo>
                    <a:pt x="780" y="62"/>
                    <a:pt x="780" y="62"/>
                    <a:pt x="780" y="62"/>
                  </a:cubicBezTo>
                  <a:cubicBezTo>
                    <a:pt x="782" y="50"/>
                    <a:pt x="790" y="44"/>
                    <a:pt x="800" y="44"/>
                  </a:cubicBezTo>
                  <a:moveTo>
                    <a:pt x="801" y="31"/>
                  </a:moveTo>
                  <a:cubicBezTo>
                    <a:pt x="779" y="31"/>
                    <a:pt x="764" y="47"/>
                    <a:pt x="764" y="70"/>
                  </a:cubicBezTo>
                  <a:cubicBezTo>
                    <a:pt x="764" y="95"/>
                    <a:pt x="780" y="110"/>
                    <a:pt x="801" y="110"/>
                  </a:cubicBezTo>
                  <a:cubicBezTo>
                    <a:pt x="816" y="110"/>
                    <a:pt x="828" y="101"/>
                    <a:pt x="832" y="90"/>
                  </a:cubicBezTo>
                  <a:cubicBezTo>
                    <a:pt x="820" y="83"/>
                    <a:pt x="820" y="83"/>
                    <a:pt x="820" y="83"/>
                  </a:cubicBezTo>
                  <a:cubicBezTo>
                    <a:pt x="816" y="93"/>
                    <a:pt x="809" y="97"/>
                    <a:pt x="801" y="97"/>
                  </a:cubicBezTo>
                  <a:cubicBezTo>
                    <a:pt x="789" y="97"/>
                    <a:pt x="780" y="88"/>
                    <a:pt x="780" y="72"/>
                  </a:cubicBezTo>
                  <a:cubicBezTo>
                    <a:pt x="834" y="72"/>
                    <a:pt x="834" y="72"/>
                    <a:pt x="834" y="72"/>
                  </a:cubicBezTo>
                  <a:cubicBezTo>
                    <a:pt x="834" y="69"/>
                    <a:pt x="834" y="69"/>
                    <a:pt x="834" y="69"/>
                  </a:cubicBezTo>
                  <a:cubicBezTo>
                    <a:pt x="834" y="48"/>
                    <a:pt x="822" y="31"/>
                    <a:pt x="801" y="31"/>
                  </a:cubicBezTo>
                  <a:moveTo>
                    <a:pt x="684" y="23"/>
                  </a:moveTo>
                  <a:cubicBezTo>
                    <a:pt x="698" y="23"/>
                    <a:pt x="698" y="23"/>
                    <a:pt x="698" y="23"/>
                  </a:cubicBezTo>
                  <a:cubicBezTo>
                    <a:pt x="726" y="23"/>
                    <a:pt x="736" y="36"/>
                    <a:pt x="736" y="59"/>
                  </a:cubicBezTo>
                  <a:cubicBezTo>
                    <a:pt x="736" y="82"/>
                    <a:pt x="726" y="95"/>
                    <a:pt x="698" y="95"/>
                  </a:cubicBezTo>
                  <a:cubicBezTo>
                    <a:pt x="684" y="95"/>
                    <a:pt x="684" y="95"/>
                    <a:pt x="684" y="95"/>
                  </a:cubicBezTo>
                  <a:lnTo>
                    <a:pt x="684" y="23"/>
                  </a:lnTo>
                  <a:close/>
                  <a:moveTo>
                    <a:pt x="699" y="9"/>
                  </a:moveTo>
                  <a:cubicBezTo>
                    <a:pt x="668" y="9"/>
                    <a:pt x="668" y="9"/>
                    <a:pt x="668" y="9"/>
                  </a:cubicBezTo>
                  <a:cubicBezTo>
                    <a:pt x="668" y="109"/>
                    <a:pt x="668" y="109"/>
                    <a:pt x="668" y="109"/>
                  </a:cubicBezTo>
                  <a:cubicBezTo>
                    <a:pt x="699" y="109"/>
                    <a:pt x="699" y="109"/>
                    <a:pt x="699" y="109"/>
                  </a:cubicBezTo>
                  <a:cubicBezTo>
                    <a:pt x="736" y="109"/>
                    <a:pt x="752" y="89"/>
                    <a:pt x="752" y="59"/>
                  </a:cubicBezTo>
                  <a:cubicBezTo>
                    <a:pt x="752" y="28"/>
                    <a:pt x="736" y="9"/>
                    <a:pt x="699" y="9"/>
                  </a:cubicBezTo>
                  <a:moveTo>
                    <a:pt x="613" y="15"/>
                  </a:moveTo>
                  <a:cubicBezTo>
                    <a:pt x="617" y="15"/>
                    <a:pt x="620" y="15"/>
                    <a:pt x="623" y="16"/>
                  </a:cubicBezTo>
                  <a:cubicBezTo>
                    <a:pt x="623" y="2"/>
                    <a:pt x="623" y="2"/>
                    <a:pt x="623" y="2"/>
                  </a:cubicBezTo>
                  <a:cubicBezTo>
                    <a:pt x="620" y="1"/>
                    <a:pt x="617" y="1"/>
                    <a:pt x="612" y="1"/>
                  </a:cubicBezTo>
                  <a:cubicBezTo>
                    <a:pt x="599" y="1"/>
                    <a:pt x="584" y="7"/>
                    <a:pt x="584" y="29"/>
                  </a:cubicBezTo>
                  <a:cubicBezTo>
                    <a:pt x="584" y="33"/>
                    <a:pt x="584" y="33"/>
                    <a:pt x="584" y="33"/>
                  </a:cubicBezTo>
                  <a:cubicBezTo>
                    <a:pt x="572" y="33"/>
                    <a:pt x="572" y="33"/>
                    <a:pt x="572" y="33"/>
                  </a:cubicBezTo>
                  <a:cubicBezTo>
                    <a:pt x="572" y="45"/>
                    <a:pt x="572" y="45"/>
                    <a:pt x="572" y="45"/>
                  </a:cubicBezTo>
                  <a:cubicBezTo>
                    <a:pt x="584" y="45"/>
                    <a:pt x="584" y="45"/>
                    <a:pt x="584" y="45"/>
                  </a:cubicBezTo>
                  <a:cubicBezTo>
                    <a:pt x="584" y="109"/>
                    <a:pt x="584" y="109"/>
                    <a:pt x="584" y="109"/>
                  </a:cubicBezTo>
                  <a:cubicBezTo>
                    <a:pt x="599" y="109"/>
                    <a:pt x="599" y="109"/>
                    <a:pt x="599" y="109"/>
                  </a:cubicBezTo>
                  <a:cubicBezTo>
                    <a:pt x="599" y="45"/>
                    <a:pt x="599" y="45"/>
                    <a:pt x="599" y="45"/>
                  </a:cubicBezTo>
                  <a:cubicBezTo>
                    <a:pt x="620" y="45"/>
                    <a:pt x="620" y="45"/>
                    <a:pt x="620" y="45"/>
                  </a:cubicBezTo>
                  <a:cubicBezTo>
                    <a:pt x="620" y="33"/>
                    <a:pt x="620" y="33"/>
                    <a:pt x="620" y="33"/>
                  </a:cubicBezTo>
                  <a:cubicBezTo>
                    <a:pt x="599" y="33"/>
                    <a:pt x="599" y="33"/>
                    <a:pt x="599" y="33"/>
                  </a:cubicBezTo>
                  <a:cubicBezTo>
                    <a:pt x="599" y="31"/>
                    <a:pt x="599" y="31"/>
                    <a:pt x="599" y="31"/>
                  </a:cubicBezTo>
                  <a:cubicBezTo>
                    <a:pt x="599" y="20"/>
                    <a:pt x="604" y="15"/>
                    <a:pt x="613" y="15"/>
                  </a:cubicBezTo>
                  <a:moveTo>
                    <a:pt x="548" y="70"/>
                  </a:moveTo>
                  <a:cubicBezTo>
                    <a:pt x="548" y="87"/>
                    <a:pt x="540" y="97"/>
                    <a:pt x="526" y="97"/>
                  </a:cubicBezTo>
                  <a:cubicBezTo>
                    <a:pt x="513" y="97"/>
                    <a:pt x="505" y="87"/>
                    <a:pt x="505" y="70"/>
                  </a:cubicBezTo>
                  <a:cubicBezTo>
                    <a:pt x="505" y="54"/>
                    <a:pt x="513" y="44"/>
                    <a:pt x="526" y="44"/>
                  </a:cubicBezTo>
                  <a:cubicBezTo>
                    <a:pt x="540" y="44"/>
                    <a:pt x="548" y="54"/>
                    <a:pt x="548" y="70"/>
                  </a:cubicBezTo>
                  <a:moveTo>
                    <a:pt x="563" y="70"/>
                  </a:moveTo>
                  <a:cubicBezTo>
                    <a:pt x="563" y="46"/>
                    <a:pt x="548" y="31"/>
                    <a:pt x="526" y="31"/>
                  </a:cubicBezTo>
                  <a:cubicBezTo>
                    <a:pt x="504" y="31"/>
                    <a:pt x="489" y="46"/>
                    <a:pt x="489" y="70"/>
                  </a:cubicBezTo>
                  <a:cubicBezTo>
                    <a:pt x="489" y="95"/>
                    <a:pt x="504" y="110"/>
                    <a:pt x="526" y="110"/>
                  </a:cubicBezTo>
                  <a:cubicBezTo>
                    <a:pt x="548" y="110"/>
                    <a:pt x="563" y="95"/>
                    <a:pt x="563" y="70"/>
                  </a:cubicBezTo>
                  <a:moveTo>
                    <a:pt x="440" y="109"/>
                  </a:moveTo>
                  <a:cubicBezTo>
                    <a:pt x="440" y="2"/>
                    <a:pt x="440" y="2"/>
                    <a:pt x="440" y="2"/>
                  </a:cubicBezTo>
                  <a:cubicBezTo>
                    <a:pt x="425" y="4"/>
                    <a:pt x="425" y="4"/>
                    <a:pt x="425" y="4"/>
                  </a:cubicBezTo>
                  <a:cubicBezTo>
                    <a:pt x="425" y="109"/>
                    <a:pt x="425" y="109"/>
                    <a:pt x="425" y="109"/>
                  </a:cubicBezTo>
                  <a:lnTo>
                    <a:pt x="440" y="109"/>
                  </a:lnTo>
                  <a:close/>
                  <a:moveTo>
                    <a:pt x="394" y="70"/>
                  </a:moveTo>
                  <a:cubicBezTo>
                    <a:pt x="394" y="87"/>
                    <a:pt x="386" y="97"/>
                    <a:pt x="372" y="97"/>
                  </a:cubicBezTo>
                  <a:cubicBezTo>
                    <a:pt x="359" y="97"/>
                    <a:pt x="351" y="87"/>
                    <a:pt x="351" y="70"/>
                  </a:cubicBezTo>
                  <a:cubicBezTo>
                    <a:pt x="351" y="54"/>
                    <a:pt x="359" y="44"/>
                    <a:pt x="372" y="44"/>
                  </a:cubicBezTo>
                  <a:cubicBezTo>
                    <a:pt x="386" y="44"/>
                    <a:pt x="394" y="54"/>
                    <a:pt x="394" y="70"/>
                  </a:cubicBezTo>
                  <a:moveTo>
                    <a:pt x="409" y="70"/>
                  </a:moveTo>
                  <a:cubicBezTo>
                    <a:pt x="409" y="46"/>
                    <a:pt x="394" y="31"/>
                    <a:pt x="372" y="31"/>
                  </a:cubicBezTo>
                  <a:cubicBezTo>
                    <a:pt x="351" y="31"/>
                    <a:pt x="336" y="46"/>
                    <a:pt x="336" y="70"/>
                  </a:cubicBezTo>
                  <a:cubicBezTo>
                    <a:pt x="336" y="95"/>
                    <a:pt x="351" y="110"/>
                    <a:pt x="372" y="110"/>
                  </a:cubicBezTo>
                  <a:cubicBezTo>
                    <a:pt x="394" y="110"/>
                    <a:pt x="409" y="95"/>
                    <a:pt x="409" y="70"/>
                  </a:cubicBezTo>
                  <a:moveTo>
                    <a:pt x="309" y="70"/>
                  </a:moveTo>
                  <a:cubicBezTo>
                    <a:pt x="309" y="87"/>
                    <a:pt x="301" y="97"/>
                    <a:pt x="287" y="97"/>
                  </a:cubicBezTo>
                  <a:cubicBezTo>
                    <a:pt x="274" y="97"/>
                    <a:pt x="266" y="87"/>
                    <a:pt x="266" y="70"/>
                  </a:cubicBezTo>
                  <a:cubicBezTo>
                    <a:pt x="266" y="54"/>
                    <a:pt x="274" y="44"/>
                    <a:pt x="287" y="44"/>
                  </a:cubicBezTo>
                  <a:cubicBezTo>
                    <a:pt x="301" y="44"/>
                    <a:pt x="309" y="54"/>
                    <a:pt x="309" y="70"/>
                  </a:cubicBezTo>
                  <a:moveTo>
                    <a:pt x="324" y="70"/>
                  </a:moveTo>
                  <a:cubicBezTo>
                    <a:pt x="324" y="46"/>
                    <a:pt x="309" y="31"/>
                    <a:pt x="287" y="31"/>
                  </a:cubicBezTo>
                  <a:cubicBezTo>
                    <a:pt x="265" y="31"/>
                    <a:pt x="251" y="46"/>
                    <a:pt x="251" y="70"/>
                  </a:cubicBezTo>
                  <a:cubicBezTo>
                    <a:pt x="251" y="95"/>
                    <a:pt x="265" y="110"/>
                    <a:pt x="287" y="110"/>
                  </a:cubicBezTo>
                  <a:cubicBezTo>
                    <a:pt x="309" y="110"/>
                    <a:pt x="324" y="95"/>
                    <a:pt x="324" y="70"/>
                  </a:cubicBezTo>
                  <a:moveTo>
                    <a:pt x="208" y="31"/>
                  </a:moveTo>
                  <a:cubicBezTo>
                    <a:pt x="197" y="31"/>
                    <a:pt x="189" y="36"/>
                    <a:pt x="185" y="43"/>
                  </a:cubicBezTo>
                  <a:cubicBezTo>
                    <a:pt x="184" y="43"/>
                    <a:pt x="184" y="43"/>
                    <a:pt x="184" y="43"/>
                  </a:cubicBezTo>
                  <a:cubicBezTo>
                    <a:pt x="184" y="2"/>
                    <a:pt x="184" y="2"/>
                    <a:pt x="184" y="2"/>
                  </a:cubicBezTo>
                  <a:cubicBezTo>
                    <a:pt x="169" y="4"/>
                    <a:pt x="169" y="4"/>
                    <a:pt x="169" y="4"/>
                  </a:cubicBezTo>
                  <a:cubicBezTo>
                    <a:pt x="169" y="109"/>
                    <a:pt x="169" y="109"/>
                    <a:pt x="169" y="109"/>
                  </a:cubicBezTo>
                  <a:cubicBezTo>
                    <a:pt x="184" y="109"/>
                    <a:pt x="184" y="109"/>
                    <a:pt x="184" y="109"/>
                  </a:cubicBezTo>
                  <a:cubicBezTo>
                    <a:pt x="184" y="68"/>
                    <a:pt x="184" y="68"/>
                    <a:pt x="184" y="68"/>
                  </a:cubicBezTo>
                  <a:cubicBezTo>
                    <a:pt x="184" y="60"/>
                    <a:pt x="186" y="55"/>
                    <a:pt x="189" y="51"/>
                  </a:cubicBezTo>
                  <a:cubicBezTo>
                    <a:pt x="193" y="47"/>
                    <a:pt x="198" y="44"/>
                    <a:pt x="204" y="44"/>
                  </a:cubicBezTo>
                  <a:cubicBezTo>
                    <a:pt x="214" y="44"/>
                    <a:pt x="219" y="50"/>
                    <a:pt x="219" y="63"/>
                  </a:cubicBezTo>
                  <a:cubicBezTo>
                    <a:pt x="219" y="109"/>
                    <a:pt x="219" y="109"/>
                    <a:pt x="219" y="109"/>
                  </a:cubicBezTo>
                  <a:cubicBezTo>
                    <a:pt x="235" y="109"/>
                    <a:pt x="235" y="109"/>
                    <a:pt x="235" y="109"/>
                  </a:cubicBezTo>
                  <a:cubicBezTo>
                    <a:pt x="235" y="58"/>
                    <a:pt x="235" y="58"/>
                    <a:pt x="235" y="58"/>
                  </a:cubicBezTo>
                  <a:cubicBezTo>
                    <a:pt x="235" y="38"/>
                    <a:pt x="222" y="31"/>
                    <a:pt x="208" y="31"/>
                  </a:cubicBezTo>
                  <a:moveTo>
                    <a:pt x="153" y="86"/>
                  </a:moveTo>
                  <a:cubicBezTo>
                    <a:pt x="139" y="81"/>
                    <a:pt x="139" y="81"/>
                    <a:pt x="139" y="81"/>
                  </a:cubicBezTo>
                  <a:cubicBezTo>
                    <a:pt x="137" y="91"/>
                    <a:pt x="128" y="97"/>
                    <a:pt x="120" y="97"/>
                  </a:cubicBezTo>
                  <a:cubicBezTo>
                    <a:pt x="107" y="97"/>
                    <a:pt x="98" y="87"/>
                    <a:pt x="98" y="70"/>
                  </a:cubicBezTo>
                  <a:cubicBezTo>
                    <a:pt x="98" y="54"/>
                    <a:pt x="106" y="44"/>
                    <a:pt x="120" y="44"/>
                  </a:cubicBezTo>
                  <a:cubicBezTo>
                    <a:pt x="128" y="44"/>
                    <a:pt x="137" y="50"/>
                    <a:pt x="139" y="60"/>
                  </a:cubicBezTo>
                  <a:cubicBezTo>
                    <a:pt x="153" y="55"/>
                    <a:pt x="153" y="55"/>
                    <a:pt x="153" y="55"/>
                  </a:cubicBezTo>
                  <a:cubicBezTo>
                    <a:pt x="149" y="40"/>
                    <a:pt x="136" y="31"/>
                    <a:pt x="120" y="31"/>
                  </a:cubicBezTo>
                  <a:cubicBezTo>
                    <a:pt x="97" y="31"/>
                    <a:pt x="83" y="47"/>
                    <a:pt x="83" y="70"/>
                  </a:cubicBezTo>
                  <a:cubicBezTo>
                    <a:pt x="83" y="95"/>
                    <a:pt x="98" y="110"/>
                    <a:pt x="120" y="110"/>
                  </a:cubicBezTo>
                  <a:cubicBezTo>
                    <a:pt x="136" y="110"/>
                    <a:pt x="149" y="101"/>
                    <a:pt x="153" y="86"/>
                  </a:cubicBezTo>
                  <a:moveTo>
                    <a:pt x="56" y="36"/>
                  </a:moveTo>
                  <a:cubicBezTo>
                    <a:pt x="70" y="28"/>
                    <a:pt x="70" y="28"/>
                    <a:pt x="70" y="28"/>
                  </a:cubicBezTo>
                  <a:cubicBezTo>
                    <a:pt x="66" y="16"/>
                    <a:pt x="54" y="8"/>
                    <a:pt x="37" y="8"/>
                  </a:cubicBezTo>
                  <a:cubicBezTo>
                    <a:pt x="18" y="8"/>
                    <a:pt x="4" y="20"/>
                    <a:pt x="4" y="35"/>
                  </a:cubicBezTo>
                  <a:cubicBezTo>
                    <a:pt x="4" y="49"/>
                    <a:pt x="13" y="58"/>
                    <a:pt x="32" y="64"/>
                  </a:cubicBezTo>
                  <a:cubicBezTo>
                    <a:pt x="49" y="70"/>
                    <a:pt x="56" y="73"/>
                    <a:pt x="56" y="82"/>
                  </a:cubicBezTo>
                  <a:cubicBezTo>
                    <a:pt x="56" y="91"/>
                    <a:pt x="48" y="96"/>
                    <a:pt x="38" y="96"/>
                  </a:cubicBezTo>
                  <a:cubicBezTo>
                    <a:pt x="26" y="96"/>
                    <a:pt x="18" y="91"/>
                    <a:pt x="13" y="80"/>
                  </a:cubicBezTo>
                  <a:cubicBezTo>
                    <a:pt x="0" y="88"/>
                    <a:pt x="0" y="88"/>
                    <a:pt x="0" y="88"/>
                  </a:cubicBezTo>
                  <a:cubicBezTo>
                    <a:pt x="7" y="103"/>
                    <a:pt x="19" y="111"/>
                    <a:pt x="37" y="111"/>
                  </a:cubicBezTo>
                  <a:cubicBezTo>
                    <a:pt x="57" y="111"/>
                    <a:pt x="72" y="99"/>
                    <a:pt x="72" y="80"/>
                  </a:cubicBezTo>
                  <a:cubicBezTo>
                    <a:pt x="72" y="65"/>
                    <a:pt x="61" y="58"/>
                    <a:pt x="41" y="51"/>
                  </a:cubicBezTo>
                  <a:cubicBezTo>
                    <a:pt x="29" y="47"/>
                    <a:pt x="21" y="43"/>
                    <a:pt x="21" y="34"/>
                  </a:cubicBezTo>
                  <a:cubicBezTo>
                    <a:pt x="21" y="28"/>
                    <a:pt x="26" y="22"/>
                    <a:pt x="36" y="22"/>
                  </a:cubicBezTo>
                  <a:cubicBezTo>
                    <a:pt x="46" y="22"/>
                    <a:pt x="54" y="28"/>
                    <a:pt x="56" y="3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5"/>
            <p:cNvSpPr>
              <a:spLocks noEditPoints="1"/>
            </p:cNvSpPr>
            <p:nvPr userDrawn="1"/>
          </p:nvSpPr>
          <p:spPr bwMode="auto">
            <a:xfrm>
              <a:off x="2747648" y="2889251"/>
              <a:ext cx="2343150" cy="233363"/>
            </a:xfrm>
            <a:custGeom>
              <a:avLst/>
              <a:gdLst>
                <a:gd name="T0" fmla="*/ 1351 w 1385"/>
                <a:gd name="T1" fmla="*/ 44 h 137"/>
                <a:gd name="T2" fmla="*/ 1383 w 1385"/>
                <a:gd name="T3" fmla="*/ 90 h 137"/>
                <a:gd name="T4" fmla="*/ 1385 w 1385"/>
                <a:gd name="T5" fmla="*/ 73 h 137"/>
                <a:gd name="T6" fmla="*/ 1289 w 1385"/>
                <a:gd name="T7" fmla="*/ 62 h 137"/>
                <a:gd name="T8" fmla="*/ 1235 w 1385"/>
                <a:gd name="T9" fmla="*/ 71 h 137"/>
                <a:gd name="T10" fmla="*/ 1271 w 1385"/>
                <a:gd name="T11" fmla="*/ 97 h 137"/>
                <a:gd name="T12" fmla="*/ 1271 w 1385"/>
                <a:gd name="T13" fmla="*/ 31 h 137"/>
                <a:gd name="T14" fmla="*/ 1204 w 1385"/>
                <a:gd name="T15" fmla="*/ 67 h 137"/>
                <a:gd name="T16" fmla="*/ 1204 w 1385"/>
                <a:gd name="T17" fmla="*/ 42 h 137"/>
                <a:gd name="T18" fmla="*/ 1179 w 1385"/>
                <a:gd name="T19" fmla="*/ 111 h 137"/>
                <a:gd name="T20" fmla="*/ 1219 w 1385"/>
                <a:gd name="T21" fmla="*/ 109 h 137"/>
                <a:gd name="T22" fmla="*/ 1080 w 1385"/>
                <a:gd name="T23" fmla="*/ 43 h 137"/>
                <a:gd name="T24" fmla="*/ 1064 w 1385"/>
                <a:gd name="T25" fmla="*/ 109 h 137"/>
                <a:gd name="T26" fmla="*/ 1099 w 1385"/>
                <a:gd name="T27" fmla="*/ 45 h 137"/>
                <a:gd name="T28" fmla="*/ 1129 w 1385"/>
                <a:gd name="T29" fmla="*/ 59 h 137"/>
                <a:gd name="T30" fmla="*/ 1023 w 1385"/>
                <a:gd name="T31" fmla="*/ 91 h 137"/>
                <a:gd name="T32" fmla="*/ 977 w 1385"/>
                <a:gd name="T33" fmla="*/ 33 h 137"/>
                <a:gd name="T34" fmla="*/ 1028 w 1385"/>
                <a:gd name="T35" fmla="*/ 99 h 137"/>
                <a:gd name="T36" fmla="*/ 1028 w 1385"/>
                <a:gd name="T37" fmla="*/ 33 h 137"/>
                <a:gd name="T38" fmla="*/ 906 w 1385"/>
                <a:gd name="T39" fmla="*/ 95 h 137"/>
                <a:gd name="T40" fmla="*/ 876 w 1385"/>
                <a:gd name="T41" fmla="*/ 10 h 137"/>
                <a:gd name="T42" fmla="*/ 907 w 1385"/>
                <a:gd name="T43" fmla="*/ 10 h 137"/>
                <a:gd name="T44" fmla="*/ 820 w 1385"/>
                <a:gd name="T45" fmla="*/ 1 h 137"/>
                <a:gd name="T46" fmla="*/ 780 w 1385"/>
                <a:gd name="T47" fmla="*/ 46 h 137"/>
                <a:gd name="T48" fmla="*/ 807 w 1385"/>
                <a:gd name="T49" fmla="*/ 46 h 137"/>
                <a:gd name="T50" fmla="*/ 807 w 1385"/>
                <a:gd name="T51" fmla="*/ 31 h 137"/>
                <a:gd name="T52" fmla="*/ 713 w 1385"/>
                <a:gd name="T53" fmla="*/ 71 h 137"/>
                <a:gd name="T54" fmla="*/ 734 w 1385"/>
                <a:gd name="T55" fmla="*/ 31 h 137"/>
                <a:gd name="T56" fmla="*/ 656 w 1385"/>
                <a:gd name="T57" fmla="*/ 33 h 137"/>
                <a:gd name="T58" fmla="*/ 582 w 1385"/>
                <a:gd name="T59" fmla="*/ 33 h 137"/>
                <a:gd name="T60" fmla="*/ 656 w 1385"/>
                <a:gd name="T61" fmla="*/ 33 h 137"/>
                <a:gd name="T62" fmla="*/ 575 w 1385"/>
                <a:gd name="T63" fmla="*/ 33 h 137"/>
                <a:gd name="T64" fmla="*/ 541 w 1385"/>
                <a:gd name="T65" fmla="*/ 33 h 137"/>
                <a:gd name="T66" fmla="*/ 541 w 1385"/>
                <a:gd name="T67" fmla="*/ 82 h 137"/>
                <a:gd name="T68" fmla="*/ 569 w 1385"/>
                <a:gd name="T69" fmla="*/ 96 h 137"/>
                <a:gd name="T70" fmla="*/ 503 w 1385"/>
                <a:gd name="T71" fmla="*/ 109 h 137"/>
                <a:gd name="T72" fmla="*/ 511 w 1385"/>
                <a:gd name="T73" fmla="*/ 0 h 137"/>
                <a:gd name="T74" fmla="*/ 436 w 1385"/>
                <a:gd name="T75" fmla="*/ 86 h 137"/>
                <a:gd name="T76" fmla="*/ 461 w 1385"/>
                <a:gd name="T77" fmla="*/ 64 h 137"/>
                <a:gd name="T78" fmla="*/ 486 w 1385"/>
                <a:gd name="T79" fmla="*/ 44 h 137"/>
                <a:gd name="T80" fmla="*/ 472 w 1385"/>
                <a:gd name="T81" fmla="*/ 88 h 137"/>
                <a:gd name="T82" fmla="*/ 397 w 1385"/>
                <a:gd name="T83" fmla="*/ 44 h 137"/>
                <a:gd name="T84" fmla="*/ 381 w 1385"/>
                <a:gd name="T85" fmla="*/ 109 h 137"/>
                <a:gd name="T86" fmla="*/ 420 w 1385"/>
                <a:gd name="T87" fmla="*/ 47 h 137"/>
                <a:gd name="T88" fmla="*/ 349 w 1385"/>
                <a:gd name="T89" fmla="*/ 62 h 137"/>
                <a:gd name="T90" fmla="*/ 295 w 1385"/>
                <a:gd name="T91" fmla="*/ 71 h 137"/>
                <a:gd name="T92" fmla="*/ 331 w 1385"/>
                <a:gd name="T93" fmla="*/ 97 h 137"/>
                <a:gd name="T94" fmla="*/ 331 w 1385"/>
                <a:gd name="T95" fmla="*/ 31 h 137"/>
                <a:gd name="T96" fmla="*/ 215 w 1385"/>
                <a:gd name="T97" fmla="*/ 33 h 137"/>
                <a:gd name="T98" fmla="*/ 273 w 1385"/>
                <a:gd name="T99" fmla="*/ 33 h 137"/>
                <a:gd name="T100" fmla="*/ 202 w 1385"/>
                <a:gd name="T101" fmla="*/ 109 h 137"/>
                <a:gd name="T102" fmla="*/ 184 w 1385"/>
                <a:gd name="T103" fmla="*/ 10 h 137"/>
                <a:gd name="T104" fmla="*/ 117 w 1385"/>
                <a:gd name="T105" fmla="*/ 43 h 137"/>
                <a:gd name="T106" fmla="*/ 101 w 1385"/>
                <a:gd name="T107" fmla="*/ 109 h 137"/>
                <a:gd name="T108" fmla="*/ 136 w 1385"/>
                <a:gd name="T109" fmla="*/ 45 h 137"/>
                <a:gd name="T110" fmla="*/ 166 w 1385"/>
                <a:gd name="T111" fmla="*/ 59 h 137"/>
                <a:gd name="T112" fmla="*/ 0 w 1385"/>
                <a:gd name="T113" fmla="*/ 10 h 137"/>
                <a:gd name="T114" fmla="*/ 79 w 1385"/>
                <a:gd name="T115" fmla="*/ 10 h 137"/>
                <a:gd name="T116" fmla="*/ 16 w 1385"/>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5" h="137">
                  <a:moveTo>
                    <a:pt x="1351" y="44"/>
                  </a:moveTo>
                  <a:cubicBezTo>
                    <a:pt x="1362" y="44"/>
                    <a:pt x="1369" y="51"/>
                    <a:pt x="1370" y="62"/>
                  </a:cubicBezTo>
                  <a:cubicBezTo>
                    <a:pt x="1331" y="62"/>
                    <a:pt x="1331" y="62"/>
                    <a:pt x="1331" y="62"/>
                  </a:cubicBezTo>
                  <a:cubicBezTo>
                    <a:pt x="1333" y="51"/>
                    <a:pt x="1341" y="44"/>
                    <a:pt x="1351" y="44"/>
                  </a:cubicBezTo>
                  <a:moveTo>
                    <a:pt x="1352" y="31"/>
                  </a:moveTo>
                  <a:cubicBezTo>
                    <a:pt x="1330" y="31"/>
                    <a:pt x="1316" y="48"/>
                    <a:pt x="1316" y="71"/>
                  </a:cubicBezTo>
                  <a:cubicBezTo>
                    <a:pt x="1316" y="95"/>
                    <a:pt x="1331" y="111"/>
                    <a:pt x="1352" y="111"/>
                  </a:cubicBezTo>
                  <a:cubicBezTo>
                    <a:pt x="1367" y="111"/>
                    <a:pt x="1379" y="101"/>
                    <a:pt x="1383" y="90"/>
                  </a:cubicBezTo>
                  <a:cubicBezTo>
                    <a:pt x="1371" y="84"/>
                    <a:pt x="1371" y="84"/>
                    <a:pt x="1371" y="84"/>
                  </a:cubicBezTo>
                  <a:cubicBezTo>
                    <a:pt x="1368" y="93"/>
                    <a:pt x="1361" y="97"/>
                    <a:pt x="1352" y="97"/>
                  </a:cubicBezTo>
                  <a:cubicBezTo>
                    <a:pt x="1340" y="97"/>
                    <a:pt x="1331" y="89"/>
                    <a:pt x="1331" y="73"/>
                  </a:cubicBezTo>
                  <a:cubicBezTo>
                    <a:pt x="1385" y="73"/>
                    <a:pt x="1385" y="73"/>
                    <a:pt x="1385" y="73"/>
                  </a:cubicBezTo>
                  <a:cubicBezTo>
                    <a:pt x="1385" y="69"/>
                    <a:pt x="1385" y="69"/>
                    <a:pt x="1385" y="69"/>
                  </a:cubicBezTo>
                  <a:cubicBezTo>
                    <a:pt x="1385" y="48"/>
                    <a:pt x="1373" y="31"/>
                    <a:pt x="1352" y="31"/>
                  </a:cubicBezTo>
                  <a:moveTo>
                    <a:pt x="1270" y="44"/>
                  </a:moveTo>
                  <a:cubicBezTo>
                    <a:pt x="1281" y="44"/>
                    <a:pt x="1288" y="51"/>
                    <a:pt x="1289" y="62"/>
                  </a:cubicBezTo>
                  <a:cubicBezTo>
                    <a:pt x="1251" y="62"/>
                    <a:pt x="1251" y="62"/>
                    <a:pt x="1251" y="62"/>
                  </a:cubicBezTo>
                  <a:cubicBezTo>
                    <a:pt x="1253" y="51"/>
                    <a:pt x="1260" y="44"/>
                    <a:pt x="1270" y="44"/>
                  </a:cubicBezTo>
                  <a:moveTo>
                    <a:pt x="1271" y="31"/>
                  </a:moveTo>
                  <a:cubicBezTo>
                    <a:pt x="1249" y="31"/>
                    <a:pt x="1235" y="48"/>
                    <a:pt x="1235" y="71"/>
                  </a:cubicBezTo>
                  <a:cubicBezTo>
                    <a:pt x="1235" y="95"/>
                    <a:pt x="1250" y="111"/>
                    <a:pt x="1271" y="111"/>
                  </a:cubicBezTo>
                  <a:cubicBezTo>
                    <a:pt x="1287" y="111"/>
                    <a:pt x="1299" y="101"/>
                    <a:pt x="1302" y="90"/>
                  </a:cubicBezTo>
                  <a:cubicBezTo>
                    <a:pt x="1290" y="84"/>
                    <a:pt x="1290" y="84"/>
                    <a:pt x="1290" y="84"/>
                  </a:cubicBezTo>
                  <a:cubicBezTo>
                    <a:pt x="1287" y="93"/>
                    <a:pt x="1280" y="97"/>
                    <a:pt x="1271" y="97"/>
                  </a:cubicBezTo>
                  <a:cubicBezTo>
                    <a:pt x="1260" y="97"/>
                    <a:pt x="1251" y="89"/>
                    <a:pt x="1250" y="73"/>
                  </a:cubicBezTo>
                  <a:cubicBezTo>
                    <a:pt x="1304" y="73"/>
                    <a:pt x="1304" y="73"/>
                    <a:pt x="1304" y="73"/>
                  </a:cubicBezTo>
                  <a:cubicBezTo>
                    <a:pt x="1304" y="69"/>
                    <a:pt x="1304" y="69"/>
                    <a:pt x="1304" y="69"/>
                  </a:cubicBezTo>
                  <a:cubicBezTo>
                    <a:pt x="1305" y="48"/>
                    <a:pt x="1293" y="31"/>
                    <a:pt x="1271" y="31"/>
                  </a:cubicBezTo>
                  <a:moveTo>
                    <a:pt x="1182" y="97"/>
                  </a:moveTo>
                  <a:cubicBezTo>
                    <a:pt x="1169" y="97"/>
                    <a:pt x="1161" y="88"/>
                    <a:pt x="1161" y="71"/>
                  </a:cubicBezTo>
                  <a:cubicBezTo>
                    <a:pt x="1161" y="54"/>
                    <a:pt x="1169" y="44"/>
                    <a:pt x="1181" y="44"/>
                  </a:cubicBezTo>
                  <a:cubicBezTo>
                    <a:pt x="1194" y="44"/>
                    <a:pt x="1202" y="52"/>
                    <a:pt x="1204" y="67"/>
                  </a:cubicBezTo>
                  <a:cubicBezTo>
                    <a:pt x="1204" y="75"/>
                    <a:pt x="1204" y="75"/>
                    <a:pt x="1204" y="75"/>
                  </a:cubicBezTo>
                  <a:cubicBezTo>
                    <a:pt x="1202" y="90"/>
                    <a:pt x="1194" y="97"/>
                    <a:pt x="1182" y="97"/>
                  </a:cubicBezTo>
                  <a:moveTo>
                    <a:pt x="1204" y="4"/>
                  </a:moveTo>
                  <a:cubicBezTo>
                    <a:pt x="1204" y="42"/>
                    <a:pt x="1204" y="42"/>
                    <a:pt x="1204" y="42"/>
                  </a:cubicBezTo>
                  <a:cubicBezTo>
                    <a:pt x="1202" y="42"/>
                    <a:pt x="1202" y="42"/>
                    <a:pt x="1202" y="42"/>
                  </a:cubicBezTo>
                  <a:cubicBezTo>
                    <a:pt x="1198" y="36"/>
                    <a:pt x="1191" y="31"/>
                    <a:pt x="1179" y="31"/>
                  </a:cubicBezTo>
                  <a:cubicBezTo>
                    <a:pt x="1161" y="31"/>
                    <a:pt x="1145" y="46"/>
                    <a:pt x="1145" y="71"/>
                  </a:cubicBezTo>
                  <a:cubicBezTo>
                    <a:pt x="1145" y="95"/>
                    <a:pt x="1161" y="111"/>
                    <a:pt x="1179" y="111"/>
                  </a:cubicBezTo>
                  <a:cubicBezTo>
                    <a:pt x="1191" y="111"/>
                    <a:pt x="1199" y="106"/>
                    <a:pt x="1203" y="99"/>
                  </a:cubicBezTo>
                  <a:cubicBezTo>
                    <a:pt x="1204" y="99"/>
                    <a:pt x="1204" y="99"/>
                    <a:pt x="1204" y="99"/>
                  </a:cubicBezTo>
                  <a:cubicBezTo>
                    <a:pt x="1204" y="109"/>
                    <a:pt x="1204" y="109"/>
                    <a:pt x="1204" y="109"/>
                  </a:cubicBezTo>
                  <a:cubicBezTo>
                    <a:pt x="1219" y="109"/>
                    <a:pt x="1219" y="109"/>
                    <a:pt x="1219" y="109"/>
                  </a:cubicBezTo>
                  <a:cubicBezTo>
                    <a:pt x="1219" y="2"/>
                    <a:pt x="1219" y="2"/>
                    <a:pt x="1219" y="2"/>
                  </a:cubicBezTo>
                  <a:lnTo>
                    <a:pt x="1204" y="4"/>
                  </a:lnTo>
                  <a:close/>
                  <a:moveTo>
                    <a:pt x="1102" y="31"/>
                  </a:moveTo>
                  <a:cubicBezTo>
                    <a:pt x="1092" y="31"/>
                    <a:pt x="1084" y="36"/>
                    <a:pt x="1080" y="43"/>
                  </a:cubicBezTo>
                  <a:cubicBezTo>
                    <a:pt x="1078" y="43"/>
                    <a:pt x="1078" y="43"/>
                    <a:pt x="1078" y="43"/>
                  </a:cubicBezTo>
                  <a:cubicBezTo>
                    <a:pt x="1078" y="33"/>
                    <a:pt x="1078" y="33"/>
                    <a:pt x="1078" y="33"/>
                  </a:cubicBezTo>
                  <a:cubicBezTo>
                    <a:pt x="1064" y="33"/>
                    <a:pt x="1064" y="33"/>
                    <a:pt x="1064" y="33"/>
                  </a:cubicBezTo>
                  <a:cubicBezTo>
                    <a:pt x="1064" y="109"/>
                    <a:pt x="1064" y="109"/>
                    <a:pt x="1064" y="109"/>
                  </a:cubicBezTo>
                  <a:cubicBezTo>
                    <a:pt x="1079" y="109"/>
                    <a:pt x="1079" y="109"/>
                    <a:pt x="1079" y="109"/>
                  </a:cubicBezTo>
                  <a:cubicBezTo>
                    <a:pt x="1079" y="69"/>
                    <a:pt x="1079" y="69"/>
                    <a:pt x="1079" y="69"/>
                  </a:cubicBezTo>
                  <a:cubicBezTo>
                    <a:pt x="1079" y="60"/>
                    <a:pt x="1081" y="55"/>
                    <a:pt x="1084" y="52"/>
                  </a:cubicBezTo>
                  <a:cubicBezTo>
                    <a:pt x="1088" y="47"/>
                    <a:pt x="1093" y="45"/>
                    <a:pt x="1099" y="45"/>
                  </a:cubicBezTo>
                  <a:cubicBezTo>
                    <a:pt x="1109" y="45"/>
                    <a:pt x="1114" y="50"/>
                    <a:pt x="1114" y="64"/>
                  </a:cubicBezTo>
                  <a:cubicBezTo>
                    <a:pt x="1114" y="109"/>
                    <a:pt x="1114" y="109"/>
                    <a:pt x="1114" y="109"/>
                  </a:cubicBezTo>
                  <a:cubicBezTo>
                    <a:pt x="1129" y="109"/>
                    <a:pt x="1129" y="109"/>
                    <a:pt x="1129" y="109"/>
                  </a:cubicBezTo>
                  <a:cubicBezTo>
                    <a:pt x="1129" y="59"/>
                    <a:pt x="1129" y="59"/>
                    <a:pt x="1129" y="59"/>
                  </a:cubicBezTo>
                  <a:cubicBezTo>
                    <a:pt x="1129" y="38"/>
                    <a:pt x="1117" y="31"/>
                    <a:pt x="1102" y="31"/>
                  </a:cubicBezTo>
                  <a:moveTo>
                    <a:pt x="1028" y="33"/>
                  </a:moveTo>
                  <a:cubicBezTo>
                    <a:pt x="1028" y="73"/>
                    <a:pt x="1028" y="73"/>
                    <a:pt x="1028" y="73"/>
                  </a:cubicBezTo>
                  <a:cubicBezTo>
                    <a:pt x="1028" y="82"/>
                    <a:pt x="1026" y="87"/>
                    <a:pt x="1023" y="91"/>
                  </a:cubicBezTo>
                  <a:cubicBezTo>
                    <a:pt x="1019" y="95"/>
                    <a:pt x="1014" y="98"/>
                    <a:pt x="1008" y="98"/>
                  </a:cubicBezTo>
                  <a:cubicBezTo>
                    <a:pt x="998" y="98"/>
                    <a:pt x="992" y="92"/>
                    <a:pt x="992" y="79"/>
                  </a:cubicBezTo>
                  <a:cubicBezTo>
                    <a:pt x="992" y="33"/>
                    <a:pt x="992" y="33"/>
                    <a:pt x="992" y="33"/>
                  </a:cubicBezTo>
                  <a:cubicBezTo>
                    <a:pt x="977" y="33"/>
                    <a:pt x="977" y="33"/>
                    <a:pt x="977" y="33"/>
                  </a:cubicBezTo>
                  <a:cubicBezTo>
                    <a:pt x="977" y="84"/>
                    <a:pt x="977" y="84"/>
                    <a:pt x="977" y="84"/>
                  </a:cubicBezTo>
                  <a:cubicBezTo>
                    <a:pt x="977" y="104"/>
                    <a:pt x="990" y="111"/>
                    <a:pt x="1004" y="111"/>
                  </a:cubicBezTo>
                  <a:cubicBezTo>
                    <a:pt x="1014" y="111"/>
                    <a:pt x="1023" y="106"/>
                    <a:pt x="1027" y="99"/>
                  </a:cubicBezTo>
                  <a:cubicBezTo>
                    <a:pt x="1028" y="99"/>
                    <a:pt x="1028" y="99"/>
                    <a:pt x="1028" y="99"/>
                  </a:cubicBezTo>
                  <a:cubicBezTo>
                    <a:pt x="1029" y="109"/>
                    <a:pt x="1029" y="109"/>
                    <a:pt x="1029" y="109"/>
                  </a:cubicBezTo>
                  <a:cubicBezTo>
                    <a:pt x="1043" y="109"/>
                    <a:pt x="1043" y="109"/>
                    <a:pt x="1043" y="109"/>
                  </a:cubicBezTo>
                  <a:cubicBezTo>
                    <a:pt x="1043" y="33"/>
                    <a:pt x="1043" y="33"/>
                    <a:pt x="1043" y="33"/>
                  </a:cubicBezTo>
                  <a:lnTo>
                    <a:pt x="1028" y="33"/>
                  </a:lnTo>
                  <a:close/>
                  <a:moveTo>
                    <a:pt x="892" y="24"/>
                  </a:moveTo>
                  <a:cubicBezTo>
                    <a:pt x="906" y="24"/>
                    <a:pt x="906" y="24"/>
                    <a:pt x="906" y="24"/>
                  </a:cubicBezTo>
                  <a:cubicBezTo>
                    <a:pt x="934" y="24"/>
                    <a:pt x="944" y="36"/>
                    <a:pt x="944" y="59"/>
                  </a:cubicBezTo>
                  <a:cubicBezTo>
                    <a:pt x="944" y="83"/>
                    <a:pt x="934" y="95"/>
                    <a:pt x="906" y="95"/>
                  </a:cubicBezTo>
                  <a:cubicBezTo>
                    <a:pt x="892" y="95"/>
                    <a:pt x="892" y="95"/>
                    <a:pt x="892" y="95"/>
                  </a:cubicBezTo>
                  <a:lnTo>
                    <a:pt x="892" y="24"/>
                  </a:lnTo>
                  <a:close/>
                  <a:moveTo>
                    <a:pt x="907" y="10"/>
                  </a:moveTo>
                  <a:cubicBezTo>
                    <a:pt x="876" y="10"/>
                    <a:pt x="876" y="10"/>
                    <a:pt x="876" y="10"/>
                  </a:cubicBezTo>
                  <a:cubicBezTo>
                    <a:pt x="876" y="109"/>
                    <a:pt x="876" y="109"/>
                    <a:pt x="876" y="109"/>
                  </a:cubicBezTo>
                  <a:cubicBezTo>
                    <a:pt x="907" y="109"/>
                    <a:pt x="907" y="109"/>
                    <a:pt x="907" y="109"/>
                  </a:cubicBezTo>
                  <a:cubicBezTo>
                    <a:pt x="944" y="109"/>
                    <a:pt x="960" y="90"/>
                    <a:pt x="960" y="59"/>
                  </a:cubicBezTo>
                  <a:cubicBezTo>
                    <a:pt x="960" y="29"/>
                    <a:pt x="944" y="10"/>
                    <a:pt x="907" y="10"/>
                  </a:cubicBezTo>
                  <a:moveTo>
                    <a:pt x="821" y="15"/>
                  </a:moveTo>
                  <a:cubicBezTo>
                    <a:pt x="825" y="15"/>
                    <a:pt x="828" y="16"/>
                    <a:pt x="831" y="17"/>
                  </a:cubicBezTo>
                  <a:cubicBezTo>
                    <a:pt x="831" y="3"/>
                    <a:pt x="831" y="3"/>
                    <a:pt x="831" y="3"/>
                  </a:cubicBezTo>
                  <a:cubicBezTo>
                    <a:pt x="828" y="2"/>
                    <a:pt x="825" y="1"/>
                    <a:pt x="820" y="1"/>
                  </a:cubicBezTo>
                  <a:cubicBezTo>
                    <a:pt x="807" y="1"/>
                    <a:pt x="792" y="7"/>
                    <a:pt x="792" y="30"/>
                  </a:cubicBezTo>
                  <a:cubicBezTo>
                    <a:pt x="792" y="33"/>
                    <a:pt x="792" y="33"/>
                    <a:pt x="792" y="33"/>
                  </a:cubicBezTo>
                  <a:cubicBezTo>
                    <a:pt x="780" y="33"/>
                    <a:pt x="780" y="33"/>
                    <a:pt x="780" y="33"/>
                  </a:cubicBezTo>
                  <a:cubicBezTo>
                    <a:pt x="780" y="46"/>
                    <a:pt x="780" y="46"/>
                    <a:pt x="780" y="46"/>
                  </a:cubicBezTo>
                  <a:cubicBezTo>
                    <a:pt x="792" y="46"/>
                    <a:pt x="792" y="46"/>
                    <a:pt x="792" y="46"/>
                  </a:cubicBezTo>
                  <a:cubicBezTo>
                    <a:pt x="792" y="109"/>
                    <a:pt x="792" y="109"/>
                    <a:pt x="792" y="109"/>
                  </a:cubicBezTo>
                  <a:cubicBezTo>
                    <a:pt x="807" y="109"/>
                    <a:pt x="807" y="109"/>
                    <a:pt x="807" y="109"/>
                  </a:cubicBezTo>
                  <a:cubicBezTo>
                    <a:pt x="807" y="46"/>
                    <a:pt x="807" y="46"/>
                    <a:pt x="807" y="46"/>
                  </a:cubicBezTo>
                  <a:cubicBezTo>
                    <a:pt x="828" y="46"/>
                    <a:pt x="828" y="46"/>
                    <a:pt x="828" y="46"/>
                  </a:cubicBezTo>
                  <a:cubicBezTo>
                    <a:pt x="828" y="33"/>
                    <a:pt x="828" y="33"/>
                    <a:pt x="828" y="33"/>
                  </a:cubicBezTo>
                  <a:cubicBezTo>
                    <a:pt x="807" y="33"/>
                    <a:pt x="807" y="33"/>
                    <a:pt x="807" y="33"/>
                  </a:cubicBezTo>
                  <a:cubicBezTo>
                    <a:pt x="807" y="31"/>
                    <a:pt x="807" y="31"/>
                    <a:pt x="807" y="31"/>
                  </a:cubicBezTo>
                  <a:cubicBezTo>
                    <a:pt x="807" y="20"/>
                    <a:pt x="812" y="15"/>
                    <a:pt x="821" y="15"/>
                  </a:cubicBezTo>
                  <a:moveTo>
                    <a:pt x="756" y="71"/>
                  </a:moveTo>
                  <a:cubicBezTo>
                    <a:pt x="756" y="88"/>
                    <a:pt x="748" y="97"/>
                    <a:pt x="734" y="97"/>
                  </a:cubicBezTo>
                  <a:cubicBezTo>
                    <a:pt x="721" y="97"/>
                    <a:pt x="713" y="88"/>
                    <a:pt x="713" y="71"/>
                  </a:cubicBezTo>
                  <a:cubicBezTo>
                    <a:pt x="713" y="54"/>
                    <a:pt x="721" y="44"/>
                    <a:pt x="734" y="44"/>
                  </a:cubicBezTo>
                  <a:cubicBezTo>
                    <a:pt x="748" y="44"/>
                    <a:pt x="756" y="54"/>
                    <a:pt x="756" y="71"/>
                  </a:cubicBezTo>
                  <a:moveTo>
                    <a:pt x="771" y="71"/>
                  </a:moveTo>
                  <a:cubicBezTo>
                    <a:pt x="771" y="47"/>
                    <a:pt x="756" y="31"/>
                    <a:pt x="734" y="31"/>
                  </a:cubicBezTo>
                  <a:cubicBezTo>
                    <a:pt x="712" y="31"/>
                    <a:pt x="697" y="47"/>
                    <a:pt x="697" y="71"/>
                  </a:cubicBezTo>
                  <a:cubicBezTo>
                    <a:pt x="697" y="95"/>
                    <a:pt x="712" y="111"/>
                    <a:pt x="734" y="111"/>
                  </a:cubicBezTo>
                  <a:cubicBezTo>
                    <a:pt x="756" y="111"/>
                    <a:pt x="771" y="95"/>
                    <a:pt x="771" y="71"/>
                  </a:cubicBezTo>
                  <a:moveTo>
                    <a:pt x="656" y="33"/>
                  </a:moveTo>
                  <a:cubicBezTo>
                    <a:pt x="640" y="33"/>
                    <a:pt x="640" y="33"/>
                    <a:pt x="640" y="33"/>
                  </a:cubicBezTo>
                  <a:cubicBezTo>
                    <a:pt x="619" y="93"/>
                    <a:pt x="619" y="93"/>
                    <a:pt x="619" y="93"/>
                  </a:cubicBezTo>
                  <a:cubicBezTo>
                    <a:pt x="599" y="33"/>
                    <a:pt x="599" y="33"/>
                    <a:pt x="599" y="33"/>
                  </a:cubicBezTo>
                  <a:cubicBezTo>
                    <a:pt x="582" y="33"/>
                    <a:pt x="582" y="33"/>
                    <a:pt x="582" y="33"/>
                  </a:cubicBezTo>
                  <a:cubicBezTo>
                    <a:pt x="611" y="110"/>
                    <a:pt x="611" y="110"/>
                    <a:pt x="611" y="110"/>
                  </a:cubicBezTo>
                  <a:cubicBezTo>
                    <a:pt x="601" y="137"/>
                    <a:pt x="601" y="137"/>
                    <a:pt x="601" y="137"/>
                  </a:cubicBezTo>
                  <a:cubicBezTo>
                    <a:pt x="616" y="137"/>
                    <a:pt x="616" y="137"/>
                    <a:pt x="616" y="137"/>
                  </a:cubicBezTo>
                  <a:lnTo>
                    <a:pt x="656" y="33"/>
                  </a:lnTo>
                  <a:close/>
                  <a:moveTo>
                    <a:pt x="556" y="81"/>
                  </a:moveTo>
                  <a:cubicBezTo>
                    <a:pt x="556" y="46"/>
                    <a:pt x="556" y="46"/>
                    <a:pt x="556" y="46"/>
                  </a:cubicBezTo>
                  <a:cubicBezTo>
                    <a:pt x="575" y="46"/>
                    <a:pt x="575" y="46"/>
                    <a:pt x="575" y="46"/>
                  </a:cubicBezTo>
                  <a:cubicBezTo>
                    <a:pt x="575" y="33"/>
                    <a:pt x="575" y="33"/>
                    <a:pt x="575" y="33"/>
                  </a:cubicBezTo>
                  <a:cubicBezTo>
                    <a:pt x="556" y="33"/>
                    <a:pt x="556" y="33"/>
                    <a:pt x="556" y="33"/>
                  </a:cubicBezTo>
                  <a:cubicBezTo>
                    <a:pt x="556" y="13"/>
                    <a:pt x="556" y="13"/>
                    <a:pt x="556" y="13"/>
                  </a:cubicBezTo>
                  <a:cubicBezTo>
                    <a:pt x="541" y="14"/>
                    <a:pt x="541" y="14"/>
                    <a:pt x="541" y="14"/>
                  </a:cubicBezTo>
                  <a:cubicBezTo>
                    <a:pt x="541" y="33"/>
                    <a:pt x="541" y="33"/>
                    <a:pt x="541" y="33"/>
                  </a:cubicBezTo>
                  <a:cubicBezTo>
                    <a:pt x="531" y="33"/>
                    <a:pt x="531" y="33"/>
                    <a:pt x="531" y="33"/>
                  </a:cubicBezTo>
                  <a:cubicBezTo>
                    <a:pt x="531" y="46"/>
                    <a:pt x="531" y="46"/>
                    <a:pt x="531" y="46"/>
                  </a:cubicBezTo>
                  <a:cubicBezTo>
                    <a:pt x="541" y="46"/>
                    <a:pt x="541" y="46"/>
                    <a:pt x="541" y="46"/>
                  </a:cubicBezTo>
                  <a:cubicBezTo>
                    <a:pt x="541" y="82"/>
                    <a:pt x="541" y="82"/>
                    <a:pt x="541" y="82"/>
                  </a:cubicBezTo>
                  <a:cubicBezTo>
                    <a:pt x="541" y="104"/>
                    <a:pt x="555" y="110"/>
                    <a:pt x="568" y="110"/>
                  </a:cubicBezTo>
                  <a:cubicBezTo>
                    <a:pt x="573" y="110"/>
                    <a:pt x="576" y="110"/>
                    <a:pt x="579" y="109"/>
                  </a:cubicBezTo>
                  <a:cubicBezTo>
                    <a:pt x="579" y="95"/>
                    <a:pt x="579" y="95"/>
                    <a:pt x="579" y="95"/>
                  </a:cubicBezTo>
                  <a:cubicBezTo>
                    <a:pt x="576" y="96"/>
                    <a:pt x="573" y="96"/>
                    <a:pt x="569" y="96"/>
                  </a:cubicBezTo>
                  <a:cubicBezTo>
                    <a:pt x="561" y="96"/>
                    <a:pt x="556" y="92"/>
                    <a:pt x="556" y="81"/>
                  </a:cubicBezTo>
                  <a:moveTo>
                    <a:pt x="518" y="33"/>
                  </a:moveTo>
                  <a:cubicBezTo>
                    <a:pt x="503" y="33"/>
                    <a:pt x="503" y="33"/>
                    <a:pt x="503" y="33"/>
                  </a:cubicBezTo>
                  <a:cubicBezTo>
                    <a:pt x="503" y="109"/>
                    <a:pt x="503" y="109"/>
                    <a:pt x="503" y="109"/>
                  </a:cubicBezTo>
                  <a:cubicBezTo>
                    <a:pt x="518" y="109"/>
                    <a:pt x="518" y="109"/>
                    <a:pt x="518" y="109"/>
                  </a:cubicBezTo>
                  <a:lnTo>
                    <a:pt x="518" y="33"/>
                  </a:lnTo>
                  <a:close/>
                  <a:moveTo>
                    <a:pt x="520" y="10"/>
                  </a:moveTo>
                  <a:cubicBezTo>
                    <a:pt x="520" y="5"/>
                    <a:pt x="516" y="0"/>
                    <a:pt x="511" y="0"/>
                  </a:cubicBezTo>
                  <a:cubicBezTo>
                    <a:pt x="505" y="0"/>
                    <a:pt x="501" y="5"/>
                    <a:pt x="501" y="10"/>
                  </a:cubicBezTo>
                  <a:cubicBezTo>
                    <a:pt x="501" y="16"/>
                    <a:pt x="505" y="20"/>
                    <a:pt x="511" y="20"/>
                  </a:cubicBezTo>
                  <a:cubicBezTo>
                    <a:pt x="516" y="20"/>
                    <a:pt x="520" y="16"/>
                    <a:pt x="520" y="10"/>
                  </a:cubicBezTo>
                  <a:moveTo>
                    <a:pt x="436" y="86"/>
                  </a:moveTo>
                  <a:cubicBezTo>
                    <a:pt x="427" y="95"/>
                    <a:pt x="427" y="95"/>
                    <a:pt x="427" y="95"/>
                  </a:cubicBezTo>
                  <a:cubicBezTo>
                    <a:pt x="432" y="103"/>
                    <a:pt x="442" y="111"/>
                    <a:pt x="457" y="111"/>
                  </a:cubicBezTo>
                  <a:cubicBezTo>
                    <a:pt x="474" y="111"/>
                    <a:pt x="487" y="101"/>
                    <a:pt x="487" y="87"/>
                  </a:cubicBezTo>
                  <a:cubicBezTo>
                    <a:pt x="487" y="72"/>
                    <a:pt x="475" y="67"/>
                    <a:pt x="461" y="64"/>
                  </a:cubicBezTo>
                  <a:cubicBezTo>
                    <a:pt x="452" y="61"/>
                    <a:pt x="445" y="59"/>
                    <a:pt x="445" y="52"/>
                  </a:cubicBezTo>
                  <a:cubicBezTo>
                    <a:pt x="445" y="47"/>
                    <a:pt x="449" y="44"/>
                    <a:pt x="457" y="44"/>
                  </a:cubicBezTo>
                  <a:cubicBezTo>
                    <a:pt x="465" y="44"/>
                    <a:pt x="473" y="49"/>
                    <a:pt x="477" y="54"/>
                  </a:cubicBezTo>
                  <a:cubicBezTo>
                    <a:pt x="486" y="44"/>
                    <a:pt x="486" y="44"/>
                    <a:pt x="486" y="44"/>
                  </a:cubicBezTo>
                  <a:cubicBezTo>
                    <a:pt x="479" y="36"/>
                    <a:pt x="469" y="31"/>
                    <a:pt x="457" y="31"/>
                  </a:cubicBezTo>
                  <a:cubicBezTo>
                    <a:pt x="441" y="31"/>
                    <a:pt x="430" y="40"/>
                    <a:pt x="430" y="53"/>
                  </a:cubicBezTo>
                  <a:cubicBezTo>
                    <a:pt x="430" y="67"/>
                    <a:pt x="441" y="73"/>
                    <a:pt x="455" y="76"/>
                  </a:cubicBezTo>
                  <a:cubicBezTo>
                    <a:pt x="466" y="79"/>
                    <a:pt x="472" y="82"/>
                    <a:pt x="472" y="88"/>
                  </a:cubicBezTo>
                  <a:cubicBezTo>
                    <a:pt x="472" y="94"/>
                    <a:pt x="466" y="98"/>
                    <a:pt x="458" y="98"/>
                  </a:cubicBezTo>
                  <a:cubicBezTo>
                    <a:pt x="447" y="98"/>
                    <a:pt x="439" y="92"/>
                    <a:pt x="436" y="86"/>
                  </a:cubicBezTo>
                  <a:moveTo>
                    <a:pt x="417" y="31"/>
                  </a:moveTo>
                  <a:cubicBezTo>
                    <a:pt x="408" y="31"/>
                    <a:pt x="400" y="36"/>
                    <a:pt x="397" y="44"/>
                  </a:cubicBezTo>
                  <a:cubicBezTo>
                    <a:pt x="395" y="44"/>
                    <a:pt x="395" y="44"/>
                    <a:pt x="395" y="44"/>
                  </a:cubicBezTo>
                  <a:cubicBezTo>
                    <a:pt x="395" y="33"/>
                    <a:pt x="395" y="33"/>
                    <a:pt x="395" y="33"/>
                  </a:cubicBezTo>
                  <a:cubicBezTo>
                    <a:pt x="381" y="33"/>
                    <a:pt x="381" y="33"/>
                    <a:pt x="381" y="33"/>
                  </a:cubicBezTo>
                  <a:cubicBezTo>
                    <a:pt x="381" y="109"/>
                    <a:pt x="381" y="109"/>
                    <a:pt x="381" y="109"/>
                  </a:cubicBezTo>
                  <a:cubicBezTo>
                    <a:pt x="396" y="109"/>
                    <a:pt x="396" y="109"/>
                    <a:pt x="396" y="109"/>
                  </a:cubicBezTo>
                  <a:cubicBezTo>
                    <a:pt x="396" y="66"/>
                    <a:pt x="396" y="66"/>
                    <a:pt x="396" y="66"/>
                  </a:cubicBezTo>
                  <a:cubicBezTo>
                    <a:pt x="396" y="53"/>
                    <a:pt x="404" y="46"/>
                    <a:pt x="415" y="46"/>
                  </a:cubicBezTo>
                  <a:cubicBezTo>
                    <a:pt x="417" y="46"/>
                    <a:pt x="419" y="46"/>
                    <a:pt x="420" y="47"/>
                  </a:cubicBezTo>
                  <a:cubicBezTo>
                    <a:pt x="421" y="32"/>
                    <a:pt x="421" y="32"/>
                    <a:pt x="421" y="32"/>
                  </a:cubicBezTo>
                  <a:cubicBezTo>
                    <a:pt x="420" y="31"/>
                    <a:pt x="419" y="31"/>
                    <a:pt x="417" y="31"/>
                  </a:cubicBezTo>
                  <a:moveTo>
                    <a:pt x="331" y="44"/>
                  </a:moveTo>
                  <a:cubicBezTo>
                    <a:pt x="341" y="44"/>
                    <a:pt x="348" y="51"/>
                    <a:pt x="349" y="62"/>
                  </a:cubicBezTo>
                  <a:cubicBezTo>
                    <a:pt x="311" y="62"/>
                    <a:pt x="311" y="62"/>
                    <a:pt x="311" y="62"/>
                  </a:cubicBezTo>
                  <a:cubicBezTo>
                    <a:pt x="313" y="51"/>
                    <a:pt x="321" y="44"/>
                    <a:pt x="331" y="44"/>
                  </a:cubicBezTo>
                  <a:moveTo>
                    <a:pt x="331" y="31"/>
                  </a:moveTo>
                  <a:cubicBezTo>
                    <a:pt x="309" y="31"/>
                    <a:pt x="295" y="48"/>
                    <a:pt x="295" y="71"/>
                  </a:cubicBezTo>
                  <a:cubicBezTo>
                    <a:pt x="295" y="95"/>
                    <a:pt x="310" y="111"/>
                    <a:pt x="331" y="111"/>
                  </a:cubicBezTo>
                  <a:cubicBezTo>
                    <a:pt x="347" y="111"/>
                    <a:pt x="359" y="101"/>
                    <a:pt x="363" y="90"/>
                  </a:cubicBezTo>
                  <a:cubicBezTo>
                    <a:pt x="351" y="84"/>
                    <a:pt x="351" y="84"/>
                    <a:pt x="351" y="84"/>
                  </a:cubicBezTo>
                  <a:cubicBezTo>
                    <a:pt x="347" y="93"/>
                    <a:pt x="340" y="97"/>
                    <a:pt x="331" y="97"/>
                  </a:cubicBezTo>
                  <a:cubicBezTo>
                    <a:pt x="320" y="97"/>
                    <a:pt x="311" y="89"/>
                    <a:pt x="310" y="73"/>
                  </a:cubicBezTo>
                  <a:cubicBezTo>
                    <a:pt x="364" y="73"/>
                    <a:pt x="364" y="73"/>
                    <a:pt x="364" y="73"/>
                  </a:cubicBezTo>
                  <a:cubicBezTo>
                    <a:pt x="364" y="69"/>
                    <a:pt x="364" y="69"/>
                    <a:pt x="364" y="69"/>
                  </a:cubicBezTo>
                  <a:cubicBezTo>
                    <a:pt x="365" y="48"/>
                    <a:pt x="353" y="31"/>
                    <a:pt x="331" y="31"/>
                  </a:cubicBezTo>
                  <a:moveTo>
                    <a:pt x="273" y="33"/>
                  </a:moveTo>
                  <a:cubicBezTo>
                    <a:pt x="253" y="93"/>
                    <a:pt x="253" y="93"/>
                    <a:pt x="253" y="93"/>
                  </a:cubicBezTo>
                  <a:cubicBezTo>
                    <a:pt x="232" y="33"/>
                    <a:pt x="232" y="33"/>
                    <a:pt x="232" y="33"/>
                  </a:cubicBezTo>
                  <a:cubicBezTo>
                    <a:pt x="215" y="33"/>
                    <a:pt x="215" y="33"/>
                    <a:pt x="215" y="33"/>
                  </a:cubicBezTo>
                  <a:cubicBezTo>
                    <a:pt x="244" y="109"/>
                    <a:pt x="244" y="109"/>
                    <a:pt x="244" y="109"/>
                  </a:cubicBezTo>
                  <a:cubicBezTo>
                    <a:pt x="260" y="109"/>
                    <a:pt x="260" y="109"/>
                    <a:pt x="260" y="109"/>
                  </a:cubicBezTo>
                  <a:cubicBezTo>
                    <a:pt x="289" y="33"/>
                    <a:pt x="289" y="33"/>
                    <a:pt x="289" y="33"/>
                  </a:cubicBezTo>
                  <a:lnTo>
                    <a:pt x="273" y="33"/>
                  </a:lnTo>
                  <a:close/>
                  <a:moveTo>
                    <a:pt x="202" y="33"/>
                  </a:moveTo>
                  <a:cubicBezTo>
                    <a:pt x="187" y="33"/>
                    <a:pt x="187" y="33"/>
                    <a:pt x="187" y="33"/>
                  </a:cubicBezTo>
                  <a:cubicBezTo>
                    <a:pt x="187" y="109"/>
                    <a:pt x="187" y="109"/>
                    <a:pt x="187" y="109"/>
                  </a:cubicBezTo>
                  <a:cubicBezTo>
                    <a:pt x="202" y="109"/>
                    <a:pt x="202" y="109"/>
                    <a:pt x="202" y="109"/>
                  </a:cubicBezTo>
                  <a:lnTo>
                    <a:pt x="202" y="33"/>
                  </a:lnTo>
                  <a:close/>
                  <a:moveTo>
                    <a:pt x="204" y="10"/>
                  </a:moveTo>
                  <a:cubicBezTo>
                    <a:pt x="204" y="5"/>
                    <a:pt x="200" y="0"/>
                    <a:pt x="194" y="0"/>
                  </a:cubicBezTo>
                  <a:cubicBezTo>
                    <a:pt x="189" y="0"/>
                    <a:pt x="184" y="5"/>
                    <a:pt x="184" y="10"/>
                  </a:cubicBezTo>
                  <a:cubicBezTo>
                    <a:pt x="184" y="16"/>
                    <a:pt x="189" y="20"/>
                    <a:pt x="194" y="20"/>
                  </a:cubicBezTo>
                  <a:cubicBezTo>
                    <a:pt x="200" y="20"/>
                    <a:pt x="204" y="16"/>
                    <a:pt x="204" y="10"/>
                  </a:cubicBezTo>
                  <a:moveTo>
                    <a:pt x="139" y="31"/>
                  </a:moveTo>
                  <a:cubicBezTo>
                    <a:pt x="129" y="31"/>
                    <a:pt x="121" y="36"/>
                    <a:pt x="117" y="43"/>
                  </a:cubicBezTo>
                  <a:cubicBezTo>
                    <a:pt x="115" y="43"/>
                    <a:pt x="115" y="43"/>
                    <a:pt x="115" y="43"/>
                  </a:cubicBezTo>
                  <a:cubicBezTo>
                    <a:pt x="115" y="33"/>
                    <a:pt x="115" y="33"/>
                    <a:pt x="115" y="33"/>
                  </a:cubicBezTo>
                  <a:cubicBezTo>
                    <a:pt x="101" y="33"/>
                    <a:pt x="101" y="33"/>
                    <a:pt x="101" y="33"/>
                  </a:cubicBezTo>
                  <a:cubicBezTo>
                    <a:pt x="101" y="109"/>
                    <a:pt x="101" y="109"/>
                    <a:pt x="101" y="109"/>
                  </a:cubicBezTo>
                  <a:cubicBezTo>
                    <a:pt x="116" y="109"/>
                    <a:pt x="116" y="109"/>
                    <a:pt x="116" y="109"/>
                  </a:cubicBezTo>
                  <a:cubicBezTo>
                    <a:pt x="116" y="69"/>
                    <a:pt x="116" y="69"/>
                    <a:pt x="116" y="69"/>
                  </a:cubicBezTo>
                  <a:cubicBezTo>
                    <a:pt x="116" y="60"/>
                    <a:pt x="118" y="55"/>
                    <a:pt x="121" y="52"/>
                  </a:cubicBezTo>
                  <a:cubicBezTo>
                    <a:pt x="124" y="47"/>
                    <a:pt x="130" y="45"/>
                    <a:pt x="136" y="45"/>
                  </a:cubicBezTo>
                  <a:cubicBezTo>
                    <a:pt x="146" y="45"/>
                    <a:pt x="151" y="50"/>
                    <a:pt x="151" y="64"/>
                  </a:cubicBezTo>
                  <a:cubicBezTo>
                    <a:pt x="151" y="109"/>
                    <a:pt x="151" y="109"/>
                    <a:pt x="151" y="109"/>
                  </a:cubicBezTo>
                  <a:cubicBezTo>
                    <a:pt x="166" y="109"/>
                    <a:pt x="166" y="109"/>
                    <a:pt x="166" y="109"/>
                  </a:cubicBezTo>
                  <a:cubicBezTo>
                    <a:pt x="166" y="59"/>
                    <a:pt x="166" y="59"/>
                    <a:pt x="166" y="59"/>
                  </a:cubicBezTo>
                  <a:cubicBezTo>
                    <a:pt x="166" y="38"/>
                    <a:pt x="154" y="31"/>
                    <a:pt x="139" y="31"/>
                  </a:cubicBezTo>
                  <a:moveTo>
                    <a:pt x="16" y="69"/>
                  </a:moveTo>
                  <a:cubicBezTo>
                    <a:pt x="16" y="10"/>
                    <a:pt x="16" y="10"/>
                    <a:pt x="16" y="10"/>
                  </a:cubicBezTo>
                  <a:cubicBezTo>
                    <a:pt x="0" y="10"/>
                    <a:pt x="0" y="10"/>
                    <a:pt x="0" y="10"/>
                  </a:cubicBezTo>
                  <a:cubicBezTo>
                    <a:pt x="0" y="69"/>
                    <a:pt x="0" y="69"/>
                    <a:pt x="0" y="69"/>
                  </a:cubicBezTo>
                  <a:cubicBezTo>
                    <a:pt x="0" y="96"/>
                    <a:pt x="13" y="112"/>
                    <a:pt x="39" y="112"/>
                  </a:cubicBezTo>
                  <a:cubicBezTo>
                    <a:pt x="66" y="112"/>
                    <a:pt x="79" y="96"/>
                    <a:pt x="79" y="69"/>
                  </a:cubicBezTo>
                  <a:cubicBezTo>
                    <a:pt x="79" y="10"/>
                    <a:pt x="79" y="10"/>
                    <a:pt x="79" y="10"/>
                  </a:cubicBezTo>
                  <a:cubicBezTo>
                    <a:pt x="63" y="10"/>
                    <a:pt x="63" y="10"/>
                    <a:pt x="63" y="10"/>
                  </a:cubicBezTo>
                  <a:cubicBezTo>
                    <a:pt x="63" y="69"/>
                    <a:pt x="63" y="69"/>
                    <a:pt x="63" y="69"/>
                  </a:cubicBezTo>
                  <a:cubicBezTo>
                    <a:pt x="63" y="88"/>
                    <a:pt x="57" y="98"/>
                    <a:pt x="39" y="98"/>
                  </a:cubicBezTo>
                  <a:cubicBezTo>
                    <a:pt x="22" y="98"/>
                    <a:pt x="16" y="88"/>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993382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Education &amp; Social Work">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5"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32" name="Group 4"/>
          <p:cNvGrpSpPr>
            <a:grpSpLocks noChangeAspect="1"/>
          </p:cNvGrpSpPr>
          <p:nvPr userDrawn="1"/>
        </p:nvGrpSpPr>
        <p:grpSpPr bwMode="auto">
          <a:xfrm>
            <a:off x="3312000" y="2335988"/>
            <a:ext cx="2353197" cy="737999"/>
            <a:chOff x="4503" y="1697"/>
            <a:chExt cx="2857" cy="896"/>
          </a:xfrm>
        </p:grpSpPr>
        <p:sp>
          <p:nvSpPr>
            <p:cNvPr id="33" name="Freeform 5"/>
            <p:cNvSpPr>
              <a:spLocks noEditPoints="1"/>
            </p:cNvSpPr>
            <p:nvPr userDrawn="1"/>
          </p:nvSpPr>
          <p:spPr bwMode="auto">
            <a:xfrm>
              <a:off x="4513" y="2310"/>
              <a:ext cx="2847" cy="283"/>
            </a:xfrm>
            <a:custGeom>
              <a:avLst/>
              <a:gdLst>
                <a:gd name="T0" fmla="*/ 1351 w 1385"/>
                <a:gd name="T1" fmla="*/ 44 h 137"/>
                <a:gd name="T2" fmla="*/ 1383 w 1385"/>
                <a:gd name="T3" fmla="*/ 90 h 137"/>
                <a:gd name="T4" fmla="*/ 1385 w 1385"/>
                <a:gd name="T5" fmla="*/ 72 h 137"/>
                <a:gd name="T6" fmla="*/ 1289 w 1385"/>
                <a:gd name="T7" fmla="*/ 61 h 137"/>
                <a:gd name="T8" fmla="*/ 1234 w 1385"/>
                <a:gd name="T9" fmla="*/ 70 h 137"/>
                <a:gd name="T10" fmla="*/ 1271 w 1385"/>
                <a:gd name="T11" fmla="*/ 97 h 137"/>
                <a:gd name="T12" fmla="*/ 1271 w 1385"/>
                <a:gd name="T13" fmla="*/ 30 h 137"/>
                <a:gd name="T14" fmla="*/ 1203 w 1385"/>
                <a:gd name="T15" fmla="*/ 66 h 137"/>
                <a:gd name="T16" fmla="*/ 1203 w 1385"/>
                <a:gd name="T17" fmla="*/ 42 h 137"/>
                <a:gd name="T18" fmla="*/ 1179 w 1385"/>
                <a:gd name="T19" fmla="*/ 110 h 137"/>
                <a:gd name="T20" fmla="*/ 1219 w 1385"/>
                <a:gd name="T21" fmla="*/ 108 h 137"/>
                <a:gd name="T22" fmla="*/ 1080 w 1385"/>
                <a:gd name="T23" fmla="*/ 42 h 137"/>
                <a:gd name="T24" fmla="*/ 1063 w 1385"/>
                <a:gd name="T25" fmla="*/ 108 h 137"/>
                <a:gd name="T26" fmla="*/ 1099 w 1385"/>
                <a:gd name="T27" fmla="*/ 44 h 137"/>
                <a:gd name="T28" fmla="*/ 1129 w 1385"/>
                <a:gd name="T29" fmla="*/ 58 h 137"/>
                <a:gd name="T30" fmla="*/ 1023 w 1385"/>
                <a:gd name="T31" fmla="*/ 90 h 137"/>
                <a:gd name="T32" fmla="*/ 977 w 1385"/>
                <a:gd name="T33" fmla="*/ 33 h 137"/>
                <a:gd name="T34" fmla="*/ 1028 w 1385"/>
                <a:gd name="T35" fmla="*/ 99 h 137"/>
                <a:gd name="T36" fmla="*/ 1028 w 1385"/>
                <a:gd name="T37" fmla="*/ 33 h 137"/>
                <a:gd name="T38" fmla="*/ 906 w 1385"/>
                <a:gd name="T39" fmla="*/ 95 h 137"/>
                <a:gd name="T40" fmla="*/ 876 w 1385"/>
                <a:gd name="T41" fmla="*/ 9 h 137"/>
                <a:gd name="T42" fmla="*/ 906 w 1385"/>
                <a:gd name="T43" fmla="*/ 9 h 137"/>
                <a:gd name="T44" fmla="*/ 820 w 1385"/>
                <a:gd name="T45" fmla="*/ 1 h 137"/>
                <a:gd name="T46" fmla="*/ 780 w 1385"/>
                <a:gd name="T47" fmla="*/ 45 h 137"/>
                <a:gd name="T48" fmla="*/ 807 w 1385"/>
                <a:gd name="T49" fmla="*/ 45 h 137"/>
                <a:gd name="T50" fmla="*/ 807 w 1385"/>
                <a:gd name="T51" fmla="*/ 30 h 137"/>
                <a:gd name="T52" fmla="*/ 712 w 1385"/>
                <a:gd name="T53" fmla="*/ 70 h 137"/>
                <a:gd name="T54" fmla="*/ 734 w 1385"/>
                <a:gd name="T55" fmla="*/ 30 h 137"/>
                <a:gd name="T56" fmla="*/ 656 w 1385"/>
                <a:gd name="T57" fmla="*/ 33 h 137"/>
                <a:gd name="T58" fmla="*/ 581 w 1385"/>
                <a:gd name="T59" fmla="*/ 33 h 137"/>
                <a:gd name="T60" fmla="*/ 656 w 1385"/>
                <a:gd name="T61" fmla="*/ 33 h 137"/>
                <a:gd name="T62" fmla="*/ 575 w 1385"/>
                <a:gd name="T63" fmla="*/ 33 h 137"/>
                <a:gd name="T64" fmla="*/ 541 w 1385"/>
                <a:gd name="T65" fmla="*/ 33 h 137"/>
                <a:gd name="T66" fmla="*/ 541 w 1385"/>
                <a:gd name="T67" fmla="*/ 81 h 137"/>
                <a:gd name="T68" fmla="*/ 569 w 1385"/>
                <a:gd name="T69" fmla="*/ 96 h 137"/>
                <a:gd name="T70" fmla="*/ 503 w 1385"/>
                <a:gd name="T71" fmla="*/ 108 h 137"/>
                <a:gd name="T72" fmla="*/ 510 w 1385"/>
                <a:gd name="T73" fmla="*/ 0 h 137"/>
                <a:gd name="T74" fmla="*/ 435 w 1385"/>
                <a:gd name="T75" fmla="*/ 85 h 137"/>
                <a:gd name="T76" fmla="*/ 461 w 1385"/>
                <a:gd name="T77" fmla="*/ 63 h 137"/>
                <a:gd name="T78" fmla="*/ 485 w 1385"/>
                <a:gd name="T79" fmla="*/ 43 h 137"/>
                <a:gd name="T80" fmla="*/ 471 w 1385"/>
                <a:gd name="T81" fmla="*/ 88 h 137"/>
                <a:gd name="T82" fmla="*/ 396 w 1385"/>
                <a:gd name="T83" fmla="*/ 44 h 137"/>
                <a:gd name="T84" fmla="*/ 380 w 1385"/>
                <a:gd name="T85" fmla="*/ 108 h 137"/>
                <a:gd name="T86" fmla="*/ 420 w 1385"/>
                <a:gd name="T87" fmla="*/ 46 h 137"/>
                <a:gd name="T88" fmla="*/ 349 w 1385"/>
                <a:gd name="T89" fmla="*/ 61 h 137"/>
                <a:gd name="T90" fmla="*/ 295 w 1385"/>
                <a:gd name="T91" fmla="*/ 70 h 137"/>
                <a:gd name="T92" fmla="*/ 331 w 1385"/>
                <a:gd name="T93" fmla="*/ 97 h 137"/>
                <a:gd name="T94" fmla="*/ 331 w 1385"/>
                <a:gd name="T95" fmla="*/ 30 h 137"/>
                <a:gd name="T96" fmla="*/ 215 w 1385"/>
                <a:gd name="T97" fmla="*/ 33 h 137"/>
                <a:gd name="T98" fmla="*/ 273 w 1385"/>
                <a:gd name="T99" fmla="*/ 33 h 137"/>
                <a:gd name="T100" fmla="*/ 202 w 1385"/>
                <a:gd name="T101" fmla="*/ 108 h 137"/>
                <a:gd name="T102" fmla="*/ 184 w 1385"/>
                <a:gd name="T103" fmla="*/ 10 h 137"/>
                <a:gd name="T104" fmla="*/ 116 w 1385"/>
                <a:gd name="T105" fmla="*/ 42 h 137"/>
                <a:gd name="T106" fmla="*/ 100 w 1385"/>
                <a:gd name="T107" fmla="*/ 108 h 137"/>
                <a:gd name="T108" fmla="*/ 136 w 1385"/>
                <a:gd name="T109" fmla="*/ 44 h 137"/>
                <a:gd name="T110" fmla="*/ 166 w 1385"/>
                <a:gd name="T111" fmla="*/ 58 h 137"/>
                <a:gd name="T112" fmla="*/ 0 w 1385"/>
                <a:gd name="T113" fmla="*/ 9 h 137"/>
                <a:gd name="T114" fmla="*/ 79 w 1385"/>
                <a:gd name="T115" fmla="*/ 9 h 137"/>
                <a:gd name="T116" fmla="*/ 16 w 1385"/>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5" h="137">
                  <a:moveTo>
                    <a:pt x="1351" y="44"/>
                  </a:moveTo>
                  <a:cubicBezTo>
                    <a:pt x="1362" y="44"/>
                    <a:pt x="1368" y="51"/>
                    <a:pt x="1369" y="61"/>
                  </a:cubicBezTo>
                  <a:cubicBezTo>
                    <a:pt x="1331" y="61"/>
                    <a:pt x="1331" y="61"/>
                    <a:pt x="1331" y="61"/>
                  </a:cubicBezTo>
                  <a:cubicBezTo>
                    <a:pt x="1333" y="50"/>
                    <a:pt x="1341" y="44"/>
                    <a:pt x="1351" y="44"/>
                  </a:cubicBezTo>
                  <a:moveTo>
                    <a:pt x="1352" y="30"/>
                  </a:moveTo>
                  <a:cubicBezTo>
                    <a:pt x="1330" y="30"/>
                    <a:pt x="1315" y="47"/>
                    <a:pt x="1315" y="70"/>
                  </a:cubicBezTo>
                  <a:cubicBezTo>
                    <a:pt x="1315" y="95"/>
                    <a:pt x="1331" y="110"/>
                    <a:pt x="1352" y="110"/>
                  </a:cubicBezTo>
                  <a:cubicBezTo>
                    <a:pt x="1367" y="110"/>
                    <a:pt x="1379" y="101"/>
                    <a:pt x="1383" y="90"/>
                  </a:cubicBezTo>
                  <a:cubicBezTo>
                    <a:pt x="1371" y="83"/>
                    <a:pt x="1371" y="83"/>
                    <a:pt x="1371" y="83"/>
                  </a:cubicBezTo>
                  <a:cubicBezTo>
                    <a:pt x="1367" y="93"/>
                    <a:pt x="1360" y="97"/>
                    <a:pt x="1352" y="97"/>
                  </a:cubicBezTo>
                  <a:cubicBezTo>
                    <a:pt x="1340" y="97"/>
                    <a:pt x="1331" y="88"/>
                    <a:pt x="1330" y="72"/>
                  </a:cubicBezTo>
                  <a:cubicBezTo>
                    <a:pt x="1385" y="72"/>
                    <a:pt x="1385" y="72"/>
                    <a:pt x="1385" y="72"/>
                  </a:cubicBezTo>
                  <a:cubicBezTo>
                    <a:pt x="1385" y="68"/>
                    <a:pt x="1385" y="68"/>
                    <a:pt x="1385" y="68"/>
                  </a:cubicBezTo>
                  <a:cubicBezTo>
                    <a:pt x="1385" y="48"/>
                    <a:pt x="1373" y="30"/>
                    <a:pt x="1352" y="30"/>
                  </a:cubicBezTo>
                  <a:moveTo>
                    <a:pt x="1270" y="44"/>
                  </a:moveTo>
                  <a:cubicBezTo>
                    <a:pt x="1281" y="44"/>
                    <a:pt x="1288" y="51"/>
                    <a:pt x="1289" y="61"/>
                  </a:cubicBezTo>
                  <a:cubicBezTo>
                    <a:pt x="1250" y="61"/>
                    <a:pt x="1250" y="61"/>
                    <a:pt x="1250" y="61"/>
                  </a:cubicBezTo>
                  <a:cubicBezTo>
                    <a:pt x="1252" y="50"/>
                    <a:pt x="1260" y="44"/>
                    <a:pt x="1270" y="44"/>
                  </a:cubicBezTo>
                  <a:moveTo>
                    <a:pt x="1271" y="30"/>
                  </a:moveTo>
                  <a:cubicBezTo>
                    <a:pt x="1249" y="30"/>
                    <a:pt x="1234" y="47"/>
                    <a:pt x="1234" y="70"/>
                  </a:cubicBezTo>
                  <a:cubicBezTo>
                    <a:pt x="1234" y="95"/>
                    <a:pt x="1250" y="110"/>
                    <a:pt x="1271" y="110"/>
                  </a:cubicBezTo>
                  <a:cubicBezTo>
                    <a:pt x="1286" y="110"/>
                    <a:pt x="1298" y="101"/>
                    <a:pt x="1302" y="90"/>
                  </a:cubicBezTo>
                  <a:cubicBezTo>
                    <a:pt x="1290" y="83"/>
                    <a:pt x="1290" y="83"/>
                    <a:pt x="1290" y="83"/>
                  </a:cubicBezTo>
                  <a:cubicBezTo>
                    <a:pt x="1287" y="93"/>
                    <a:pt x="1279" y="97"/>
                    <a:pt x="1271" y="97"/>
                  </a:cubicBezTo>
                  <a:cubicBezTo>
                    <a:pt x="1259" y="97"/>
                    <a:pt x="1250" y="88"/>
                    <a:pt x="1250" y="72"/>
                  </a:cubicBezTo>
                  <a:cubicBezTo>
                    <a:pt x="1304" y="72"/>
                    <a:pt x="1304" y="72"/>
                    <a:pt x="1304" y="72"/>
                  </a:cubicBezTo>
                  <a:cubicBezTo>
                    <a:pt x="1304" y="68"/>
                    <a:pt x="1304" y="68"/>
                    <a:pt x="1304" y="68"/>
                  </a:cubicBezTo>
                  <a:cubicBezTo>
                    <a:pt x="1304" y="48"/>
                    <a:pt x="1292" y="30"/>
                    <a:pt x="1271" y="30"/>
                  </a:cubicBezTo>
                  <a:moveTo>
                    <a:pt x="1181" y="97"/>
                  </a:moveTo>
                  <a:cubicBezTo>
                    <a:pt x="1168" y="97"/>
                    <a:pt x="1160" y="87"/>
                    <a:pt x="1160" y="70"/>
                  </a:cubicBezTo>
                  <a:cubicBezTo>
                    <a:pt x="1160" y="53"/>
                    <a:pt x="1168" y="44"/>
                    <a:pt x="1181" y="44"/>
                  </a:cubicBezTo>
                  <a:cubicBezTo>
                    <a:pt x="1193" y="44"/>
                    <a:pt x="1202" y="51"/>
                    <a:pt x="1203" y="66"/>
                  </a:cubicBezTo>
                  <a:cubicBezTo>
                    <a:pt x="1203" y="74"/>
                    <a:pt x="1203" y="74"/>
                    <a:pt x="1203" y="74"/>
                  </a:cubicBezTo>
                  <a:cubicBezTo>
                    <a:pt x="1202" y="89"/>
                    <a:pt x="1193" y="97"/>
                    <a:pt x="1181" y="97"/>
                  </a:cubicBezTo>
                  <a:moveTo>
                    <a:pt x="1203" y="4"/>
                  </a:moveTo>
                  <a:cubicBezTo>
                    <a:pt x="1203" y="42"/>
                    <a:pt x="1203" y="42"/>
                    <a:pt x="1203" y="42"/>
                  </a:cubicBezTo>
                  <a:cubicBezTo>
                    <a:pt x="1202" y="42"/>
                    <a:pt x="1202" y="42"/>
                    <a:pt x="1202" y="42"/>
                  </a:cubicBezTo>
                  <a:cubicBezTo>
                    <a:pt x="1198" y="35"/>
                    <a:pt x="1190" y="30"/>
                    <a:pt x="1179" y="30"/>
                  </a:cubicBezTo>
                  <a:cubicBezTo>
                    <a:pt x="1160" y="30"/>
                    <a:pt x="1145" y="45"/>
                    <a:pt x="1145" y="70"/>
                  </a:cubicBezTo>
                  <a:cubicBezTo>
                    <a:pt x="1145" y="95"/>
                    <a:pt x="1160" y="110"/>
                    <a:pt x="1179" y="110"/>
                  </a:cubicBezTo>
                  <a:cubicBezTo>
                    <a:pt x="1191" y="110"/>
                    <a:pt x="1198" y="105"/>
                    <a:pt x="1202" y="99"/>
                  </a:cubicBezTo>
                  <a:cubicBezTo>
                    <a:pt x="1203" y="99"/>
                    <a:pt x="1203" y="99"/>
                    <a:pt x="1203" y="99"/>
                  </a:cubicBezTo>
                  <a:cubicBezTo>
                    <a:pt x="1203" y="108"/>
                    <a:pt x="1203" y="108"/>
                    <a:pt x="1203" y="108"/>
                  </a:cubicBezTo>
                  <a:cubicBezTo>
                    <a:pt x="1219" y="108"/>
                    <a:pt x="1219" y="108"/>
                    <a:pt x="1219" y="108"/>
                  </a:cubicBezTo>
                  <a:cubicBezTo>
                    <a:pt x="1219" y="2"/>
                    <a:pt x="1219" y="2"/>
                    <a:pt x="1219" y="2"/>
                  </a:cubicBezTo>
                  <a:lnTo>
                    <a:pt x="1203" y="4"/>
                  </a:lnTo>
                  <a:close/>
                  <a:moveTo>
                    <a:pt x="1102" y="30"/>
                  </a:moveTo>
                  <a:cubicBezTo>
                    <a:pt x="1092" y="30"/>
                    <a:pt x="1084" y="36"/>
                    <a:pt x="1080" y="42"/>
                  </a:cubicBezTo>
                  <a:cubicBezTo>
                    <a:pt x="1078" y="42"/>
                    <a:pt x="1078" y="42"/>
                    <a:pt x="1078" y="42"/>
                  </a:cubicBezTo>
                  <a:cubicBezTo>
                    <a:pt x="1077" y="33"/>
                    <a:pt x="1077" y="33"/>
                    <a:pt x="1077" y="33"/>
                  </a:cubicBezTo>
                  <a:cubicBezTo>
                    <a:pt x="1063" y="33"/>
                    <a:pt x="1063" y="33"/>
                    <a:pt x="1063" y="33"/>
                  </a:cubicBezTo>
                  <a:cubicBezTo>
                    <a:pt x="1063" y="108"/>
                    <a:pt x="1063" y="108"/>
                    <a:pt x="1063" y="108"/>
                  </a:cubicBezTo>
                  <a:cubicBezTo>
                    <a:pt x="1079" y="108"/>
                    <a:pt x="1079" y="108"/>
                    <a:pt x="1079" y="108"/>
                  </a:cubicBezTo>
                  <a:cubicBezTo>
                    <a:pt x="1079" y="68"/>
                    <a:pt x="1079" y="68"/>
                    <a:pt x="1079" y="68"/>
                  </a:cubicBezTo>
                  <a:cubicBezTo>
                    <a:pt x="1079" y="60"/>
                    <a:pt x="1080" y="54"/>
                    <a:pt x="1083" y="51"/>
                  </a:cubicBezTo>
                  <a:cubicBezTo>
                    <a:pt x="1087" y="47"/>
                    <a:pt x="1093" y="44"/>
                    <a:pt x="1099" y="44"/>
                  </a:cubicBezTo>
                  <a:cubicBezTo>
                    <a:pt x="1109" y="44"/>
                    <a:pt x="1114" y="49"/>
                    <a:pt x="1114" y="63"/>
                  </a:cubicBezTo>
                  <a:cubicBezTo>
                    <a:pt x="1114" y="108"/>
                    <a:pt x="1114" y="108"/>
                    <a:pt x="1114" y="108"/>
                  </a:cubicBezTo>
                  <a:cubicBezTo>
                    <a:pt x="1129" y="108"/>
                    <a:pt x="1129" y="108"/>
                    <a:pt x="1129" y="108"/>
                  </a:cubicBezTo>
                  <a:cubicBezTo>
                    <a:pt x="1129" y="58"/>
                    <a:pt x="1129" y="58"/>
                    <a:pt x="1129" y="58"/>
                  </a:cubicBezTo>
                  <a:cubicBezTo>
                    <a:pt x="1129" y="37"/>
                    <a:pt x="1117" y="30"/>
                    <a:pt x="1102" y="30"/>
                  </a:cubicBezTo>
                  <a:moveTo>
                    <a:pt x="1028" y="33"/>
                  </a:moveTo>
                  <a:cubicBezTo>
                    <a:pt x="1028" y="73"/>
                    <a:pt x="1028" y="73"/>
                    <a:pt x="1028" y="73"/>
                  </a:cubicBezTo>
                  <a:cubicBezTo>
                    <a:pt x="1028" y="81"/>
                    <a:pt x="1026" y="87"/>
                    <a:pt x="1023" y="90"/>
                  </a:cubicBezTo>
                  <a:cubicBezTo>
                    <a:pt x="1019" y="95"/>
                    <a:pt x="1013" y="97"/>
                    <a:pt x="1007" y="97"/>
                  </a:cubicBezTo>
                  <a:cubicBezTo>
                    <a:pt x="997" y="97"/>
                    <a:pt x="992" y="92"/>
                    <a:pt x="992" y="78"/>
                  </a:cubicBezTo>
                  <a:cubicBezTo>
                    <a:pt x="992" y="33"/>
                    <a:pt x="992" y="33"/>
                    <a:pt x="992" y="33"/>
                  </a:cubicBezTo>
                  <a:cubicBezTo>
                    <a:pt x="977" y="33"/>
                    <a:pt x="977" y="33"/>
                    <a:pt x="977" y="33"/>
                  </a:cubicBezTo>
                  <a:cubicBezTo>
                    <a:pt x="977" y="83"/>
                    <a:pt x="977" y="83"/>
                    <a:pt x="977" y="83"/>
                  </a:cubicBezTo>
                  <a:cubicBezTo>
                    <a:pt x="977" y="104"/>
                    <a:pt x="990" y="111"/>
                    <a:pt x="1004" y="111"/>
                  </a:cubicBezTo>
                  <a:cubicBezTo>
                    <a:pt x="1014" y="111"/>
                    <a:pt x="1023" y="105"/>
                    <a:pt x="1027" y="99"/>
                  </a:cubicBezTo>
                  <a:cubicBezTo>
                    <a:pt x="1028" y="99"/>
                    <a:pt x="1028" y="99"/>
                    <a:pt x="1028" y="99"/>
                  </a:cubicBezTo>
                  <a:cubicBezTo>
                    <a:pt x="1029" y="108"/>
                    <a:pt x="1029" y="108"/>
                    <a:pt x="1029" y="108"/>
                  </a:cubicBezTo>
                  <a:cubicBezTo>
                    <a:pt x="1043" y="108"/>
                    <a:pt x="1043" y="108"/>
                    <a:pt x="1043" y="108"/>
                  </a:cubicBezTo>
                  <a:cubicBezTo>
                    <a:pt x="1043" y="33"/>
                    <a:pt x="1043" y="33"/>
                    <a:pt x="1043" y="33"/>
                  </a:cubicBezTo>
                  <a:lnTo>
                    <a:pt x="1028" y="33"/>
                  </a:lnTo>
                  <a:close/>
                  <a:moveTo>
                    <a:pt x="892" y="23"/>
                  </a:moveTo>
                  <a:cubicBezTo>
                    <a:pt x="906" y="23"/>
                    <a:pt x="906" y="23"/>
                    <a:pt x="906" y="23"/>
                  </a:cubicBezTo>
                  <a:cubicBezTo>
                    <a:pt x="934" y="23"/>
                    <a:pt x="944" y="35"/>
                    <a:pt x="944" y="59"/>
                  </a:cubicBezTo>
                  <a:cubicBezTo>
                    <a:pt x="944" y="82"/>
                    <a:pt x="934" y="95"/>
                    <a:pt x="906" y="95"/>
                  </a:cubicBezTo>
                  <a:cubicBezTo>
                    <a:pt x="892" y="95"/>
                    <a:pt x="892" y="95"/>
                    <a:pt x="892" y="95"/>
                  </a:cubicBezTo>
                  <a:lnTo>
                    <a:pt x="892" y="23"/>
                  </a:lnTo>
                  <a:close/>
                  <a:moveTo>
                    <a:pt x="906" y="9"/>
                  </a:moveTo>
                  <a:cubicBezTo>
                    <a:pt x="876" y="9"/>
                    <a:pt x="876" y="9"/>
                    <a:pt x="876" y="9"/>
                  </a:cubicBezTo>
                  <a:cubicBezTo>
                    <a:pt x="876" y="108"/>
                    <a:pt x="876" y="108"/>
                    <a:pt x="876" y="108"/>
                  </a:cubicBezTo>
                  <a:cubicBezTo>
                    <a:pt x="906" y="108"/>
                    <a:pt x="906" y="108"/>
                    <a:pt x="906" y="108"/>
                  </a:cubicBezTo>
                  <a:cubicBezTo>
                    <a:pt x="943" y="108"/>
                    <a:pt x="960" y="89"/>
                    <a:pt x="960" y="59"/>
                  </a:cubicBezTo>
                  <a:cubicBezTo>
                    <a:pt x="960" y="28"/>
                    <a:pt x="943" y="9"/>
                    <a:pt x="906" y="9"/>
                  </a:cubicBezTo>
                  <a:moveTo>
                    <a:pt x="821" y="15"/>
                  </a:moveTo>
                  <a:cubicBezTo>
                    <a:pt x="825" y="15"/>
                    <a:pt x="828" y="15"/>
                    <a:pt x="831" y="16"/>
                  </a:cubicBezTo>
                  <a:cubicBezTo>
                    <a:pt x="831" y="2"/>
                    <a:pt x="831" y="2"/>
                    <a:pt x="831" y="2"/>
                  </a:cubicBezTo>
                  <a:cubicBezTo>
                    <a:pt x="828" y="1"/>
                    <a:pt x="825" y="1"/>
                    <a:pt x="820" y="1"/>
                  </a:cubicBezTo>
                  <a:cubicBezTo>
                    <a:pt x="807" y="1"/>
                    <a:pt x="792" y="7"/>
                    <a:pt x="792" y="29"/>
                  </a:cubicBezTo>
                  <a:cubicBezTo>
                    <a:pt x="792" y="33"/>
                    <a:pt x="792" y="33"/>
                    <a:pt x="792" y="33"/>
                  </a:cubicBezTo>
                  <a:cubicBezTo>
                    <a:pt x="780" y="33"/>
                    <a:pt x="780" y="33"/>
                    <a:pt x="780" y="33"/>
                  </a:cubicBezTo>
                  <a:cubicBezTo>
                    <a:pt x="780" y="45"/>
                    <a:pt x="780" y="45"/>
                    <a:pt x="780" y="45"/>
                  </a:cubicBezTo>
                  <a:cubicBezTo>
                    <a:pt x="792" y="45"/>
                    <a:pt x="792" y="45"/>
                    <a:pt x="792" y="45"/>
                  </a:cubicBezTo>
                  <a:cubicBezTo>
                    <a:pt x="792" y="108"/>
                    <a:pt x="792" y="108"/>
                    <a:pt x="792" y="108"/>
                  </a:cubicBezTo>
                  <a:cubicBezTo>
                    <a:pt x="807" y="108"/>
                    <a:pt x="807" y="108"/>
                    <a:pt x="807" y="108"/>
                  </a:cubicBezTo>
                  <a:cubicBezTo>
                    <a:pt x="807" y="45"/>
                    <a:pt x="807" y="45"/>
                    <a:pt x="807" y="45"/>
                  </a:cubicBezTo>
                  <a:cubicBezTo>
                    <a:pt x="828" y="45"/>
                    <a:pt x="828" y="45"/>
                    <a:pt x="828" y="45"/>
                  </a:cubicBezTo>
                  <a:cubicBezTo>
                    <a:pt x="828" y="33"/>
                    <a:pt x="828" y="33"/>
                    <a:pt x="828" y="33"/>
                  </a:cubicBezTo>
                  <a:cubicBezTo>
                    <a:pt x="807" y="33"/>
                    <a:pt x="807" y="33"/>
                    <a:pt x="807" y="33"/>
                  </a:cubicBezTo>
                  <a:cubicBezTo>
                    <a:pt x="807" y="30"/>
                    <a:pt x="807" y="30"/>
                    <a:pt x="807" y="30"/>
                  </a:cubicBezTo>
                  <a:cubicBezTo>
                    <a:pt x="807" y="19"/>
                    <a:pt x="812" y="15"/>
                    <a:pt x="821" y="15"/>
                  </a:cubicBezTo>
                  <a:moveTo>
                    <a:pt x="756" y="70"/>
                  </a:moveTo>
                  <a:cubicBezTo>
                    <a:pt x="756" y="87"/>
                    <a:pt x="748" y="97"/>
                    <a:pt x="734" y="97"/>
                  </a:cubicBezTo>
                  <a:cubicBezTo>
                    <a:pt x="721" y="97"/>
                    <a:pt x="712" y="87"/>
                    <a:pt x="712" y="70"/>
                  </a:cubicBezTo>
                  <a:cubicBezTo>
                    <a:pt x="712" y="53"/>
                    <a:pt x="721" y="44"/>
                    <a:pt x="734" y="44"/>
                  </a:cubicBezTo>
                  <a:cubicBezTo>
                    <a:pt x="748" y="44"/>
                    <a:pt x="756" y="53"/>
                    <a:pt x="756" y="70"/>
                  </a:cubicBezTo>
                  <a:moveTo>
                    <a:pt x="771" y="70"/>
                  </a:moveTo>
                  <a:cubicBezTo>
                    <a:pt x="771" y="46"/>
                    <a:pt x="756" y="30"/>
                    <a:pt x="734" y="30"/>
                  </a:cubicBezTo>
                  <a:cubicBezTo>
                    <a:pt x="712" y="30"/>
                    <a:pt x="697" y="46"/>
                    <a:pt x="697" y="70"/>
                  </a:cubicBezTo>
                  <a:cubicBezTo>
                    <a:pt x="697" y="94"/>
                    <a:pt x="712" y="110"/>
                    <a:pt x="734" y="110"/>
                  </a:cubicBezTo>
                  <a:cubicBezTo>
                    <a:pt x="756" y="110"/>
                    <a:pt x="771" y="94"/>
                    <a:pt x="771" y="70"/>
                  </a:cubicBezTo>
                  <a:moveTo>
                    <a:pt x="656" y="33"/>
                  </a:moveTo>
                  <a:cubicBezTo>
                    <a:pt x="640" y="33"/>
                    <a:pt x="640" y="33"/>
                    <a:pt x="640" y="33"/>
                  </a:cubicBezTo>
                  <a:cubicBezTo>
                    <a:pt x="619" y="92"/>
                    <a:pt x="619" y="92"/>
                    <a:pt x="619" y="92"/>
                  </a:cubicBezTo>
                  <a:cubicBezTo>
                    <a:pt x="599" y="33"/>
                    <a:pt x="599" y="33"/>
                    <a:pt x="599" y="33"/>
                  </a:cubicBezTo>
                  <a:cubicBezTo>
                    <a:pt x="581" y="33"/>
                    <a:pt x="581" y="33"/>
                    <a:pt x="581" y="33"/>
                  </a:cubicBezTo>
                  <a:cubicBezTo>
                    <a:pt x="610" y="109"/>
                    <a:pt x="610" y="109"/>
                    <a:pt x="610" y="109"/>
                  </a:cubicBezTo>
                  <a:cubicBezTo>
                    <a:pt x="600" y="137"/>
                    <a:pt x="600" y="137"/>
                    <a:pt x="600" y="137"/>
                  </a:cubicBezTo>
                  <a:cubicBezTo>
                    <a:pt x="616" y="137"/>
                    <a:pt x="616" y="137"/>
                    <a:pt x="616" y="137"/>
                  </a:cubicBezTo>
                  <a:lnTo>
                    <a:pt x="656" y="33"/>
                  </a:lnTo>
                  <a:close/>
                  <a:moveTo>
                    <a:pt x="556" y="80"/>
                  </a:moveTo>
                  <a:cubicBezTo>
                    <a:pt x="556" y="45"/>
                    <a:pt x="556" y="45"/>
                    <a:pt x="556" y="45"/>
                  </a:cubicBezTo>
                  <a:cubicBezTo>
                    <a:pt x="575" y="45"/>
                    <a:pt x="575" y="45"/>
                    <a:pt x="575" y="45"/>
                  </a:cubicBezTo>
                  <a:cubicBezTo>
                    <a:pt x="575" y="33"/>
                    <a:pt x="575" y="33"/>
                    <a:pt x="575" y="33"/>
                  </a:cubicBezTo>
                  <a:cubicBezTo>
                    <a:pt x="556" y="33"/>
                    <a:pt x="556" y="33"/>
                    <a:pt x="556" y="33"/>
                  </a:cubicBezTo>
                  <a:cubicBezTo>
                    <a:pt x="556" y="12"/>
                    <a:pt x="556" y="12"/>
                    <a:pt x="556" y="12"/>
                  </a:cubicBezTo>
                  <a:cubicBezTo>
                    <a:pt x="541" y="14"/>
                    <a:pt x="541" y="14"/>
                    <a:pt x="541" y="14"/>
                  </a:cubicBezTo>
                  <a:cubicBezTo>
                    <a:pt x="541" y="33"/>
                    <a:pt x="541" y="33"/>
                    <a:pt x="541" y="33"/>
                  </a:cubicBezTo>
                  <a:cubicBezTo>
                    <a:pt x="531" y="33"/>
                    <a:pt x="531" y="33"/>
                    <a:pt x="531" y="33"/>
                  </a:cubicBezTo>
                  <a:cubicBezTo>
                    <a:pt x="531" y="45"/>
                    <a:pt x="531" y="45"/>
                    <a:pt x="531" y="45"/>
                  </a:cubicBezTo>
                  <a:cubicBezTo>
                    <a:pt x="541" y="45"/>
                    <a:pt x="541" y="45"/>
                    <a:pt x="541" y="45"/>
                  </a:cubicBezTo>
                  <a:cubicBezTo>
                    <a:pt x="541" y="81"/>
                    <a:pt x="541" y="81"/>
                    <a:pt x="541" y="81"/>
                  </a:cubicBezTo>
                  <a:cubicBezTo>
                    <a:pt x="541" y="103"/>
                    <a:pt x="555" y="109"/>
                    <a:pt x="568" y="109"/>
                  </a:cubicBezTo>
                  <a:cubicBezTo>
                    <a:pt x="572" y="109"/>
                    <a:pt x="576" y="109"/>
                    <a:pt x="578" y="108"/>
                  </a:cubicBezTo>
                  <a:cubicBezTo>
                    <a:pt x="578" y="94"/>
                    <a:pt x="578" y="94"/>
                    <a:pt x="578" y="94"/>
                  </a:cubicBezTo>
                  <a:cubicBezTo>
                    <a:pt x="576" y="95"/>
                    <a:pt x="572" y="96"/>
                    <a:pt x="569" y="96"/>
                  </a:cubicBezTo>
                  <a:cubicBezTo>
                    <a:pt x="561" y="96"/>
                    <a:pt x="556" y="91"/>
                    <a:pt x="556" y="80"/>
                  </a:cubicBezTo>
                  <a:moveTo>
                    <a:pt x="518" y="33"/>
                  </a:moveTo>
                  <a:cubicBezTo>
                    <a:pt x="503" y="33"/>
                    <a:pt x="503" y="33"/>
                    <a:pt x="503" y="33"/>
                  </a:cubicBezTo>
                  <a:cubicBezTo>
                    <a:pt x="503" y="108"/>
                    <a:pt x="503" y="108"/>
                    <a:pt x="503" y="108"/>
                  </a:cubicBezTo>
                  <a:cubicBezTo>
                    <a:pt x="518" y="108"/>
                    <a:pt x="518" y="108"/>
                    <a:pt x="518" y="108"/>
                  </a:cubicBezTo>
                  <a:lnTo>
                    <a:pt x="518" y="33"/>
                  </a:lnTo>
                  <a:close/>
                  <a:moveTo>
                    <a:pt x="520" y="10"/>
                  </a:moveTo>
                  <a:cubicBezTo>
                    <a:pt x="520" y="4"/>
                    <a:pt x="516" y="0"/>
                    <a:pt x="510" y="0"/>
                  </a:cubicBezTo>
                  <a:cubicBezTo>
                    <a:pt x="505" y="0"/>
                    <a:pt x="500" y="4"/>
                    <a:pt x="500" y="10"/>
                  </a:cubicBezTo>
                  <a:cubicBezTo>
                    <a:pt x="500" y="15"/>
                    <a:pt x="505" y="20"/>
                    <a:pt x="510" y="20"/>
                  </a:cubicBezTo>
                  <a:cubicBezTo>
                    <a:pt x="516" y="20"/>
                    <a:pt x="520" y="15"/>
                    <a:pt x="520" y="10"/>
                  </a:cubicBezTo>
                  <a:moveTo>
                    <a:pt x="435" y="85"/>
                  </a:moveTo>
                  <a:cubicBezTo>
                    <a:pt x="427" y="95"/>
                    <a:pt x="427" y="95"/>
                    <a:pt x="427" y="95"/>
                  </a:cubicBezTo>
                  <a:cubicBezTo>
                    <a:pt x="432" y="103"/>
                    <a:pt x="441" y="110"/>
                    <a:pt x="457" y="110"/>
                  </a:cubicBezTo>
                  <a:cubicBezTo>
                    <a:pt x="474" y="110"/>
                    <a:pt x="486" y="101"/>
                    <a:pt x="486" y="86"/>
                  </a:cubicBezTo>
                  <a:cubicBezTo>
                    <a:pt x="486" y="72"/>
                    <a:pt x="475" y="66"/>
                    <a:pt x="461" y="63"/>
                  </a:cubicBezTo>
                  <a:cubicBezTo>
                    <a:pt x="452" y="61"/>
                    <a:pt x="444" y="58"/>
                    <a:pt x="444" y="52"/>
                  </a:cubicBezTo>
                  <a:cubicBezTo>
                    <a:pt x="444" y="47"/>
                    <a:pt x="449" y="43"/>
                    <a:pt x="456" y="43"/>
                  </a:cubicBezTo>
                  <a:cubicBezTo>
                    <a:pt x="465" y="43"/>
                    <a:pt x="473" y="48"/>
                    <a:pt x="477" y="53"/>
                  </a:cubicBezTo>
                  <a:cubicBezTo>
                    <a:pt x="485" y="43"/>
                    <a:pt x="485" y="43"/>
                    <a:pt x="485" y="43"/>
                  </a:cubicBezTo>
                  <a:cubicBezTo>
                    <a:pt x="479" y="36"/>
                    <a:pt x="469" y="30"/>
                    <a:pt x="457" y="30"/>
                  </a:cubicBezTo>
                  <a:cubicBezTo>
                    <a:pt x="441" y="30"/>
                    <a:pt x="429" y="39"/>
                    <a:pt x="429" y="53"/>
                  </a:cubicBezTo>
                  <a:cubicBezTo>
                    <a:pt x="429" y="66"/>
                    <a:pt x="441" y="72"/>
                    <a:pt x="455" y="76"/>
                  </a:cubicBezTo>
                  <a:cubicBezTo>
                    <a:pt x="466" y="78"/>
                    <a:pt x="471" y="81"/>
                    <a:pt x="471" y="88"/>
                  </a:cubicBezTo>
                  <a:cubicBezTo>
                    <a:pt x="471" y="94"/>
                    <a:pt x="466" y="97"/>
                    <a:pt x="457" y="97"/>
                  </a:cubicBezTo>
                  <a:cubicBezTo>
                    <a:pt x="447" y="97"/>
                    <a:pt x="439" y="91"/>
                    <a:pt x="435" y="85"/>
                  </a:cubicBezTo>
                  <a:moveTo>
                    <a:pt x="416" y="31"/>
                  </a:moveTo>
                  <a:cubicBezTo>
                    <a:pt x="408" y="31"/>
                    <a:pt x="400" y="36"/>
                    <a:pt x="396" y="44"/>
                  </a:cubicBezTo>
                  <a:cubicBezTo>
                    <a:pt x="395" y="44"/>
                    <a:pt x="395" y="44"/>
                    <a:pt x="395" y="44"/>
                  </a:cubicBezTo>
                  <a:cubicBezTo>
                    <a:pt x="395" y="33"/>
                    <a:pt x="395" y="33"/>
                    <a:pt x="395" y="33"/>
                  </a:cubicBezTo>
                  <a:cubicBezTo>
                    <a:pt x="380" y="33"/>
                    <a:pt x="380" y="33"/>
                    <a:pt x="380" y="33"/>
                  </a:cubicBezTo>
                  <a:cubicBezTo>
                    <a:pt x="380" y="108"/>
                    <a:pt x="380" y="108"/>
                    <a:pt x="380" y="108"/>
                  </a:cubicBezTo>
                  <a:cubicBezTo>
                    <a:pt x="396" y="108"/>
                    <a:pt x="396" y="108"/>
                    <a:pt x="396" y="108"/>
                  </a:cubicBezTo>
                  <a:cubicBezTo>
                    <a:pt x="396" y="65"/>
                    <a:pt x="396" y="65"/>
                    <a:pt x="396" y="65"/>
                  </a:cubicBezTo>
                  <a:cubicBezTo>
                    <a:pt x="396" y="52"/>
                    <a:pt x="404" y="45"/>
                    <a:pt x="414" y="45"/>
                  </a:cubicBezTo>
                  <a:cubicBezTo>
                    <a:pt x="417" y="45"/>
                    <a:pt x="419" y="45"/>
                    <a:pt x="420" y="46"/>
                  </a:cubicBezTo>
                  <a:cubicBezTo>
                    <a:pt x="421" y="31"/>
                    <a:pt x="421" y="31"/>
                    <a:pt x="421" y="31"/>
                  </a:cubicBezTo>
                  <a:cubicBezTo>
                    <a:pt x="420" y="31"/>
                    <a:pt x="419" y="31"/>
                    <a:pt x="416" y="31"/>
                  </a:cubicBezTo>
                  <a:moveTo>
                    <a:pt x="330" y="44"/>
                  </a:moveTo>
                  <a:cubicBezTo>
                    <a:pt x="341" y="44"/>
                    <a:pt x="348" y="51"/>
                    <a:pt x="349" y="61"/>
                  </a:cubicBezTo>
                  <a:cubicBezTo>
                    <a:pt x="311" y="61"/>
                    <a:pt x="311" y="61"/>
                    <a:pt x="311" y="61"/>
                  </a:cubicBezTo>
                  <a:cubicBezTo>
                    <a:pt x="313" y="50"/>
                    <a:pt x="320" y="44"/>
                    <a:pt x="330" y="44"/>
                  </a:cubicBezTo>
                  <a:moveTo>
                    <a:pt x="331" y="30"/>
                  </a:moveTo>
                  <a:cubicBezTo>
                    <a:pt x="309" y="30"/>
                    <a:pt x="295" y="47"/>
                    <a:pt x="295" y="70"/>
                  </a:cubicBezTo>
                  <a:cubicBezTo>
                    <a:pt x="295" y="95"/>
                    <a:pt x="310" y="110"/>
                    <a:pt x="331" y="110"/>
                  </a:cubicBezTo>
                  <a:cubicBezTo>
                    <a:pt x="347" y="110"/>
                    <a:pt x="359" y="101"/>
                    <a:pt x="362" y="90"/>
                  </a:cubicBezTo>
                  <a:cubicBezTo>
                    <a:pt x="350" y="83"/>
                    <a:pt x="350" y="83"/>
                    <a:pt x="350" y="83"/>
                  </a:cubicBezTo>
                  <a:cubicBezTo>
                    <a:pt x="347" y="93"/>
                    <a:pt x="340" y="97"/>
                    <a:pt x="331" y="97"/>
                  </a:cubicBezTo>
                  <a:cubicBezTo>
                    <a:pt x="319" y="97"/>
                    <a:pt x="311" y="88"/>
                    <a:pt x="310" y="72"/>
                  </a:cubicBezTo>
                  <a:cubicBezTo>
                    <a:pt x="364" y="72"/>
                    <a:pt x="364" y="72"/>
                    <a:pt x="364" y="72"/>
                  </a:cubicBezTo>
                  <a:cubicBezTo>
                    <a:pt x="364" y="68"/>
                    <a:pt x="364" y="68"/>
                    <a:pt x="364" y="68"/>
                  </a:cubicBezTo>
                  <a:cubicBezTo>
                    <a:pt x="365" y="48"/>
                    <a:pt x="353" y="30"/>
                    <a:pt x="331" y="30"/>
                  </a:cubicBezTo>
                  <a:moveTo>
                    <a:pt x="273" y="33"/>
                  </a:moveTo>
                  <a:cubicBezTo>
                    <a:pt x="252" y="92"/>
                    <a:pt x="252" y="92"/>
                    <a:pt x="252" y="92"/>
                  </a:cubicBezTo>
                  <a:cubicBezTo>
                    <a:pt x="232" y="33"/>
                    <a:pt x="232" y="33"/>
                    <a:pt x="232" y="33"/>
                  </a:cubicBezTo>
                  <a:cubicBezTo>
                    <a:pt x="215" y="33"/>
                    <a:pt x="215" y="33"/>
                    <a:pt x="215" y="33"/>
                  </a:cubicBezTo>
                  <a:cubicBezTo>
                    <a:pt x="244" y="108"/>
                    <a:pt x="244" y="108"/>
                    <a:pt x="244" y="108"/>
                  </a:cubicBezTo>
                  <a:cubicBezTo>
                    <a:pt x="260" y="108"/>
                    <a:pt x="260" y="108"/>
                    <a:pt x="260" y="108"/>
                  </a:cubicBezTo>
                  <a:cubicBezTo>
                    <a:pt x="289" y="33"/>
                    <a:pt x="289" y="33"/>
                    <a:pt x="289" y="33"/>
                  </a:cubicBezTo>
                  <a:lnTo>
                    <a:pt x="273" y="33"/>
                  </a:lnTo>
                  <a:close/>
                  <a:moveTo>
                    <a:pt x="202" y="33"/>
                  </a:moveTo>
                  <a:cubicBezTo>
                    <a:pt x="186" y="33"/>
                    <a:pt x="186" y="33"/>
                    <a:pt x="186" y="33"/>
                  </a:cubicBezTo>
                  <a:cubicBezTo>
                    <a:pt x="186" y="108"/>
                    <a:pt x="186" y="108"/>
                    <a:pt x="186" y="108"/>
                  </a:cubicBezTo>
                  <a:cubicBezTo>
                    <a:pt x="202" y="108"/>
                    <a:pt x="202" y="108"/>
                    <a:pt x="202" y="108"/>
                  </a:cubicBezTo>
                  <a:lnTo>
                    <a:pt x="202" y="33"/>
                  </a:lnTo>
                  <a:close/>
                  <a:moveTo>
                    <a:pt x="204" y="10"/>
                  </a:moveTo>
                  <a:cubicBezTo>
                    <a:pt x="204" y="4"/>
                    <a:pt x="200" y="0"/>
                    <a:pt x="194" y="0"/>
                  </a:cubicBezTo>
                  <a:cubicBezTo>
                    <a:pt x="188" y="0"/>
                    <a:pt x="184" y="4"/>
                    <a:pt x="184" y="10"/>
                  </a:cubicBezTo>
                  <a:cubicBezTo>
                    <a:pt x="184" y="15"/>
                    <a:pt x="188" y="20"/>
                    <a:pt x="194" y="20"/>
                  </a:cubicBezTo>
                  <a:cubicBezTo>
                    <a:pt x="200" y="20"/>
                    <a:pt x="204" y="15"/>
                    <a:pt x="204" y="10"/>
                  </a:cubicBezTo>
                  <a:moveTo>
                    <a:pt x="139" y="30"/>
                  </a:moveTo>
                  <a:cubicBezTo>
                    <a:pt x="129" y="30"/>
                    <a:pt x="120" y="36"/>
                    <a:pt x="116" y="42"/>
                  </a:cubicBezTo>
                  <a:cubicBezTo>
                    <a:pt x="115" y="42"/>
                    <a:pt x="115" y="42"/>
                    <a:pt x="115" y="42"/>
                  </a:cubicBezTo>
                  <a:cubicBezTo>
                    <a:pt x="114" y="33"/>
                    <a:pt x="114" y="33"/>
                    <a:pt x="114" y="33"/>
                  </a:cubicBezTo>
                  <a:cubicBezTo>
                    <a:pt x="100" y="33"/>
                    <a:pt x="100" y="33"/>
                    <a:pt x="100" y="33"/>
                  </a:cubicBezTo>
                  <a:cubicBezTo>
                    <a:pt x="100" y="108"/>
                    <a:pt x="100" y="108"/>
                    <a:pt x="100" y="108"/>
                  </a:cubicBezTo>
                  <a:cubicBezTo>
                    <a:pt x="115" y="108"/>
                    <a:pt x="115" y="108"/>
                    <a:pt x="115" y="108"/>
                  </a:cubicBezTo>
                  <a:cubicBezTo>
                    <a:pt x="115" y="68"/>
                    <a:pt x="115" y="68"/>
                    <a:pt x="115" y="68"/>
                  </a:cubicBezTo>
                  <a:cubicBezTo>
                    <a:pt x="115" y="60"/>
                    <a:pt x="117" y="54"/>
                    <a:pt x="120" y="51"/>
                  </a:cubicBezTo>
                  <a:cubicBezTo>
                    <a:pt x="124" y="47"/>
                    <a:pt x="130" y="44"/>
                    <a:pt x="136" y="44"/>
                  </a:cubicBezTo>
                  <a:cubicBezTo>
                    <a:pt x="146" y="44"/>
                    <a:pt x="151" y="49"/>
                    <a:pt x="151" y="63"/>
                  </a:cubicBezTo>
                  <a:cubicBezTo>
                    <a:pt x="151" y="108"/>
                    <a:pt x="151" y="108"/>
                    <a:pt x="151" y="108"/>
                  </a:cubicBezTo>
                  <a:cubicBezTo>
                    <a:pt x="166" y="108"/>
                    <a:pt x="166" y="108"/>
                    <a:pt x="166" y="108"/>
                  </a:cubicBezTo>
                  <a:cubicBezTo>
                    <a:pt x="166" y="58"/>
                    <a:pt x="166" y="58"/>
                    <a:pt x="166" y="58"/>
                  </a:cubicBezTo>
                  <a:cubicBezTo>
                    <a:pt x="166" y="37"/>
                    <a:pt x="154" y="30"/>
                    <a:pt x="139" y="30"/>
                  </a:cubicBezTo>
                  <a:moveTo>
                    <a:pt x="16" y="69"/>
                  </a:moveTo>
                  <a:cubicBezTo>
                    <a:pt x="16" y="9"/>
                    <a:pt x="16" y="9"/>
                    <a:pt x="16" y="9"/>
                  </a:cubicBezTo>
                  <a:cubicBezTo>
                    <a:pt x="0" y="9"/>
                    <a:pt x="0" y="9"/>
                    <a:pt x="0" y="9"/>
                  </a:cubicBezTo>
                  <a:cubicBezTo>
                    <a:pt x="0" y="69"/>
                    <a:pt x="0" y="69"/>
                    <a:pt x="0" y="69"/>
                  </a:cubicBezTo>
                  <a:cubicBezTo>
                    <a:pt x="0" y="96"/>
                    <a:pt x="12" y="111"/>
                    <a:pt x="39" y="111"/>
                  </a:cubicBezTo>
                  <a:cubicBezTo>
                    <a:pt x="66" y="111"/>
                    <a:pt x="79" y="96"/>
                    <a:pt x="79" y="69"/>
                  </a:cubicBezTo>
                  <a:cubicBezTo>
                    <a:pt x="79" y="9"/>
                    <a:pt x="79" y="9"/>
                    <a:pt x="79" y="9"/>
                  </a:cubicBezTo>
                  <a:cubicBezTo>
                    <a:pt x="62" y="9"/>
                    <a:pt x="62" y="9"/>
                    <a:pt x="62" y="9"/>
                  </a:cubicBezTo>
                  <a:cubicBezTo>
                    <a:pt x="62" y="69"/>
                    <a:pt x="62" y="69"/>
                    <a:pt x="62" y="69"/>
                  </a:cubicBezTo>
                  <a:cubicBezTo>
                    <a:pt x="62" y="87"/>
                    <a:pt x="56" y="97"/>
                    <a:pt x="39" y="97"/>
                  </a:cubicBezTo>
                  <a:cubicBezTo>
                    <a:pt x="22" y="97"/>
                    <a:pt x="16" y="87"/>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6"/>
            <p:cNvSpPr>
              <a:spLocks noEditPoints="1"/>
            </p:cNvSpPr>
            <p:nvPr userDrawn="1"/>
          </p:nvSpPr>
          <p:spPr bwMode="auto">
            <a:xfrm>
              <a:off x="4505" y="2003"/>
              <a:ext cx="2208" cy="229"/>
            </a:xfrm>
            <a:custGeom>
              <a:avLst/>
              <a:gdLst>
                <a:gd name="T0" fmla="*/ 1040 w 1074"/>
                <a:gd name="T1" fmla="*/ 63 h 111"/>
                <a:gd name="T2" fmla="*/ 1020 w 1074"/>
                <a:gd name="T3" fmla="*/ 65 h 111"/>
                <a:gd name="T4" fmla="*/ 1005 w 1074"/>
                <a:gd name="T5" fmla="*/ 109 h 111"/>
                <a:gd name="T6" fmla="*/ 1030 w 1074"/>
                <a:gd name="T7" fmla="*/ 73 h 111"/>
                <a:gd name="T8" fmla="*/ 969 w 1074"/>
                <a:gd name="T9" fmla="*/ 44 h 111"/>
                <a:gd name="T10" fmla="*/ 953 w 1074"/>
                <a:gd name="T11" fmla="*/ 33 h 111"/>
                <a:gd name="T12" fmla="*/ 968 w 1074"/>
                <a:gd name="T13" fmla="*/ 66 h 111"/>
                <a:gd name="T14" fmla="*/ 993 w 1074"/>
                <a:gd name="T15" fmla="*/ 32 h 111"/>
                <a:gd name="T16" fmla="*/ 900 w 1074"/>
                <a:gd name="T17" fmla="*/ 97 h 111"/>
                <a:gd name="T18" fmla="*/ 921 w 1074"/>
                <a:gd name="T19" fmla="*/ 71 h 111"/>
                <a:gd name="T20" fmla="*/ 863 w 1074"/>
                <a:gd name="T21" fmla="*/ 71 h 111"/>
                <a:gd name="T22" fmla="*/ 843 w 1074"/>
                <a:gd name="T23" fmla="*/ 10 h 111"/>
                <a:gd name="T24" fmla="*/ 782 w 1074"/>
                <a:gd name="T25" fmla="*/ 10 h 111"/>
                <a:gd name="T26" fmla="*/ 720 w 1074"/>
                <a:gd name="T27" fmla="*/ 10 h 111"/>
                <a:gd name="T28" fmla="*/ 790 w 1074"/>
                <a:gd name="T29" fmla="*/ 31 h 111"/>
                <a:gd name="T30" fmla="*/ 861 w 1074"/>
                <a:gd name="T31" fmla="*/ 10 h 111"/>
                <a:gd name="T32" fmla="*/ 674 w 1074"/>
                <a:gd name="T33" fmla="*/ 2 h 111"/>
                <a:gd name="T34" fmla="*/ 674 w 1074"/>
                <a:gd name="T35" fmla="*/ 109 h 111"/>
                <a:gd name="T36" fmla="*/ 605 w 1074"/>
                <a:gd name="T37" fmla="*/ 76 h 111"/>
                <a:gd name="T38" fmla="*/ 601 w 1074"/>
                <a:gd name="T39" fmla="*/ 99 h 111"/>
                <a:gd name="T40" fmla="*/ 607 w 1074"/>
                <a:gd name="T41" fmla="*/ 31 h 111"/>
                <a:gd name="T42" fmla="*/ 606 w 1074"/>
                <a:gd name="T43" fmla="*/ 44 h 111"/>
                <a:gd name="T44" fmla="*/ 574 w 1074"/>
                <a:gd name="T45" fmla="*/ 89 h 111"/>
                <a:gd name="T46" fmla="*/ 624 w 1074"/>
                <a:gd name="T47" fmla="*/ 98 h 111"/>
                <a:gd name="T48" fmla="*/ 646 w 1074"/>
                <a:gd name="T49" fmla="*/ 98 h 111"/>
                <a:gd name="T50" fmla="*/ 542 w 1074"/>
                <a:gd name="T51" fmla="*/ 33 h 111"/>
                <a:gd name="T52" fmla="*/ 558 w 1074"/>
                <a:gd name="T53" fmla="*/ 33 h 111"/>
                <a:gd name="T54" fmla="*/ 540 w 1074"/>
                <a:gd name="T55" fmla="*/ 10 h 111"/>
                <a:gd name="T56" fmla="*/ 527 w 1074"/>
                <a:gd name="T57" fmla="*/ 87 h 111"/>
                <a:gd name="T58" fmla="*/ 472 w 1074"/>
                <a:gd name="T59" fmla="*/ 71 h 111"/>
                <a:gd name="T60" fmla="*/ 527 w 1074"/>
                <a:gd name="T61" fmla="*/ 55 h 111"/>
                <a:gd name="T62" fmla="*/ 494 w 1074"/>
                <a:gd name="T63" fmla="*/ 111 h 111"/>
                <a:gd name="T64" fmla="*/ 408 w 1074"/>
                <a:gd name="T65" fmla="*/ 97 h 111"/>
                <a:gd name="T66" fmla="*/ 430 w 1074"/>
                <a:gd name="T67" fmla="*/ 71 h 111"/>
                <a:gd name="T68" fmla="*/ 372 w 1074"/>
                <a:gd name="T69" fmla="*/ 71 h 111"/>
                <a:gd name="T70" fmla="*/ 345 w 1074"/>
                <a:gd name="T71" fmla="*/ 36 h 111"/>
                <a:gd name="T72" fmla="*/ 293 w 1074"/>
                <a:gd name="T73" fmla="*/ 35 h 111"/>
                <a:gd name="T74" fmla="*/ 326 w 1074"/>
                <a:gd name="T75" fmla="*/ 97 h 111"/>
                <a:gd name="T76" fmla="*/ 326 w 1074"/>
                <a:gd name="T77" fmla="*/ 111 h 111"/>
                <a:gd name="T78" fmla="*/ 309 w 1074"/>
                <a:gd name="T79" fmla="*/ 35 h 111"/>
                <a:gd name="T80" fmla="*/ 203 w 1074"/>
                <a:gd name="T81" fmla="*/ 97 h 111"/>
                <a:gd name="T82" fmla="*/ 226 w 1074"/>
                <a:gd name="T83" fmla="*/ 67 h 111"/>
                <a:gd name="T84" fmla="*/ 226 w 1074"/>
                <a:gd name="T85" fmla="*/ 4 h 111"/>
                <a:gd name="T86" fmla="*/ 201 w 1074"/>
                <a:gd name="T87" fmla="*/ 31 h 111"/>
                <a:gd name="T88" fmla="*/ 225 w 1074"/>
                <a:gd name="T89" fmla="*/ 99 h 111"/>
                <a:gd name="T90" fmla="*/ 241 w 1074"/>
                <a:gd name="T91" fmla="*/ 109 h 111"/>
                <a:gd name="T92" fmla="*/ 124 w 1074"/>
                <a:gd name="T93" fmla="*/ 31 h 111"/>
                <a:gd name="T94" fmla="*/ 100 w 1074"/>
                <a:gd name="T95" fmla="*/ 33 h 111"/>
                <a:gd name="T96" fmla="*/ 101 w 1074"/>
                <a:gd name="T97" fmla="*/ 109 h 111"/>
                <a:gd name="T98" fmla="*/ 121 w 1074"/>
                <a:gd name="T99" fmla="*/ 45 h 111"/>
                <a:gd name="T100" fmla="*/ 151 w 1074"/>
                <a:gd name="T101" fmla="*/ 109 h 111"/>
                <a:gd name="T102" fmla="*/ 28 w 1074"/>
                <a:gd name="T103" fmla="*/ 99 h 111"/>
                <a:gd name="T104" fmla="*/ 48 w 1074"/>
                <a:gd name="T105" fmla="*/ 74 h 111"/>
                <a:gd name="T106" fmla="*/ 63 w 1074"/>
                <a:gd name="T107" fmla="*/ 98 h 111"/>
                <a:gd name="T108" fmla="*/ 3 w 1074"/>
                <a:gd name="T109" fmla="*/ 51 h 111"/>
                <a:gd name="T110" fmla="*/ 48 w 1074"/>
                <a:gd name="T111" fmla="*/ 63 h 111"/>
                <a:gd name="T112" fmla="*/ 25 w 1074"/>
                <a:gd name="T113" fmla="*/ 111 h 111"/>
                <a:gd name="T114" fmla="*/ 51 w 1074"/>
                <a:gd name="T115" fmla="*/ 109 h 111"/>
                <a:gd name="T116" fmla="*/ 63 w 1074"/>
                <a:gd name="T117" fmla="*/ 9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4" h="111">
                  <a:moveTo>
                    <a:pt x="1056" y="109"/>
                  </a:moveTo>
                  <a:cubicBezTo>
                    <a:pt x="1074" y="109"/>
                    <a:pt x="1074" y="109"/>
                    <a:pt x="1074" y="109"/>
                  </a:cubicBezTo>
                  <a:cubicBezTo>
                    <a:pt x="1040" y="63"/>
                    <a:pt x="1040" y="63"/>
                    <a:pt x="1040" y="63"/>
                  </a:cubicBezTo>
                  <a:cubicBezTo>
                    <a:pt x="1070" y="33"/>
                    <a:pt x="1070" y="33"/>
                    <a:pt x="1070" y="33"/>
                  </a:cubicBezTo>
                  <a:cubicBezTo>
                    <a:pt x="1051" y="33"/>
                    <a:pt x="1051" y="33"/>
                    <a:pt x="1051" y="33"/>
                  </a:cubicBezTo>
                  <a:cubicBezTo>
                    <a:pt x="1020" y="65"/>
                    <a:pt x="1020" y="65"/>
                    <a:pt x="1020" y="65"/>
                  </a:cubicBezTo>
                  <a:cubicBezTo>
                    <a:pt x="1020" y="2"/>
                    <a:pt x="1020" y="2"/>
                    <a:pt x="1020" y="2"/>
                  </a:cubicBezTo>
                  <a:cubicBezTo>
                    <a:pt x="1005" y="4"/>
                    <a:pt x="1005" y="4"/>
                    <a:pt x="1005" y="4"/>
                  </a:cubicBezTo>
                  <a:cubicBezTo>
                    <a:pt x="1005" y="109"/>
                    <a:pt x="1005" y="109"/>
                    <a:pt x="1005" y="109"/>
                  </a:cubicBezTo>
                  <a:cubicBezTo>
                    <a:pt x="1020" y="109"/>
                    <a:pt x="1020" y="109"/>
                    <a:pt x="1020" y="109"/>
                  </a:cubicBezTo>
                  <a:cubicBezTo>
                    <a:pt x="1020" y="83"/>
                    <a:pt x="1020" y="83"/>
                    <a:pt x="1020" y="83"/>
                  </a:cubicBezTo>
                  <a:cubicBezTo>
                    <a:pt x="1030" y="73"/>
                    <a:pt x="1030" y="73"/>
                    <a:pt x="1030" y="73"/>
                  </a:cubicBezTo>
                  <a:lnTo>
                    <a:pt x="1056" y="109"/>
                  </a:lnTo>
                  <a:close/>
                  <a:moveTo>
                    <a:pt x="989" y="31"/>
                  </a:moveTo>
                  <a:cubicBezTo>
                    <a:pt x="980" y="31"/>
                    <a:pt x="972" y="36"/>
                    <a:pt x="969" y="44"/>
                  </a:cubicBezTo>
                  <a:cubicBezTo>
                    <a:pt x="967" y="44"/>
                    <a:pt x="967" y="44"/>
                    <a:pt x="967" y="44"/>
                  </a:cubicBezTo>
                  <a:cubicBezTo>
                    <a:pt x="967" y="33"/>
                    <a:pt x="967" y="33"/>
                    <a:pt x="967" y="33"/>
                  </a:cubicBezTo>
                  <a:cubicBezTo>
                    <a:pt x="953" y="33"/>
                    <a:pt x="953" y="33"/>
                    <a:pt x="953" y="33"/>
                  </a:cubicBezTo>
                  <a:cubicBezTo>
                    <a:pt x="953" y="109"/>
                    <a:pt x="953" y="109"/>
                    <a:pt x="953" y="109"/>
                  </a:cubicBezTo>
                  <a:cubicBezTo>
                    <a:pt x="968" y="109"/>
                    <a:pt x="968" y="109"/>
                    <a:pt x="968" y="109"/>
                  </a:cubicBezTo>
                  <a:cubicBezTo>
                    <a:pt x="968" y="66"/>
                    <a:pt x="968" y="66"/>
                    <a:pt x="968" y="66"/>
                  </a:cubicBezTo>
                  <a:cubicBezTo>
                    <a:pt x="968" y="53"/>
                    <a:pt x="976" y="46"/>
                    <a:pt x="987" y="46"/>
                  </a:cubicBezTo>
                  <a:cubicBezTo>
                    <a:pt x="989" y="46"/>
                    <a:pt x="991" y="46"/>
                    <a:pt x="992" y="47"/>
                  </a:cubicBezTo>
                  <a:cubicBezTo>
                    <a:pt x="993" y="32"/>
                    <a:pt x="993" y="32"/>
                    <a:pt x="993" y="32"/>
                  </a:cubicBezTo>
                  <a:cubicBezTo>
                    <a:pt x="992" y="31"/>
                    <a:pt x="991" y="31"/>
                    <a:pt x="989" y="31"/>
                  </a:cubicBezTo>
                  <a:moveTo>
                    <a:pt x="921" y="71"/>
                  </a:moveTo>
                  <a:cubicBezTo>
                    <a:pt x="921" y="88"/>
                    <a:pt x="913" y="97"/>
                    <a:pt x="900" y="97"/>
                  </a:cubicBezTo>
                  <a:cubicBezTo>
                    <a:pt x="886" y="97"/>
                    <a:pt x="878" y="88"/>
                    <a:pt x="878" y="71"/>
                  </a:cubicBezTo>
                  <a:cubicBezTo>
                    <a:pt x="878" y="54"/>
                    <a:pt x="886" y="44"/>
                    <a:pt x="900" y="44"/>
                  </a:cubicBezTo>
                  <a:cubicBezTo>
                    <a:pt x="913" y="44"/>
                    <a:pt x="921" y="54"/>
                    <a:pt x="921" y="71"/>
                  </a:cubicBezTo>
                  <a:moveTo>
                    <a:pt x="937" y="71"/>
                  </a:moveTo>
                  <a:cubicBezTo>
                    <a:pt x="937" y="47"/>
                    <a:pt x="922" y="31"/>
                    <a:pt x="900" y="31"/>
                  </a:cubicBezTo>
                  <a:cubicBezTo>
                    <a:pt x="878" y="31"/>
                    <a:pt x="863" y="47"/>
                    <a:pt x="863" y="71"/>
                  </a:cubicBezTo>
                  <a:cubicBezTo>
                    <a:pt x="863" y="95"/>
                    <a:pt x="878" y="111"/>
                    <a:pt x="900" y="111"/>
                  </a:cubicBezTo>
                  <a:cubicBezTo>
                    <a:pt x="922" y="111"/>
                    <a:pt x="937" y="95"/>
                    <a:pt x="937" y="71"/>
                  </a:cubicBezTo>
                  <a:moveTo>
                    <a:pt x="843" y="10"/>
                  </a:moveTo>
                  <a:cubicBezTo>
                    <a:pt x="822" y="86"/>
                    <a:pt x="822" y="86"/>
                    <a:pt x="822" y="86"/>
                  </a:cubicBezTo>
                  <a:cubicBezTo>
                    <a:pt x="799" y="10"/>
                    <a:pt x="799" y="10"/>
                    <a:pt x="799" y="10"/>
                  </a:cubicBezTo>
                  <a:cubicBezTo>
                    <a:pt x="782" y="10"/>
                    <a:pt x="782" y="10"/>
                    <a:pt x="782" y="10"/>
                  </a:cubicBezTo>
                  <a:cubicBezTo>
                    <a:pt x="759" y="86"/>
                    <a:pt x="759" y="86"/>
                    <a:pt x="759" y="86"/>
                  </a:cubicBezTo>
                  <a:cubicBezTo>
                    <a:pt x="738" y="10"/>
                    <a:pt x="738" y="10"/>
                    <a:pt x="738" y="10"/>
                  </a:cubicBezTo>
                  <a:cubicBezTo>
                    <a:pt x="720" y="10"/>
                    <a:pt x="720" y="10"/>
                    <a:pt x="720" y="10"/>
                  </a:cubicBezTo>
                  <a:cubicBezTo>
                    <a:pt x="749" y="109"/>
                    <a:pt x="749" y="109"/>
                    <a:pt x="749" y="109"/>
                  </a:cubicBezTo>
                  <a:cubicBezTo>
                    <a:pt x="766" y="109"/>
                    <a:pt x="766" y="109"/>
                    <a:pt x="766" y="109"/>
                  </a:cubicBezTo>
                  <a:cubicBezTo>
                    <a:pt x="790" y="31"/>
                    <a:pt x="790" y="31"/>
                    <a:pt x="790" y="31"/>
                  </a:cubicBezTo>
                  <a:cubicBezTo>
                    <a:pt x="815" y="109"/>
                    <a:pt x="815" y="109"/>
                    <a:pt x="815" y="109"/>
                  </a:cubicBezTo>
                  <a:cubicBezTo>
                    <a:pt x="832" y="109"/>
                    <a:pt x="832" y="109"/>
                    <a:pt x="832" y="109"/>
                  </a:cubicBezTo>
                  <a:cubicBezTo>
                    <a:pt x="861" y="10"/>
                    <a:pt x="861" y="10"/>
                    <a:pt x="861" y="10"/>
                  </a:cubicBezTo>
                  <a:lnTo>
                    <a:pt x="843" y="10"/>
                  </a:lnTo>
                  <a:close/>
                  <a:moveTo>
                    <a:pt x="674" y="109"/>
                  </a:moveTo>
                  <a:cubicBezTo>
                    <a:pt x="674" y="2"/>
                    <a:pt x="674" y="2"/>
                    <a:pt x="674" y="2"/>
                  </a:cubicBezTo>
                  <a:cubicBezTo>
                    <a:pt x="659" y="4"/>
                    <a:pt x="659" y="4"/>
                    <a:pt x="659" y="4"/>
                  </a:cubicBezTo>
                  <a:cubicBezTo>
                    <a:pt x="659" y="109"/>
                    <a:pt x="659" y="109"/>
                    <a:pt x="659" y="109"/>
                  </a:cubicBezTo>
                  <a:lnTo>
                    <a:pt x="674" y="109"/>
                  </a:lnTo>
                  <a:close/>
                  <a:moveTo>
                    <a:pt x="601" y="99"/>
                  </a:moveTo>
                  <a:cubicBezTo>
                    <a:pt x="593" y="99"/>
                    <a:pt x="589" y="95"/>
                    <a:pt x="589" y="88"/>
                  </a:cubicBezTo>
                  <a:cubicBezTo>
                    <a:pt x="589" y="81"/>
                    <a:pt x="593" y="77"/>
                    <a:pt x="605" y="76"/>
                  </a:cubicBezTo>
                  <a:cubicBezTo>
                    <a:pt x="622" y="74"/>
                    <a:pt x="622" y="74"/>
                    <a:pt x="622" y="74"/>
                  </a:cubicBezTo>
                  <a:cubicBezTo>
                    <a:pt x="622" y="79"/>
                    <a:pt x="622" y="79"/>
                    <a:pt x="622" y="79"/>
                  </a:cubicBezTo>
                  <a:cubicBezTo>
                    <a:pt x="622" y="92"/>
                    <a:pt x="611" y="99"/>
                    <a:pt x="601" y="99"/>
                  </a:cubicBezTo>
                  <a:moveTo>
                    <a:pt x="637" y="98"/>
                  </a:moveTo>
                  <a:cubicBezTo>
                    <a:pt x="637" y="61"/>
                    <a:pt x="637" y="61"/>
                    <a:pt x="637" y="61"/>
                  </a:cubicBezTo>
                  <a:cubicBezTo>
                    <a:pt x="637" y="38"/>
                    <a:pt x="623" y="31"/>
                    <a:pt x="607" y="31"/>
                  </a:cubicBezTo>
                  <a:cubicBezTo>
                    <a:pt x="592" y="31"/>
                    <a:pt x="581" y="39"/>
                    <a:pt x="577" y="51"/>
                  </a:cubicBezTo>
                  <a:cubicBezTo>
                    <a:pt x="589" y="56"/>
                    <a:pt x="589" y="56"/>
                    <a:pt x="589" y="56"/>
                  </a:cubicBezTo>
                  <a:cubicBezTo>
                    <a:pt x="592" y="49"/>
                    <a:pt x="597" y="44"/>
                    <a:pt x="606" y="44"/>
                  </a:cubicBezTo>
                  <a:cubicBezTo>
                    <a:pt x="617" y="44"/>
                    <a:pt x="621" y="50"/>
                    <a:pt x="622" y="63"/>
                  </a:cubicBezTo>
                  <a:cubicBezTo>
                    <a:pt x="601" y="66"/>
                    <a:pt x="601" y="66"/>
                    <a:pt x="601" y="66"/>
                  </a:cubicBezTo>
                  <a:cubicBezTo>
                    <a:pt x="583" y="68"/>
                    <a:pt x="574" y="75"/>
                    <a:pt x="574" y="89"/>
                  </a:cubicBezTo>
                  <a:cubicBezTo>
                    <a:pt x="574" y="103"/>
                    <a:pt x="584" y="111"/>
                    <a:pt x="598" y="111"/>
                  </a:cubicBezTo>
                  <a:cubicBezTo>
                    <a:pt x="610" y="111"/>
                    <a:pt x="619" y="105"/>
                    <a:pt x="623" y="98"/>
                  </a:cubicBezTo>
                  <a:cubicBezTo>
                    <a:pt x="624" y="98"/>
                    <a:pt x="624" y="98"/>
                    <a:pt x="624" y="98"/>
                  </a:cubicBezTo>
                  <a:cubicBezTo>
                    <a:pt x="625" y="109"/>
                    <a:pt x="625" y="109"/>
                    <a:pt x="625" y="109"/>
                  </a:cubicBezTo>
                  <a:cubicBezTo>
                    <a:pt x="646" y="109"/>
                    <a:pt x="646" y="109"/>
                    <a:pt x="646" y="109"/>
                  </a:cubicBezTo>
                  <a:cubicBezTo>
                    <a:pt x="646" y="98"/>
                    <a:pt x="646" y="98"/>
                    <a:pt x="646" y="98"/>
                  </a:cubicBezTo>
                  <a:lnTo>
                    <a:pt x="637" y="98"/>
                  </a:lnTo>
                  <a:close/>
                  <a:moveTo>
                    <a:pt x="558" y="33"/>
                  </a:moveTo>
                  <a:cubicBezTo>
                    <a:pt x="542" y="33"/>
                    <a:pt x="542" y="33"/>
                    <a:pt x="542" y="33"/>
                  </a:cubicBezTo>
                  <a:cubicBezTo>
                    <a:pt x="542" y="109"/>
                    <a:pt x="542" y="109"/>
                    <a:pt x="542" y="109"/>
                  </a:cubicBezTo>
                  <a:cubicBezTo>
                    <a:pt x="558" y="109"/>
                    <a:pt x="558" y="109"/>
                    <a:pt x="558" y="109"/>
                  </a:cubicBezTo>
                  <a:lnTo>
                    <a:pt x="558" y="33"/>
                  </a:lnTo>
                  <a:close/>
                  <a:moveTo>
                    <a:pt x="560" y="10"/>
                  </a:moveTo>
                  <a:cubicBezTo>
                    <a:pt x="560" y="5"/>
                    <a:pt x="556" y="0"/>
                    <a:pt x="550" y="0"/>
                  </a:cubicBezTo>
                  <a:cubicBezTo>
                    <a:pt x="545" y="0"/>
                    <a:pt x="540" y="5"/>
                    <a:pt x="540" y="10"/>
                  </a:cubicBezTo>
                  <a:cubicBezTo>
                    <a:pt x="540" y="16"/>
                    <a:pt x="545" y="20"/>
                    <a:pt x="550" y="20"/>
                  </a:cubicBezTo>
                  <a:cubicBezTo>
                    <a:pt x="556" y="20"/>
                    <a:pt x="560" y="16"/>
                    <a:pt x="560" y="10"/>
                  </a:cubicBezTo>
                  <a:moveTo>
                    <a:pt x="527" y="87"/>
                  </a:moveTo>
                  <a:cubicBezTo>
                    <a:pt x="513" y="81"/>
                    <a:pt x="513" y="81"/>
                    <a:pt x="513" y="81"/>
                  </a:cubicBezTo>
                  <a:cubicBezTo>
                    <a:pt x="511" y="92"/>
                    <a:pt x="502" y="97"/>
                    <a:pt x="494" y="97"/>
                  </a:cubicBezTo>
                  <a:cubicBezTo>
                    <a:pt x="480" y="97"/>
                    <a:pt x="472" y="88"/>
                    <a:pt x="472" y="71"/>
                  </a:cubicBezTo>
                  <a:cubicBezTo>
                    <a:pt x="472" y="55"/>
                    <a:pt x="480" y="44"/>
                    <a:pt x="494" y="44"/>
                  </a:cubicBezTo>
                  <a:cubicBezTo>
                    <a:pt x="502" y="44"/>
                    <a:pt x="511" y="50"/>
                    <a:pt x="513" y="60"/>
                  </a:cubicBezTo>
                  <a:cubicBezTo>
                    <a:pt x="527" y="55"/>
                    <a:pt x="527" y="55"/>
                    <a:pt x="527" y="55"/>
                  </a:cubicBezTo>
                  <a:cubicBezTo>
                    <a:pt x="523" y="40"/>
                    <a:pt x="510" y="31"/>
                    <a:pt x="494" y="31"/>
                  </a:cubicBezTo>
                  <a:cubicBezTo>
                    <a:pt x="471" y="31"/>
                    <a:pt x="457" y="47"/>
                    <a:pt x="457" y="71"/>
                  </a:cubicBezTo>
                  <a:cubicBezTo>
                    <a:pt x="457" y="95"/>
                    <a:pt x="472" y="111"/>
                    <a:pt x="494" y="111"/>
                  </a:cubicBezTo>
                  <a:cubicBezTo>
                    <a:pt x="510" y="111"/>
                    <a:pt x="523" y="101"/>
                    <a:pt x="527" y="87"/>
                  </a:cubicBezTo>
                  <a:moveTo>
                    <a:pt x="430" y="71"/>
                  </a:moveTo>
                  <a:cubicBezTo>
                    <a:pt x="430" y="88"/>
                    <a:pt x="422" y="97"/>
                    <a:pt x="408" y="97"/>
                  </a:cubicBezTo>
                  <a:cubicBezTo>
                    <a:pt x="395" y="97"/>
                    <a:pt x="387" y="88"/>
                    <a:pt x="387" y="71"/>
                  </a:cubicBezTo>
                  <a:cubicBezTo>
                    <a:pt x="387" y="54"/>
                    <a:pt x="395" y="44"/>
                    <a:pt x="408" y="44"/>
                  </a:cubicBezTo>
                  <a:cubicBezTo>
                    <a:pt x="422" y="44"/>
                    <a:pt x="430" y="54"/>
                    <a:pt x="430" y="71"/>
                  </a:cubicBezTo>
                  <a:moveTo>
                    <a:pt x="445" y="71"/>
                  </a:moveTo>
                  <a:cubicBezTo>
                    <a:pt x="445" y="47"/>
                    <a:pt x="430" y="31"/>
                    <a:pt x="408" y="31"/>
                  </a:cubicBezTo>
                  <a:cubicBezTo>
                    <a:pt x="387" y="31"/>
                    <a:pt x="372" y="47"/>
                    <a:pt x="372" y="71"/>
                  </a:cubicBezTo>
                  <a:cubicBezTo>
                    <a:pt x="372" y="95"/>
                    <a:pt x="387" y="111"/>
                    <a:pt x="408" y="111"/>
                  </a:cubicBezTo>
                  <a:cubicBezTo>
                    <a:pt x="430" y="111"/>
                    <a:pt x="445" y="95"/>
                    <a:pt x="445" y="71"/>
                  </a:cubicBezTo>
                  <a:moveTo>
                    <a:pt x="345" y="36"/>
                  </a:moveTo>
                  <a:cubicBezTo>
                    <a:pt x="359" y="29"/>
                    <a:pt x="359" y="29"/>
                    <a:pt x="359" y="29"/>
                  </a:cubicBezTo>
                  <a:cubicBezTo>
                    <a:pt x="355" y="17"/>
                    <a:pt x="343" y="8"/>
                    <a:pt x="326" y="8"/>
                  </a:cubicBezTo>
                  <a:cubicBezTo>
                    <a:pt x="307" y="8"/>
                    <a:pt x="293" y="20"/>
                    <a:pt x="293" y="35"/>
                  </a:cubicBezTo>
                  <a:cubicBezTo>
                    <a:pt x="293" y="50"/>
                    <a:pt x="302" y="58"/>
                    <a:pt x="321" y="65"/>
                  </a:cubicBezTo>
                  <a:cubicBezTo>
                    <a:pt x="338" y="70"/>
                    <a:pt x="345" y="74"/>
                    <a:pt x="345" y="83"/>
                  </a:cubicBezTo>
                  <a:cubicBezTo>
                    <a:pt x="345" y="92"/>
                    <a:pt x="337" y="97"/>
                    <a:pt x="326" y="97"/>
                  </a:cubicBezTo>
                  <a:cubicBezTo>
                    <a:pt x="315" y="97"/>
                    <a:pt x="307" y="91"/>
                    <a:pt x="302" y="80"/>
                  </a:cubicBezTo>
                  <a:cubicBezTo>
                    <a:pt x="289" y="89"/>
                    <a:pt x="289" y="89"/>
                    <a:pt x="289" y="89"/>
                  </a:cubicBezTo>
                  <a:cubicBezTo>
                    <a:pt x="296" y="103"/>
                    <a:pt x="308" y="111"/>
                    <a:pt x="326" y="111"/>
                  </a:cubicBezTo>
                  <a:cubicBezTo>
                    <a:pt x="346" y="111"/>
                    <a:pt x="361" y="99"/>
                    <a:pt x="361" y="81"/>
                  </a:cubicBezTo>
                  <a:cubicBezTo>
                    <a:pt x="361" y="66"/>
                    <a:pt x="350" y="58"/>
                    <a:pt x="330" y="51"/>
                  </a:cubicBezTo>
                  <a:cubicBezTo>
                    <a:pt x="317" y="47"/>
                    <a:pt x="309" y="44"/>
                    <a:pt x="309" y="35"/>
                  </a:cubicBezTo>
                  <a:cubicBezTo>
                    <a:pt x="309" y="28"/>
                    <a:pt x="315" y="23"/>
                    <a:pt x="325" y="23"/>
                  </a:cubicBezTo>
                  <a:cubicBezTo>
                    <a:pt x="335" y="23"/>
                    <a:pt x="343" y="28"/>
                    <a:pt x="345" y="36"/>
                  </a:cubicBezTo>
                  <a:moveTo>
                    <a:pt x="203" y="97"/>
                  </a:moveTo>
                  <a:cubicBezTo>
                    <a:pt x="191" y="97"/>
                    <a:pt x="183" y="88"/>
                    <a:pt x="183" y="71"/>
                  </a:cubicBezTo>
                  <a:cubicBezTo>
                    <a:pt x="183" y="54"/>
                    <a:pt x="191" y="44"/>
                    <a:pt x="203" y="44"/>
                  </a:cubicBezTo>
                  <a:cubicBezTo>
                    <a:pt x="216" y="44"/>
                    <a:pt x="224" y="52"/>
                    <a:pt x="226" y="67"/>
                  </a:cubicBezTo>
                  <a:cubicBezTo>
                    <a:pt x="226" y="75"/>
                    <a:pt x="226" y="75"/>
                    <a:pt x="226" y="75"/>
                  </a:cubicBezTo>
                  <a:cubicBezTo>
                    <a:pt x="224" y="90"/>
                    <a:pt x="216" y="97"/>
                    <a:pt x="203" y="97"/>
                  </a:cubicBezTo>
                  <a:moveTo>
                    <a:pt x="226" y="4"/>
                  </a:moveTo>
                  <a:cubicBezTo>
                    <a:pt x="226" y="42"/>
                    <a:pt x="226" y="42"/>
                    <a:pt x="226" y="42"/>
                  </a:cubicBezTo>
                  <a:cubicBezTo>
                    <a:pt x="224" y="42"/>
                    <a:pt x="224" y="42"/>
                    <a:pt x="224" y="42"/>
                  </a:cubicBezTo>
                  <a:cubicBezTo>
                    <a:pt x="220" y="36"/>
                    <a:pt x="213" y="31"/>
                    <a:pt x="201" y="31"/>
                  </a:cubicBezTo>
                  <a:cubicBezTo>
                    <a:pt x="183" y="31"/>
                    <a:pt x="167" y="46"/>
                    <a:pt x="167" y="71"/>
                  </a:cubicBezTo>
                  <a:cubicBezTo>
                    <a:pt x="167" y="95"/>
                    <a:pt x="183" y="111"/>
                    <a:pt x="201" y="111"/>
                  </a:cubicBezTo>
                  <a:cubicBezTo>
                    <a:pt x="213" y="111"/>
                    <a:pt x="221" y="106"/>
                    <a:pt x="225" y="99"/>
                  </a:cubicBezTo>
                  <a:cubicBezTo>
                    <a:pt x="226" y="99"/>
                    <a:pt x="226" y="99"/>
                    <a:pt x="226" y="99"/>
                  </a:cubicBezTo>
                  <a:cubicBezTo>
                    <a:pt x="226" y="109"/>
                    <a:pt x="226" y="109"/>
                    <a:pt x="226" y="109"/>
                  </a:cubicBezTo>
                  <a:cubicBezTo>
                    <a:pt x="241" y="109"/>
                    <a:pt x="241" y="109"/>
                    <a:pt x="241" y="109"/>
                  </a:cubicBezTo>
                  <a:cubicBezTo>
                    <a:pt x="241" y="2"/>
                    <a:pt x="241" y="2"/>
                    <a:pt x="241" y="2"/>
                  </a:cubicBezTo>
                  <a:lnTo>
                    <a:pt x="226" y="4"/>
                  </a:lnTo>
                  <a:close/>
                  <a:moveTo>
                    <a:pt x="124" y="31"/>
                  </a:moveTo>
                  <a:cubicBezTo>
                    <a:pt x="114" y="31"/>
                    <a:pt x="106" y="36"/>
                    <a:pt x="102" y="43"/>
                  </a:cubicBezTo>
                  <a:cubicBezTo>
                    <a:pt x="100" y="43"/>
                    <a:pt x="100" y="43"/>
                    <a:pt x="100" y="43"/>
                  </a:cubicBezTo>
                  <a:cubicBezTo>
                    <a:pt x="100" y="33"/>
                    <a:pt x="100" y="33"/>
                    <a:pt x="100" y="33"/>
                  </a:cubicBezTo>
                  <a:cubicBezTo>
                    <a:pt x="86" y="33"/>
                    <a:pt x="86" y="33"/>
                    <a:pt x="86" y="33"/>
                  </a:cubicBezTo>
                  <a:cubicBezTo>
                    <a:pt x="86" y="109"/>
                    <a:pt x="86" y="109"/>
                    <a:pt x="86" y="109"/>
                  </a:cubicBezTo>
                  <a:cubicBezTo>
                    <a:pt x="101" y="109"/>
                    <a:pt x="101" y="109"/>
                    <a:pt x="101" y="109"/>
                  </a:cubicBezTo>
                  <a:cubicBezTo>
                    <a:pt x="101" y="69"/>
                    <a:pt x="101" y="69"/>
                    <a:pt x="101" y="69"/>
                  </a:cubicBezTo>
                  <a:cubicBezTo>
                    <a:pt x="101" y="60"/>
                    <a:pt x="103" y="55"/>
                    <a:pt x="106" y="52"/>
                  </a:cubicBezTo>
                  <a:cubicBezTo>
                    <a:pt x="110" y="47"/>
                    <a:pt x="115" y="45"/>
                    <a:pt x="121" y="45"/>
                  </a:cubicBezTo>
                  <a:cubicBezTo>
                    <a:pt x="131" y="45"/>
                    <a:pt x="136" y="50"/>
                    <a:pt x="136" y="64"/>
                  </a:cubicBezTo>
                  <a:cubicBezTo>
                    <a:pt x="136" y="109"/>
                    <a:pt x="136" y="109"/>
                    <a:pt x="136" y="109"/>
                  </a:cubicBezTo>
                  <a:cubicBezTo>
                    <a:pt x="151" y="109"/>
                    <a:pt x="151" y="109"/>
                    <a:pt x="151" y="109"/>
                  </a:cubicBezTo>
                  <a:cubicBezTo>
                    <a:pt x="151" y="59"/>
                    <a:pt x="151" y="59"/>
                    <a:pt x="151" y="59"/>
                  </a:cubicBezTo>
                  <a:cubicBezTo>
                    <a:pt x="151" y="38"/>
                    <a:pt x="139" y="31"/>
                    <a:pt x="124" y="31"/>
                  </a:cubicBezTo>
                  <a:moveTo>
                    <a:pt x="28" y="99"/>
                  </a:moveTo>
                  <a:cubicBezTo>
                    <a:pt x="20" y="99"/>
                    <a:pt x="15" y="95"/>
                    <a:pt x="15" y="88"/>
                  </a:cubicBezTo>
                  <a:cubicBezTo>
                    <a:pt x="15" y="81"/>
                    <a:pt x="20" y="77"/>
                    <a:pt x="32" y="76"/>
                  </a:cubicBezTo>
                  <a:cubicBezTo>
                    <a:pt x="48" y="74"/>
                    <a:pt x="48" y="74"/>
                    <a:pt x="48" y="74"/>
                  </a:cubicBezTo>
                  <a:cubicBezTo>
                    <a:pt x="48" y="79"/>
                    <a:pt x="48" y="79"/>
                    <a:pt x="48" y="79"/>
                  </a:cubicBezTo>
                  <a:cubicBezTo>
                    <a:pt x="48" y="92"/>
                    <a:pt x="37" y="99"/>
                    <a:pt x="28" y="99"/>
                  </a:cubicBezTo>
                  <a:moveTo>
                    <a:pt x="63" y="98"/>
                  </a:moveTo>
                  <a:cubicBezTo>
                    <a:pt x="63" y="61"/>
                    <a:pt x="63" y="61"/>
                    <a:pt x="63" y="61"/>
                  </a:cubicBezTo>
                  <a:cubicBezTo>
                    <a:pt x="63" y="38"/>
                    <a:pt x="50" y="31"/>
                    <a:pt x="34" y="31"/>
                  </a:cubicBezTo>
                  <a:cubicBezTo>
                    <a:pt x="18" y="31"/>
                    <a:pt x="7" y="39"/>
                    <a:pt x="3" y="51"/>
                  </a:cubicBezTo>
                  <a:cubicBezTo>
                    <a:pt x="16" y="56"/>
                    <a:pt x="16" y="56"/>
                    <a:pt x="16" y="56"/>
                  </a:cubicBezTo>
                  <a:cubicBezTo>
                    <a:pt x="18" y="49"/>
                    <a:pt x="23" y="44"/>
                    <a:pt x="33" y="44"/>
                  </a:cubicBezTo>
                  <a:cubicBezTo>
                    <a:pt x="43" y="44"/>
                    <a:pt x="48" y="50"/>
                    <a:pt x="48" y="63"/>
                  </a:cubicBezTo>
                  <a:cubicBezTo>
                    <a:pt x="28" y="66"/>
                    <a:pt x="28" y="66"/>
                    <a:pt x="28" y="66"/>
                  </a:cubicBezTo>
                  <a:cubicBezTo>
                    <a:pt x="10" y="68"/>
                    <a:pt x="0" y="75"/>
                    <a:pt x="0" y="89"/>
                  </a:cubicBezTo>
                  <a:cubicBezTo>
                    <a:pt x="0" y="103"/>
                    <a:pt x="11" y="111"/>
                    <a:pt x="25" y="111"/>
                  </a:cubicBezTo>
                  <a:cubicBezTo>
                    <a:pt x="37" y="111"/>
                    <a:pt x="46" y="105"/>
                    <a:pt x="50" y="98"/>
                  </a:cubicBezTo>
                  <a:cubicBezTo>
                    <a:pt x="51" y="98"/>
                    <a:pt x="51" y="98"/>
                    <a:pt x="51" y="98"/>
                  </a:cubicBezTo>
                  <a:cubicBezTo>
                    <a:pt x="51" y="109"/>
                    <a:pt x="51" y="109"/>
                    <a:pt x="51" y="109"/>
                  </a:cubicBezTo>
                  <a:cubicBezTo>
                    <a:pt x="72" y="109"/>
                    <a:pt x="72" y="109"/>
                    <a:pt x="72" y="109"/>
                  </a:cubicBezTo>
                  <a:cubicBezTo>
                    <a:pt x="72" y="98"/>
                    <a:pt x="72" y="98"/>
                    <a:pt x="72" y="98"/>
                  </a:cubicBezTo>
                  <a:lnTo>
                    <a:pt x="63" y="98"/>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7"/>
            <p:cNvSpPr>
              <a:spLocks noEditPoints="1"/>
            </p:cNvSpPr>
            <p:nvPr userDrawn="1"/>
          </p:nvSpPr>
          <p:spPr bwMode="auto">
            <a:xfrm>
              <a:off x="4503" y="1697"/>
              <a:ext cx="2738" cy="229"/>
            </a:xfrm>
            <a:custGeom>
              <a:avLst/>
              <a:gdLst>
                <a:gd name="T0" fmla="*/ 1280 w 1332"/>
                <a:gd name="T1" fmla="*/ 33 h 111"/>
                <a:gd name="T2" fmla="*/ 1281 w 1332"/>
                <a:gd name="T3" fmla="*/ 68 h 111"/>
                <a:gd name="T4" fmla="*/ 1316 w 1332"/>
                <a:gd name="T5" fmla="*/ 109 h 111"/>
                <a:gd name="T6" fmla="*/ 1235 w 1332"/>
                <a:gd name="T7" fmla="*/ 70 h 111"/>
                <a:gd name="T8" fmla="*/ 1235 w 1332"/>
                <a:gd name="T9" fmla="*/ 70 h 111"/>
                <a:gd name="T10" fmla="*/ 1213 w 1332"/>
                <a:gd name="T11" fmla="*/ 110 h 111"/>
                <a:gd name="T12" fmla="*/ 1145 w 1332"/>
                <a:gd name="T13" fmla="*/ 109 h 111"/>
                <a:gd name="T14" fmla="*/ 1153 w 1332"/>
                <a:gd name="T15" fmla="*/ 0 h 111"/>
                <a:gd name="T16" fmla="*/ 1122 w 1332"/>
                <a:gd name="T17" fmla="*/ 96 h 111"/>
                <a:gd name="T18" fmla="*/ 1128 w 1332"/>
                <a:gd name="T19" fmla="*/ 33 h 111"/>
                <a:gd name="T20" fmla="*/ 1093 w 1332"/>
                <a:gd name="T21" fmla="*/ 33 h 111"/>
                <a:gd name="T22" fmla="*/ 1092 w 1332"/>
                <a:gd name="T23" fmla="*/ 81 h 111"/>
                <a:gd name="T24" fmla="*/ 1122 w 1332"/>
                <a:gd name="T25" fmla="*/ 96 h 111"/>
                <a:gd name="T26" fmla="*/ 1053 w 1332"/>
                <a:gd name="T27" fmla="*/ 73 h 111"/>
                <a:gd name="T28" fmla="*/ 1068 w 1332"/>
                <a:gd name="T29" fmla="*/ 60 h 111"/>
                <a:gd name="T30" fmla="*/ 1038 w 1332"/>
                <a:gd name="T31" fmla="*/ 44 h 111"/>
                <a:gd name="T32" fmla="*/ 1030 w 1332"/>
                <a:gd name="T33" fmla="*/ 110 h 111"/>
                <a:gd name="T34" fmla="*/ 1077 w 1332"/>
                <a:gd name="T35" fmla="*/ 109 h 111"/>
                <a:gd name="T36" fmla="*/ 980 w 1332"/>
                <a:gd name="T37" fmla="*/ 81 h 111"/>
                <a:gd name="T38" fmla="*/ 980 w 1332"/>
                <a:gd name="T39" fmla="*/ 60 h 111"/>
                <a:gd name="T40" fmla="*/ 961 w 1332"/>
                <a:gd name="T41" fmla="*/ 110 h 111"/>
                <a:gd name="T42" fmla="*/ 888 w 1332"/>
                <a:gd name="T43" fmla="*/ 90 h 111"/>
                <a:gd name="T44" fmla="*/ 842 w 1332"/>
                <a:gd name="T45" fmla="*/ 33 h 111"/>
                <a:gd name="T46" fmla="*/ 894 w 1332"/>
                <a:gd name="T47" fmla="*/ 99 h 111"/>
                <a:gd name="T48" fmla="*/ 893 w 1332"/>
                <a:gd name="T49" fmla="*/ 33 h 111"/>
                <a:gd name="T50" fmla="*/ 806 w 1332"/>
                <a:gd name="T51" fmla="*/ 67 h 111"/>
                <a:gd name="T52" fmla="*/ 806 w 1332"/>
                <a:gd name="T53" fmla="*/ 42 h 111"/>
                <a:gd name="T54" fmla="*/ 782 w 1332"/>
                <a:gd name="T55" fmla="*/ 110 h 111"/>
                <a:gd name="T56" fmla="*/ 822 w 1332"/>
                <a:gd name="T57" fmla="*/ 109 h 111"/>
                <a:gd name="T58" fmla="*/ 735 w 1332"/>
                <a:gd name="T59" fmla="*/ 23 h 111"/>
                <a:gd name="T60" fmla="*/ 735 w 1332"/>
                <a:gd name="T61" fmla="*/ 109 h 111"/>
                <a:gd name="T62" fmla="*/ 729 w 1332"/>
                <a:gd name="T63" fmla="*/ 66 h 111"/>
                <a:gd name="T64" fmla="*/ 613 w 1332"/>
                <a:gd name="T65" fmla="*/ 15 h 111"/>
                <a:gd name="T66" fmla="*/ 584 w 1332"/>
                <a:gd name="T67" fmla="*/ 29 h 111"/>
                <a:gd name="T68" fmla="*/ 584 w 1332"/>
                <a:gd name="T69" fmla="*/ 45 h 111"/>
                <a:gd name="T70" fmla="*/ 620 w 1332"/>
                <a:gd name="T71" fmla="*/ 45 h 111"/>
                <a:gd name="T72" fmla="*/ 613 w 1332"/>
                <a:gd name="T73" fmla="*/ 15 h 111"/>
                <a:gd name="T74" fmla="*/ 526 w 1332"/>
                <a:gd name="T75" fmla="*/ 44 h 111"/>
                <a:gd name="T76" fmla="*/ 489 w 1332"/>
                <a:gd name="T77" fmla="*/ 70 h 111"/>
                <a:gd name="T78" fmla="*/ 440 w 1332"/>
                <a:gd name="T79" fmla="*/ 2 h 111"/>
                <a:gd name="T80" fmla="*/ 394 w 1332"/>
                <a:gd name="T81" fmla="*/ 70 h 111"/>
                <a:gd name="T82" fmla="*/ 394 w 1332"/>
                <a:gd name="T83" fmla="*/ 70 h 111"/>
                <a:gd name="T84" fmla="*/ 372 w 1332"/>
                <a:gd name="T85" fmla="*/ 110 h 111"/>
                <a:gd name="T86" fmla="*/ 266 w 1332"/>
                <a:gd name="T87" fmla="*/ 70 h 111"/>
                <a:gd name="T88" fmla="*/ 287 w 1332"/>
                <a:gd name="T89" fmla="*/ 31 h 111"/>
                <a:gd name="T90" fmla="*/ 208 w 1332"/>
                <a:gd name="T91" fmla="*/ 31 h 111"/>
                <a:gd name="T92" fmla="*/ 169 w 1332"/>
                <a:gd name="T93" fmla="*/ 4 h 111"/>
                <a:gd name="T94" fmla="*/ 189 w 1332"/>
                <a:gd name="T95" fmla="*/ 51 h 111"/>
                <a:gd name="T96" fmla="*/ 235 w 1332"/>
                <a:gd name="T97" fmla="*/ 109 h 111"/>
                <a:gd name="T98" fmla="*/ 139 w 1332"/>
                <a:gd name="T99" fmla="*/ 81 h 111"/>
                <a:gd name="T100" fmla="*/ 139 w 1332"/>
                <a:gd name="T101" fmla="*/ 60 h 111"/>
                <a:gd name="T102" fmla="*/ 120 w 1332"/>
                <a:gd name="T103" fmla="*/ 110 h 111"/>
                <a:gd name="T104" fmla="*/ 37 w 1332"/>
                <a:gd name="T105" fmla="*/ 8 h 111"/>
                <a:gd name="T106" fmla="*/ 38 w 1332"/>
                <a:gd name="T107" fmla="*/ 96 h 111"/>
                <a:gd name="T108" fmla="*/ 72 w 1332"/>
                <a:gd name="T109" fmla="*/ 80 h 111"/>
                <a:gd name="T110" fmla="*/ 56 w 1332"/>
                <a:gd name="T111" fmla="*/ 3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32" h="111">
                  <a:moveTo>
                    <a:pt x="1305" y="31"/>
                  </a:moveTo>
                  <a:cubicBezTo>
                    <a:pt x="1294" y="31"/>
                    <a:pt x="1286" y="36"/>
                    <a:pt x="1282" y="43"/>
                  </a:cubicBezTo>
                  <a:cubicBezTo>
                    <a:pt x="1280" y="43"/>
                    <a:pt x="1280" y="43"/>
                    <a:pt x="1280" y="43"/>
                  </a:cubicBezTo>
                  <a:cubicBezTo>
                    <a:pt x="1280" y="33"/>
                    <a:pt x="1280" y="33"/>
                    <a:pt x="1280" y="33"/>
                  </a:cubicBezTo>
                  <a:cubicBezTo>
                    <a:pt x="1266" y="33"/>
                    <a:pt x="1266" y="33"/>
                    <a:pt x="1266" y="33"/>
                  </a:cubicBezTo>
                  <a:cubicBezTo>
                    <a:pt x="1266" y="109"/>
                    <a:pt x="1266" y="109"/>
                    <a:pt x="1266" y="109"/>
                  </a:cubicBezTo>
                  <a:cubicBezTo>
                    <a:pt x="1281" y="109"/>
                    <a:pt x="1281" y="109"/>
                    <a:pt x="1281" y="109"/>
                  </a:cubicBezTo>
                  <a:cubicBezTo>
                    <a:pt x="1281" y="68"/>
                    <a:pt x="1281" y="68"/>
                    <a:pt x="1281" y="68"/>
                  </a:cubicBezTo>
                  <a:cubicBezTo>
                    <a:pt x="1281" y="60"/>
                    <a:pt x="1283" y="55"/>
                    <a:pt x="1286" y="51"/>
                  </a:cubicBezTo>
                  <a:cubicBezTo>
                    <a:pt x="1290" y="47"/>
                    <a:pt x="1295" y="44"/>
                    <a:pt x="1301" y="44"/>
                  </a:cubicBezTo>
                  <a:cubicBezTo>
                    <a:pt x="1311" y="44"/>
                    <a:pt x="1316" y="50"/>
                    <a:pt x="1316" y="63"/>
                  </a:cubicBezTo>
                  <a:cubicBezTo>
                    <a:pt x="1316" y="109"/>
                    <a:pt x="1316" y="109"/>
                    <a:pt x="1316" y="109"/>
                  </a:cubicBezTo>
                  <a:cubicBezTo>
                    <a:pt x="1332" y="109"/>
                    <a:pt x="1332" y="109"/>
                    <a:pt x="1332" y="109"/>
                  </a:cubicBezTo>
                  <a:cubicBezTo>
                    <a:pt x="1332" y="58"/>
                    <a:pt x="1332" y="58"/>
                    <a:pt x="1332" y="58"/>
                  </a:cubicBezTo>
                  <a:cubicBezTo>
                    <a:pt x="1332" y="38"/>
                    <a:pt x="1319" y="31"/>
                    <a:pt x="1305" y="31"/>
                  </a:cubicBezTo>
                  <a:moveTo>
                    <a:pt x="1235" y="70"/>
                  </a:moveTo>
                  <a:cubicBezTo>
                    <a:pt x="1235" y="87"/>
                    <a:pt x="1226" y="97"/>
                    <a:pt x="1213" y="97"/>
                  </a:cubicBezTo>
                  <a:cubicBezTo>
                    <a:pt x="1200" y="97"/>
                    <a:pt x="1191" y="87"/>
                    <a:pt x="1191" y="70"/>
                  </a:cubicBezTo>
                  <a:cubicBezTo>
                    <a:pt x="1191" y="54"/>
                    <a:pt x="1200" y="44"/>
                    <a:pt x="1213" y="44"/>
                  </a:cubicBezTo>
                  <a:cubicBezTo>
                    <a:pt x="1226" y="44"/>
                    <a:pt x="1235" y="54"/>
                    <a:pt x="1235" y="70"/>
                  </a:cubicBezTo>
                  <a:moveTo>
                    <a:pt x="1250" y="70"/>
                  </a:moveTo>
                  <a:cubicBezTo>
                    <a:pt x="1250" y="46"/>
                    <a:pt x="1235" y="31"/>
                    <a:pt x="1213" y="31"/>
                  </a:cubicBezTo>
                  <a:cubicBezTo>
                    <a:pt x="1191" y="31"/>
                    <a:pt x="1176" y="46"/>
                    <a:pt x="1176" y="70"/>
                  </a:cubicBezTo>
                  <a:cubicBezTo>
                    <a:pt x="1176" y="95"/>
                    <a:pt x="1191" y="110"/>
                    <a:pt x="1213" y="110"/>
                  </a:cubicBezTo>
                  <a:cubicBezTo>
                    <a:pt x="1235" y="110"/>
                    <a:pt x="1250" y="95"/>
                    <a:pt x="1250" y="70"/>
                  </a:cubicBezTo>
                  <a:moveTo>
                    <a:pt x="1160" y="33"/>
                  </a:moveTo>
                  <a:cubicBezTo>
                    <a:pt x="1145" y="33"/>
                    <a:pt x="1145" y="33"/>
                    <a:pt x="1145" y="33"/>
                  </a:cubicBezTo>
                  <a:cubicBezTo>
                    <a:pt x="1145" y="109"/>
                    <a:pt x="1145" y="109"/>
                    <a:pt x="1145" y="109"/>
                  </a:cubicBezTo>
                  <a:cubicBezTo>
                    <a:pt x="1160" y="109"/>
                    <a:pt x="1160" y="109"/>
                    <a:pt x="1160" y="109"/>
                  </a:cubicBezTo>
                  <a:lnTo>
                    <a:pt x="1160" y="33"/>
                  </a:lnTo>
                  <a:close/>
                  <a:moveTo>
                    <a:pt x="1162" y="10"/>
                  </a:moveTo>
                  <a:cubicBezTo>
                    <a:pt x="1162" y="4"/>
                    <a:pt x="1158" y="0"/>
                    <a:pt x="1153" y="0"/>
                  </a:cubicBezTo>
                  <a:cubicBezTo>
                    <a:pt x="1147" y="0"/>
                    <a:pt x="1143" y="4"/>
                    <a:pt x="1143" y="10"/>
                  </a:cubicBezTo>
                  <a:cubicBezTo>
                    <a:pt x="1143" y="16"/>
                    <a:pt x="1147" y="20"/>
                    <a:pt x="1153" y="20"/>
                  </a:cubicBezTo>
                  <a:cubicBezTo>
                    <a:pt x="1158" y="20"/>
                    <a:pt x="1162" y="16"/>
                    <a:pt x="1162" y="10"/>
                  </a:cubicBezTo>
                  <a:moveTo>
                    <a:pt x="1122" y="96"/>
                  </a:moveTo>
                  <a:cubicBezTo>
                    <a:pt x="1113" y="96"/>
                    <a:pt x="1108" y="91"/>
                    <a:pt x="1108" y="80"/>
                  </a:cubicBezTo>
                  <a:cubicBezTo>
                    <a:pt x="1108" y="45"/>
                    <a:pt x="1108" y="45"/>
                    <a:pt x="1108" y="45"/>
                  </a:cubicBezTo>
                  <a:cubicBezTo>
                    <a:pt x="1128" y="45"/>
                    <a:pt x="1128" y="45"/>
                    <a:pt x="1128" y="45"/>
                  </a:cubicBezTo>
                  <a:cubicBezTo>
                    <a:pt x="1128" y="33"/>
                    <a:pt x="1128" y="33"/>
                    <a:pt x="1128" y="33"/>
                  </a:cubicBezTo>
                  <a:cubicBezTo>
                    <a:pt x="1108" y="33"/>
                    <a:pt x="1108" y="33"/>
                    <a:pt x="1108" y="33"/>
                  </a:cubicBezTo>
                  <a:cubicBezTo>
                    <a:pt x="1108" y="12"/>
                    <a:pt x="1108" y="12"/>
                    <a:pt x="1108" y="12"/>
                  </a:cubicBezTo>
                  <a:cubicBezTo>
                    <a:pt x="1093" y="14"/>
                    <a:pt x="1093" y="14"/>
                    <a:pt x="1093" y="14"/>
                  </a:cubicBezTo>
                  <a:cubicBezTo>
                    <a:pt x="1093" y="33"/>
                    <a:pt x="1093" y="33"/>
                    <a:pt x="1093" y="33"/>
                  </a:cubicBezTo>
                  <a:cubicBezTo>
                    <a:pt x="1083" y="33"/>
                    <a:pt x="1083" y="33"/>
                    <a:pt x="1083" y="33"/>
                  </a:cubicBezTo>
                  <a:cubicBezTo>
                    <a:pt x="1083" y="45"/>
                    <a:pt x="1083" y="45"/>
                    <a:pt x="1083" y="45"/>
                  </a:cubicBezTo>
                  <a:cubicBezTo>
                    <a:pt x="1092" y="45"/>
                    <a:pt x="1092" y="45"/>
                    <a:pt x="1092" y="45"/>
                  </a:cubicBezTo>
                  <a:cubicBezTo>
                    <a:pt x="1092" y="81"/>
                    <a:pt x="1092" y="81"/>
                    <a:pt x="1092" y="81"/>
                  </a:cubicBezTo>
                  <a:cubicBezTo>
                    <a:pt x="1092" y="104"/>
                    <a:pt x="1107" y="110"/>
                    <a:pt x="1121" y="110"/>
                  </a:cubicBezTo>
                  <a:cubicBezTo>
                    <a:pt x="1125" y="110"/>
                    <a:pt x="1128" y="109"/>
                    <a:pt x="1131" y="109"/>
                  </a:cubicBezTo>
                  <a:cubicBezTo>
                    <a:pt x="1131" y="94"/>
                    <a:pt x="1131" y="94"/>
                    <a:pt x="1131" y="94"/>
                  </a:cubicBezTo>
                  <a:cubicBezTo>
                    <a:pt x="1129" y="95"/>
                    <a:pt x="1125" y="96"/>
                    <a:pt x="1122" y="96"/>
                  </a:cubicBezTo>
                  <a:moveTo>
                    <a:pt x="1033" y="98"/>
                  </a:moveTo>
                  <a:cubicBezTo>
                    <a:pt x="1025" y="98"/>
                    <a:pt x="1021" y="94"/>
                    <a:pt x="1021" y="88"/>
                  </a:cubicBezTo>
                  <a:cubicBezTo>
                    <a:pt x="1021" y="80"/>
                    <a:pt x="1025" y="77"/>
                    <a:pt x="1037" y="75"/>
                  </a:cubicBezTo>
                  <a:cubicBezTo>
                    <a:pt x="1053" y="73"/>
                    <a:pt x="1053" y="73"/>
                    <a:pt x="1053" y="73"/>
                  </a:cubicBezTo>
                  <a:cubicBezTo>
                    <a:pt x="1053" y="79"/>
                    <a:pt x="1053" y="79"/>
                    <a:pt x="1053" y="79"/>
                  </a:cubicBezTo>
                  <a:cubicBezTo>
                    <a:pt x="1053" y="92"/>
                    <a:pt x="1042" y="98"/>
                    <a:pt x="1033" y="98"/>
                  </a:cubicBezTo>
                  <a:moveTo>
                    <a:pt x="1068" y="98"/>
                  </a:moveTo>
                  <a:cubicBezTo>
                    <a:pt x="1068" y="60"/>
                    <a:pt x="1068" y="60"/>
                    <a:pt x="1068" y="60"/>
                  </a:cubicBezTo>
                  <a:cubicBezTo>
                    <a:pt x="1068" y="38"/>
                    <a:pt x="1055" y="31"/>
                    <a:pt x="1039" y="31"/>
                  </a:cubicBezTo>
                  <a:cubicBezTo>
                    <a:pt x="1023" y="31"/>
                    <a:pt x="1013" y="38"/>
                    <a:pt x="1008" y="51"/>
                  </a:cubicBezTo>
                  <a:cubicBezTo>
                    <a:pt x="1021" y="56"/>
                    <a:pt x="1021" y="56"/>
                    <a:pt x="1021" y="56"/>
                  </a:cubicBezTo>
                  <a:cubicBezTo>
                    <a:pt x="1023" y="49"/>
                    <a:pt x="1028" y="44"/>
                    <a:pt x="1038" y="44"/>
                  </a:cubicBezTo>
                  <a:cubicBezTo>
                    <a:pt x="1049" y="44"/>
                    <a:pt x="1053" y="50"/>
                    <a:pt x="1053" y="62"/>
                  </a:cubicBezTo>
                  <a:cubicBezTo>
                    <a:pt x="1033" y="65"/>
                    <a:pt x="1033" y="65"/>
                    <a:pt x="1033" y="65"/>
                  </a:cubicBezTo>
                  <a:cubicBezTo>
                    <a:pt x="1015" y="68"/>
                    <a:pt x="1005" y="75"/>
                    <a:pt x="1005" y="88"/>
                  </a:cubicBezTo>
                  <a:cubicBezTo>
                    <a:pt x="1005" y="102"/>
                    <a:pt x="1016" y="110"/>
                    <a:pt x="1030" y="110"/>
                  </a:cubicBezTo>
                  <a:cubicBezTo>
                    <a:pt x="1042" y="110"/>
                    <a:pt x="1051" y="105"/>
                    <a:pt x="1055" y="98"/>
                  </a:cubicBezTo>
                  <a:cubicBezTo>
                    <a:pt x="1056" y="98"/>
                    <a:pt x="1056" y="98"/>
                    <a:pt x="1056" y="98"/>
                  </a:cubicBezTo>
                  <a:cubicBezTo>
                    <a:pt x="1057" y="109"/>
                    <a:pt x="1057" y="109"/>
                    <a:pt x="1057" y="109"/>
                  </a:cubicBezTo>
                  <a:cubicBezTo>
                    <a:pt x="1077" y="109"/>
                    <a:pt x="1077" y="109"/>
                    <a:pt x="1077" y="109"/>
                  </a:cubicBezTo>
                  <a:cubicBezTo>
                    <a:pt x="1077" y="98"/>
                    <a:pt x="1077" y="98"/>
                    <a:pt x="1077" y="98"/>
                  </a:cubicBezTo>
                  <a:lnTo>
                    <a:pt x="1068" y="98"/>
                  </a:lnTo>
                  <a:close/>
                  <a:moveTo>
                    <a:pt x="994" y="86"/>
                  </a:moveTo>
                  <a:cubicBezTo>
                    <a:pt x="980" y="81"/>
                    <a:pt x="980" y="81"/>
                    <a:pt x="980" y="81"/>
                  </a:cubicBezTo>
                  <a:cubicBezTo>
                    <a:pt x="978" y="91"/>
                    <a:pt x="969" y="97"/>
                    <a:pt x="961" y="97"/>
                  </a:cubicBezTo>
                  <a:cubicBezTo>
                    <a:pt x="948" y="97"/>
                    <a:pt x="939" y="87"/>
                    <a:pt x="939" y="70"/>
                  </a:cubicBezTo>
                  <a:cubicBezTo>
                    <a:pt x="939" y="54"/>
                    <a:pt x="947" y="44"/>
                    <a:pt x="961" y="44"/>
                  </a:cubicBezTo>
                  <a:cubicBezTo>
                    <a:pt x="969" y="44"/>
                    <a:pt x="978" y="50"/>
                    <a:pt x="980" y="60"/>
                  </a:cubicBezTo>
                  <a:cubicBezTo>
                    <a:pt x="994" y="55"/>
                    <a:pt x="994" y="55"/>
                    <a:pt x="994" y="55"/>
                  </a:cubicBezTo>
                  <a:cubicBezTo>
                    <a:pt x="991" y="40"/>
                    <a:pt x="977" y="31"/>
                    <a:pt x="961" y="31"/>
                  </a:cubicBezTo>
                  <a:cubicBezTo>
                    <a:pt x="938" y="31"/>
                    <a:pt x="924" y="47"/>
                    <a:pt x="924" y="70"/>
                  </a:cubicBezTo>
                  <a:cubicBezTo>
                    <a:pt x="924" y="95"/>
                    <a:pt x="939" y="110"/>
                    <a:pt x="961" y="110"/>
                  </a:cubicBezTo>
                  <a:cubicBezTo>
                    <a:pt x="977" y="110"/>
                    <a:pt x="991" y="101"/>
                    <a:pt x="994" y="86"/>
                  </a:cubicBezTo>
                  <a:moveTo>
                    <a:pt x="893" y="33"/>
                  </a:moveTo>
                  <a:cubicBezTo>
                    <a:pt x="893" y="73"/>
                    <a:pt x="893" y="73"/>
                    <a:pt x="893" y="73"/>
                  </a:cubicBezTo>
                  <a:cubicBezTo>
                    <a:pt x="893" y="82"/>
                    <a:pt x="891" y="87"/>
                    <a:pt x="888" y="90"/>
                  </a:cubicBezTo>
                  <a:cubicBezTo>
                    <a:pt x="884" y="95"/>
                    <a:pt x="879" y="97"/>
                    <a:pt x="873" y="97"/>
                  </a:cubicBezTo>
                  <a:cubicBezTo>
                    <a:pt x="863" y="97"/>
                    <a:pt x="858" y="92"/>
                    <a:pt x="858" y="78"/>
                  </a:cubicBezTo>
                  <a:cubicBezTo>
                    <a:pt x="858" y="33"/>
                    <a:pt x="858" y="33"/>
                    <a:pt x="858" y="33"/>
                  </a:cubicBezTo>
                  <a:cubicBezTo>
                    <a:pt x="842" y="33"/>
                    <a:pt x="842" y="33"/>
                    <a:pt x="842" y="33"/>
                  </a:cubicBezTo>
                  <a:cubicBezTo>
                    <a:pt x="842" y="83"/>
                    <a:pt x="842" y="83"/>
                    <a:pt x="842" y="83"/>
                  </a:cubicBezTo>
                  <a:cubicBezTo>
                    <a:pt x="842" y="104"/>
                    <a:pt x="855" y="111"/>
                    <a:pt x="869" y="111"/>
                  </a:cubicBezTo>
                  <a:cubicBezTo>
                    <a:pt x="880" y="111"/>
                    <a:pt x="888" y="106"/>
                    <a:pt x="892" y="99"/>
                  </a:cubicBezTo>
                  <a:cubicBezTo>
                    <a:pt x="894" y="99"/>
                    <a:pt x="894" y="99"/>
                    <a:pt x="894" y="99"/>
                  </a:cubicBezTo>
                  <a:cubicBezTo>
                    <a:pt x="894" y="109"/>
                    <a:pt x="894" y="109"/>
                    <a:pt x="894" y="109"/>
                  </a:cubicBezTo>
                  <a:cubicBezTo>
                    <a:pt x="908" y="109"/>
                    <a:pt x="908" y="109"/>
                    <a:pt x="908" y="109"/>
                  </a:cubicBezTo>
                  <a:cubicBezTo>
                    <a:pt x="908" y="33"/>
                    <a:pt x="908" y="33"/>
                    <a:pt x="908" y="33"/>
                  </a:cubicBezTo>
                  <a:lnTo>
                    <a:pt x="893" y="33"/>
                  </a:lnTo>
                  <a:close/>
                  <a:moveTo>
                    <a:pt x="784" y="97"/>
                  </a:moveTo>
                  <a:cubicBezTo>
                    <a:pt x="772" y="97"/>
                    <a:pt x="763" y="87"/>
                    <a:pt x="763" y="70"/>
                  </a:cubicBezTo>
                  <a:cubicBezTo>
                    <a:pt x="763" y="53"/>
                    <a:pt x="772" y="44"/>
                    <a:pt x="784" y="44"/>
                  </a:cubicBezTo>
                  <a:cubicBezTo>
                    <a:pt x="796" y="44"/>
                    <a:pt x="805" y="52"/>
                    <a:pt x="806" y="67"/>
                  </a:cubicBezTo>
                  <a:cubicBezTo>
                    <a:pt x="806" y="74"/>
                    <a:pt x="806" y="74"/>
                    <a:pt x="806" y="74"/>
                  </a:cubicBezTo>
                  <a:cubicBezTo>
                    <a:pt x="805" y="89"/>
                    <a:pt x="797" y="97"/>
                    <a:pt x="784" y="97"/>
                  </a:cubicBezTo>
                  <a:moveTo>
                    <a:pt x="806" y="4"/>
                  </a:moveTo>
                  <a:cubicBezTo>
                    <a:pt x="806" y="42"/>
                    <a:pt x="806" y="42"/>
                    <a:pt x="806" y="42"/>
                  </a:cubicBezTo>
                  <a:cubicBezTo>
                    <a:pt x="805" y="42"/>
                    <a:pt x="805" y="42"/>
                    <a:pt x="805" y="42"/>
                  </a:cubicBezTo>
                  <a:cubicBezTo>
                    <a:pt x="801" y="35"/>
                    <a:pt x="794" y="31"/>
                    <a:pt x="782" y="31"/>
                  </a:cubicBezTo>
                  <a:cubicBezTo>
                    <a:pt x="764" y="31"/>
                    <a:pt x="748" y="46"/>
                    <a:pt x="748" y="70"/>
                  </a:cubicBezTo>
                  <a:cubicBezTo>
                    <a:pt x="748" y="95"/>
                    <a:pt x="764" y="110"/>
                    <a:pt x="782" y="110"/>
                  </a:cubicBezTo>
                  <a:cubicBezTo>
                    <a:pt x="794" y="110"/>
                    <a:pt x="801" y="106"/>
                    <a:pt x="806" y="99"/>
                  </a:cubicBezTo>
                  <a:cubicBezTo>
                    <a:pt x="806" y="99"/>
                    <a:pt x="806" y="99"/>
                    <a:pt x="806" y="99"/>
                  </a:cubicBezTo>
                  <a:cubicBezTo>
                    <a:pt x="806" y="109"/>
                    <a:pt x="806" y="109"/>
                    <a:pt x="806" y="109"/>
                  </a:cubicBezTo>
                  <a:cubicBezTo>
                    <a:pt x="822" y="109"/>
                    <a:pt x="822" y="109"/>
                    <a:pt x="822" y="109"/>
                  </a:cubicBezTo>
                  <a:cubicBezTo>
                    <a:pt x="822" y="2"/>
                    <a:pt x="822" y="2"/>
                    <a:pt x="822" y="2"/>
                  </a:cubicBezTo>
                  <a:lnTo>
                    <a:pt x="806" y="4"/>
                  </a:lnTo>
                  <a:close/>
                  <a:moveTo>
                    <a:pt x="684" y="23"/>
                  </a:moveTo>
                  <a:cubicBezTo>
                    <a:pt x="735" y="23"/>
                    <a:pt x="735" y="23"/>
                    <a:pt x="735" y="23"/>
                  </a:cubicBezTo>
                  <a:cubicBezTo>
                    <a:pt x="735" y="9"/>
                    <a:pt x="735" y="9"/>
                    <a:pt x="735" y="9"/>
                  </a:cubicBezTo>
                  <a:cubicBezTo>
                    <a:pt x="668" y="9"/>
                    <a:pt x="668" y="9"/>
                    <a:pt x="668" y="9"/>
                  </a:cubicBezTo>
                  <a:cubicBezTo>
                    <a:pt x="668" y="109"/>
                    <a:pt x="668" y="109"/>
                    <a:pt x="668" y="109"/>
                  </a:cubicBezTo>
                  <a:cubicBezTo>
                    <a:pt x="735" y="109"/>
                    <a:pt x="735" y="109"/>
                    <a:pt x="735" y="109"/>
                  </a:cubicBezTo>
                  <a:cubicBezTo>
                    <a:pt x="735" y="94"/>
                    <a:pt x="735" y="94"/>
                    <a:pt x="735" y="94"/>
                  </a:cubicBezTo>
                  <a:cubicBezTo>
                    <a:pt x="684" y="94"/>
                    <a:pt x="684" y="94"/>
                    <a:pt x="684" y="94"/>
                  </a:cubicBezTo>
                  <a:cubicBezTo>
                    <a:pt x="684" y="66"/>
                    <a:pt x="684" y="66"/>
                    <a:pt x="684" y="66"/>
                  </a:cubicBezTo>
                  <a:cubicBezTo>
                    <a:pt x="729" y="66"/>
                    <a:pt x="729" y="66"/>
                    <a:pt x="729" y="66"/>
                  </a:cubicBezTo>
                  <a:cubicBezTo>
                    <a:pt x="729" y="52"/>
                    <a:pt x="729" y="52"/>
                    <a:pt x="729" y="52"/>
                  </a:cubicBezTo>
                  <a:cubicBezTo>
                    <a:pt x="684" y="52"/>
                    <a:pt x="684" y="52"/>
                    <a:pt x="684" y="52"/>
                  </a:cubicBezTo>
                  <a:lnTo>
                    <a:pt x="684" y="23"/>
                  </a:lnTo>
                  <a:close/>
                  <a:moveTo>
                    <a:pt x="613" y="15"/>
                  </a:moveTo>
                  <a:cubicBezTo>
                    <a:pt x="617" y="15"/>
                    <a:pt x="620" y="15"/>
                    <a:pt x="623" y="16"/>
                  </a:cubicBezTo>
                  <a:cubicBezTo>
                    <a:pt x="623" y="2"/>
                    <a:pt x="623" y="2"/>
                    <a:pt x="623" y="2"/>
                  </a:cubicBezTo>
                  <a:cubicBezTo>
                    <a:pt x="620" y="1"/>
                    <a:pt x="617" y="1"/>
                    <a:pt x="612" y="1"/>
                  </a:cubicBezTo>
                  <a:cubicBezTo>
                    <a:pt x="599" y="1"/>
                    <a:pt x="584" y="7"/>
                    <a:pt x="584" y="29"/>
                  </a:cubicBezTo>
                  <a:cubicBezTo>
                    <a:pt x="584" y="33"/>
                    <a:pt x="584" y="33"/>
                    <a:pt x="584" y="33"/>
                  </a:cubicBezTo>
                  <a:cubicBezTo>
                    <a:pt x="572" y="33"/>
                    <a:pt x="572" y="33"/>
                    <a:pt x="572" y="33"/>
                  </a:cubicBezTo>
                  <a:cubicBezTo>
                    <a:pt x="572" y="45"/>
                    <a:pt x="572" y="45"/>
                    <a:pt x="572" y="45"/>
                  </a:cubicBezTo>
                  <a:cubicBezTo>
                    <a:pt x="584" y="45"/>
                    <a:pt x="584" y="45"/>
                    <a:pt x="584" y="45"/>
                  </a:cubicBezTo>
                  <a:cubicBezTo>
                    <a:pt x="584" y="109"/>
                    <a:pt x="584" y="109"/>
                    <a:pt x="584" y="109"/>
                  </a:cubicBezTo>
                  <a:cubicBezTo>
                    <a:pt x="599" y="109"/>
                    <a:pt x="599" y="109"/>
                    <a:pt x="599" y="109"/>
                  </a:cubicBezTo>
                  <a:cubicBezTo>
                    <a:pt x="599" y="45"/>
                    <a:pt x="599" y="45"/>
                    <a:pt x="599" y="45"/>
                  </a:cubicBezTo>
                  <a:cubicBezTo>
                    <a:pt x="620" y="45"/>
                    <a:pt x="620" y="45"/>
                    <a:pt x="620" y="45"/>
                  </a:cubicBezTo>
                  <a:cubicBezTo>
                    <a:pt x="620" y="33"/>
                    <a:pt x="620" y="33"/>
                    <a:pt x="620" y="33"/>
                  </a:cubicBezTo>
                  <a:cubicBezTo>
                    <a:pt x="599" y="33"/>
                    <a:pt x="599" y="33"/>
                    <a:pt x="599" y="33"/>
                  </a:cubicBezTo>
                  <a:cubicBezTo>
                    <a:pt x="599" y="31"/>
                    <a:pt x="599" y="31"/>
                    <a:pt x="599" y="31"/>
                  </a:cubicBezTo>
                  <a:cubicBezTo>
                    <a:pt x="599" y="20"/>
                    <a:pt x="604" y="15"/>
                    <a:pt x="613" y="15"/>
                  </a:cubicBezTo>
                  <a:moveTo>
                    <a:pt x="548" y="70"/>
                  </a:moveTo>
                  <a:cubicBezTo>
                    <a:pt x="548" y="87"/>
                    <a:pt x="540" y="97"/>
                    <a:pt x="526" y="97"/>
                  </a:cubicBezTo>
                  <a:cubicBezTo>
                    <a:pt x="513" y="97"/>
                    <a:pt x="505" y="87"/>
                    <a:pt x="505" y="70"/>
                  </a:cubicBezTo>
                  <a:cubicBezTo>
                    <a:pt x="505" y="54"/>
                    <a:pt x="513" y="44"/>
                    <a:pt x="526" y="44"/>
                  </a:cubicBezTo>
                  <a:cubicBezTo>
                    <a:pt x="540" y="44"/>
                    <a:pt x="548" y="54"/>
                    <a:pt x="548" y="70"/>
                  </a:cubicBezTo>
                  <a:moveTo>
                    <a:pt x="563" y="70"/>
                  </a:moveTo>
                  <a:cubicBezTo>
                    <a:pt x="563" y="46"/>
                    <a:pt x="548" y="31"/>
                    <a:pt x="526" y="31"/>
                  </a:cubicBezTo>
                  <a:cubicBezTo>
                    <a:pt x="504" y="31"/>
                    <a:pt x="489" y="46"/>
                    <a:pt x="489" y="70"/>
                  </a:cubicBezTo>
                  <a:cubicBezTo>
                    <a:pt x="489" y="95"/>
                    <a:pt x="504" y="110"/>
                    <a:pt x="526" y="110"/>
                  </a:cubicBezTo>
                  <a:cubicBezTo>
                    <a:pt x="548" y="110"/>
                    <a:pt x="563" y="95"/>
                    <a:pt x="563" y="70"/>
                  </a:cubicBezTo>
                  <a:moveTo>
                    <a:pt x="440" y="109"/>
                  </a:moveTo>
                  <a:cubicBezTo>
                    <a:pt x="440" y="2"/>
                    <a:pt x="440" y="2"/>
                    <a:pt x="440" y="2"/>
                  </a:cubicBezTo>
                  <a:cubicBezTo>
                    <a:pt x="425" y="4"/>
                    <a:pt x="425" y="4"/>
                    <a:pt x="425" y="4"/>
                  </a:cubicBezTo>
                  <a:cubicBezTo>
                    <a:pt x="425" y="109"/>
                    <a:pt x="425" y="109"/>
                    <a:pt x="425" y="109"/>
                  </a:cubicBezTo>
                  <a:lnTo>
                    <a:pt x="440" y="109"/>
                  </a:lnTo>
                  <a:close/>
                  <a:moveTo>
                    <a:pt x="394" y="70"/>
                  </a:moveTo>
                  <a:cubicBezTo>
                    <a:pt x="394" y="87"/>
                    <a:pt x="386" y="97"/>
                    <a:pt x="372" y="97"/>
                  </a:cubicBezTo>
                  <a:cubicBezTo>
                    <a:pt x="359" y="97"/>
                    <a:pt x="351" y="87"/>
                    <a:pt x="351" y="70"/>
                  </a:cubicBezTo>
                  <a:cubicBezTo>
                    <a:pt x="351" y="54"/>
                    <a:pt x="359" y="44"/>
                    <a:pt x="372" y="44"/>
                  </a:cubicBezTo>
                  <a:cubicBezTo>
                    <a:pt x="386" y="44"/>
                    <a:pt x="394" y="54"/>
                    <a:pt x="394" y="70"/>
                  </a:cubicBezTo>
                  <a:moveTo>
                    <a:pt x="409" y="70"/>
                  </a:moveTo>
                  <a:cubicBezTo>
                    <a:pt x="409" y="46"/>
                    <a:pt x="394" y="31"/>
                    <a:pt x="372" y="31"/>
                  </a:cubicBezTo>
                  <a:cubicBezTo>
                    <a:pt x="351" y="31"/>
                    <a:pt x="336" y="46"/>
                    <a:pt x="336" y="70"/>
                  </a:cubicBezTo>
                  <a:cubicBezTo>
                    <a:pt x="336" y="95"/>
                    <a:pt x="351" y="110"/>
                    <a:pt x="372" y="110"/>
                  </a:cubicBezTo>
                  <a:cubicBezTo>
                    <a:pt x="394" y="110"/>
                    <a:pt x="409" y="95"/>
                    <a:pt x="409" y="70"/>
                  </a:cubicBezTo>
                  <a:moveTo>
                    <a:pt x="309" y="70"/>
                  </a:moveTo>
                  <a:cubicBezTo>
                    <a:pt x="309" y="87"/>
                    <a:pt x="301" y="97"/>
                    <a:pt x="287" y="97"/>
                  </a:cubicBezTo>
                  <a:cubicBezTo>
                    <a:pt x="274" y="97"/>
                    <a:pt x="266" y="87"/>
                    <a:pt x="266" y="70"/>
                  </a:cubicBezTo>
                  <a:cubicBezTo>
                    <a:pt x="266" y="54"/>
                    <a:pt x="274" y="44"/>
                    <a:pt x="287" y="44"/>
                  </a:cubicBezTo>
                  <a:cubicBezTo>
                    <a:pt x="301" y="44"/>
                    <a:pt x="309" y="54"/>
                    <a:pt x="309" y="70"/>
                  </a:cubicBezTo>
                  <a:moveTo>
                    <a:pt x="324" y="70"/>
                  </a:moveTo>
                  <a:cubicBezTo>
                    <a:pt x="324" y="46"/>
                    <a:pt x="309" y="31"/>
                    <a:pt x="287" y="31"/>
                  </a:cubicBezTo>
                  <a:cubicBezTo>
                    <a:pt x="265" y="31"/>
                    <a:pt x="251" y="46"/>
                    <a:pt x="251" y="70"/>
                  </a:cubicBezTo>
                  <a:cubicBezTo>
                    <a:pt x="251" y="95"/>
                    <a:pt x="265" y="110"/>
                    <a:pt x="287" y="110"/>
                  </a:cubicBezTo>
                  <a:cubicBezTo>
                    <a:pt x="309" y="110"/>
                    <a:pt x="324" y="95"/>
                    <a:pt x="324" y="70"/>
                  </a:cubicBezTo>
                  <a:moveTo>
                    <a:pt x="208" y="31"/>
                  </a:moveTo>
                  <a:cubicBezTo>
                    <a:pt x="197" y="31"/>
                    <a:pt x="189" y="36"/>
                    <a:pt x="185" y="43"/>
                  </a:cubicBezTo>
                  <a:cubicBezTo>
                    <a:pt x="184" y="43"/>
                    <a:pt x="184" y="43"/>
                    <a:pt x="184" y="43"/>
                  </a:cubicBezTo>
                  <a:cubicBezTo>
                    <a:pt x="184" y="2"/>
                    <a:pt x="184" y="2"/>
                    <a:pt x="184" y="2"/>
                  </a:cubicBezTo>
                  <a:cubicBezTo>
                    <a:pt x="169" y="4"/>
                    <a:pt x="169" y="4"/>
                    <a:pt x="169" y="4"/>
                  </a:cubicBezTo>
                  <a:cubicBezTo>
                    <a:pt x="169" y="109"/>
                    <a:pt x="169" y="109"/>
                    <a:pt x="169" y="109"/>
                  </a:cubicBezTo>
                  <a:cubicBezTo>
                    <a:pt x="184" y="109"/>
                    <a:pt x="184" y="109"/>
                    <a:pt x="184" y="109"/>
                  </a:cubicBezTo>
                  <a:cubicBezTo>
                    <a:pt x="184" y="68"/>
                    <a:pt x="184" y="68"/>
                    <a:pt x="184" y="68"/>
                  </a:cubicBezTo>
                  <a:cubicBezTo>
                    <a:pt x="184" y="60"/>
                    <a:pt x="186" y="55"/>
                    <a:pt x="189" y="51"/>
                  </a:cubicBezTo>
                  <a:cubicBezTo>
                    <a:pt x="193" y="47"/>
                    <a:pt x="198" y="44"/>
                    <a:pt x="204" y="44"/>
                  </a:cubicBezTo>
                  <a:cubicBezTo>
                    <a:pt x="214" y="44"/>
                    <a:pt x="219" y="50"/>
                    <a:pt x="219" y="63"/>
                  </a:cubicBezTo>
                  <a:cubicBezTo>
                    <a:pt x="219" y="109"/>
                    <a:pt x="219" y="109"/>
                    <a:pt x="219" y="109"/>
                  </a:cubicBezTo>
                  <a:cubicBezTo>
                    <a:pt x="235" y="109"/>
                    <a:pt x="235" y="109"/>
                    <a:pt x="235" y="109"/>
                  </a:cubicBezTo>
                  <a:cubicBezTo>
                    <a:pt x="235" y="58"/>
                    <a:pt x="235" y="58"/>
                    <a:pt x="235" y="58"/>
                  </a:cubicBezTo>
                  <a:cubicBezTo>
                    <a:pt x="235" y="38"/>
                    <a:pt x="222" y="31"/>
                    <a:pt x="208" y="31"/>
                  </a:cubicBezTo>
                  <a:moveTo>
                    <a:pt x="153" y="86"/>
                  </a:moveTo>
                  <a:cubicBezTo>
                    <a:pt x="139" y="81"/>
                    <a:pt x="139" y="81"/>
                    <a:pt x="139" y="81"/>
                  </a:cubicBezTo>
                  <a:cubicBezTo>
                    <a:pt x="137" y="91"/>
                    <a:pt x="128" y="97"/>
                    <a:pt x="120" y="97"/>
                  </a:cubicBezTo>
                  <a:cubicBezTo>
                    <a:pt x="107" y="97"/>
                    <a:pt x="98" y="87"/>
                    <a:pt x="98" y="70"/>
                  </a:cubicBezTo>
                  <a:cubicBezTo>
                    <a:pt x="98" y="54"/>
                    <a:pt x="106" y="44"/>
                    <a:pt x="120" y="44"/>
                  </a:cubicBezTo>
                  <a:cubicBezTo>
                    <a:pt x="128" y="44"/>
                    <a:pt x="137" y="50"/>
                    <a:pt x="139" y="60"/>
                  </a:cubicBezTo>
                  <a:cubicBezTo>
                    <a:pt x="153" y="55"/>
                    <a:pt x="153" y="55"/>
                    <a:pt x="153" y="55"/>
                  </a:cubicBezTo>
                  <a:cubicBezTo>
                    <a:pt x="149" y="40"/>
                    <a:pt x="136" y="31"/>
                    <a:pt x="120" y="31"/>
                  </a:cubicBezTo>
                  <a:cubicBezTo>
                    <a:pt x="97" y="31"/>
                    <a:pt x="83" y="47"/>
                    <a:pt x="83" y="70"/>
                  </a:cubicBezTo>
                  <a:cubicBezTo>
                    <a:pt x="83" y="95"/>
                    <a:pt x="98" y="110"/>
                    <a:pt x="120" y="110"/>
                  </a:cubicBezTo>
                  <a:cubicBezTo>
                    <a:pt x="136" y="110"/>
                    <a:pt x="149" y="101"/>
                    <a:pt x="153" y="86"/>
                  </a:cubicBezTo>
                  <a:moveTo>
                    <a:pt x="56" y="36"/>
                  </a:moveTo>
                  <a:cubicBezTo>
                    <a:pt x="70" y="28"/>
                    <a:pt x="70" y="28"/>
                    <a:pt x="70" y="28"/>
                  </a:cubicBezTo>
                  <a:cubicBezTo>
                    <a:pt x="66" y="16"/>
                    <a:pt x="54" y="8"/>
                    <a:pt x="37" y="8"/>
                  </a:cubicBezTo>
                  <a:cubicBezTo>
                    <a:pt x="18" y="8"/>
                    <a:pt x="4" y="20"/>
                    <a:pt x="4" y="35"/>
                  </a:cubicBezTo>
                  <a:cubicBezTo>
                    <a:pt x="4" y="49"/>
                    <a:pt x="13" y="58"/>
                    <a:pt x="32" y="64"/>
                  </a:cubicBezTo>
                  <a:cubicBezTo>
                    <a:pt x="49" y="70"/>
                    <a:pt x="56" y="73"/>
                    <a:pt x="56" y="82"/>
                  </a:cubicBezTo>
                  <a:cubicBezTo>
                    <a:pt x="56" y="91"/>
                    <a:pt x="48" y="96"/>
                    <a:pt x="38" y="96"/>
                  </a:cubicBezTo>
                  <a:cubicBezTo>
                    <a:pt x="26" y="96"/>
                    <a:pt x="18" y="91"/>
                    <a:pt x="13" y="80"/>
                  </a:cubicBezTo>
                  <a:cubicBezTo>
                    <a:pt x="0" y="88"/>
                    <a:pt x="0" y="88"/>
                    <a:pt x="0" y="88"/>
                  </a:cubicBezTo>
                  <a:cubicBezTo>
                    <a:pt x="7" y="103"/>
                    <a:pt x="19" y="111"/>
                    <a:pt x="37" y="111"/>
                  </a:cubicBezTo>
                  <a:cubicBezTo>
                    <a:pt x="57" y="111"/>
                    <a:pt x="72" y="99"/>
                    <a:pt x="72" y="80"/>
                  </a:cubicBezTo>
                  <a:cubicBezTo>
                    <a:pt x="72" y="65"/>
                    <a:pt x="61" y="58"/>
                    <a:pt x="41" y="51"/>
                  </a:cubicBezTo>
                  <a:cubicBezTo>
                    <a:pt x="29" y="47"/>
                    <a:pt x="21" y="43"/>
                    <a:pt x="21" y="34"/>
                  </a:cubicBezTo>
                  <a:cubicBezTo>
                    <a:pt x="21" y="28"/>
                    <a:pt x="26" y="22"/>
                    <a:pt x="36" y="22"/>
                  </a:cubicBezTo>
                  <a:cubicBezTo>
                    <a:pt x="46" y="22"/>
                    <a:pt x="54" y="28"/>
                    <a:pt x="56" y="3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658341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Humanities">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0"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28" name="Group 27"/>
          <p:cNvGrpSpPr/>
          <p:nvPr userDrawn="1"/>
        </p:nvGrpSpPr>
        <p:grpSpPr>
          <a:xfrm>
            <a:off x="3312000" y="2335988"/>
            <a:ext cx="2397125" cy="485769"/>
            <a:chOff x="2742562" y="2636845"/>
            <a:chExt cx="2397125" cy="485769"/>
          </a:xfrm>
        </p:grpSpPr>
        <p:sp>
          <p:nvSpPr>
            <p:cNvPr id="31" name="Freeform 6"/>
            <p:cNvSpPr>
              <a:spLocks noEditPoints="1"/>
            </p:cNvSpPr>
            <p:nvPr userDrawn="1"/>
          </p:nvSpPr>
          <p:spPr bwMode="auto">
            <a:xfrm>
              <a:off x="2742562" y="2636845"/>
              <a:ext cx="2397125" cy="188913"/>
            </a:xfrm>
            <a:custGeom>
              <a:avLst/>
              <a:gdLst>
                <a:gd name="T0" fmla="*/ 1417 w 1417"/>
                <a:gd name="T1" fmla="*/ 86 h 111"/>
                <a:gd name="T2" fmla="*/ 1408 w 1417"/>
                <a:gd name="T3" fmla="*/ 54 h 111"/>
                <a:gd name="T4" fmla="*/ 1386 w 1417"/>
                <a:gd name="T5" fmla="*/ 76 h 111"/>
                <a:gd name="T6" fmla="*/ 1313 w 1417"/>
                <a:gd name="T7" fmla="*/ 44 h 111"/>
                <a:gd name="T8" fmla="*/ 1313 w 1417"/>
                <a:gd name="T9" fmla="*/ 31 h 111"/>
                <a:gd name="T10" fmla="*/ 1333 w 1417"/>
                <a:gd name="T11" fmla="*/ 83 h 111"/>
                <a:gd name="T12" fmla="*/ 1347 w 1417"/>
                <a:gd name="T13" fmla="*/ 69 h 111"/>
                <a:gd name="T14" fmla="*/ 1246 w 1417"/>
                <a:gd name="T15" fmla="*/ 109 h 111"/>
                <a:gd name="T16" fmla="*/ 1254 w 1417"/>
                <a:gd name="T17" fmla="*/ 0 h 111"/>
                <a:gd name="T18" fmla="*/ 1223 w 1417"/>
                <a:gd name="T19" fmla="*/ 96 h 111"/>
                <a:gd name="T20" fmla="*/ 1229 w 1417"/>
                <a:gd name="T21" fmla="*/ 33 h 111"/>
                <a:gd name="T22" fmla="*/ 1194 w 1417"/>
                <a:gd name="T23" fmla="*/ 33 h 111"/>
                <a:gd name="T24" fmla="*/ 1194 w 1417"/>
                <a:gd name="T25" fmla="*/ 81 h 111"/>
                <a:gd name="T26" fmla="*/ 1223 w 1417"/>
                <a:gd name="T27" fmla="*/ 96 h 111"/>
                <a:gd name="T28" fmla="*/ 1171 w 1417"/>
                <a:gd name="T29" fmla="*/ 109 h 111"/>
                <a:gd name="T30" fmla="*/ 1153 w 1417"/>
                <a:gd name="T31" fmla="*/ 10 h 111"/>
                <a:gd name="T32" fmla="*/ 1085 w 1417"/>
                <a:gd name="T33" fmla="*/ 43 h 111"/>
                <a:gd name="T34" fmla="*/ 1069 w 1417"/>
                <a:gd name="T35" fmla="*/ 109 h 111"/>
                <a:gd name="T36" fmla="*/ 1105 w 1417"/>
                <a:gd name="T37" fmla="*/ 44 h 111"/>
                <a:gd name="T38" fmla="*/ 1135 w 1417"/>
                <a:gd name="T39" fmla="*/ 58 h 111"/>
                <a:gd name="T40" fmla="*/ 1016 w 1417"/>
                <a:gd name="T41" fmla="*/ 75 h 111"/>
                <a:gd name="T42" fmla="*/ 1047 w 1417"/>
                <a:gd name="T43" fmla="*/ 98 h 111"/>
                <a:gd name="T44" fmla="*/ 999 w 1417"/>
                <a:gd name="T45" fmla="*/ 56 h 111"/>
                <a:gd name="T46" fmla="*/ 984 w 1417"/>
                <a:gd name="T47" fmla="*/ 88 h 111"/>
                <a:gd name="T48" fmla="*/ 1035 w 1417"/>
                <a:gd name="T49" fmla="*/ 109 h 111"/>
                <a:gd name="T50" fmla="*/ 942 w 1417"/>
                <a:gd name="T51" fmla="*/ 31 h 111"/>
                <a:gd name="T52" fmla="*/ 873 w 1417"/>
                <a:gd name="T53" fmla="*/ 43 h 111"/>
                <a:gd name="T54" fmla="*/ 857 w 1417"/>
                <a:gd name="T55" fmla="*/ 109 h 111"/>
                <a:gd name="T56" fmla="*/ 905 w 1417"/>
                <a:gd name="T57" fmla="*/ 63 h 111"/>
                <a:gd name="T58" fmla="*/ 939 w 1417"/>
                <a:gd name="T59" fmla="*/ 44 h 111"/>
                <a:gd name="T60" fmla="*/ 968 w 1417"/>
                <a:gd name="T61" fmla="*/ 58 h 111"/>
                <a:gd name="T62" fmla="*/ 817 w 1417"/>
                <a:gd name="T63" fmla="*/ 90 h 111"/>
                <a:gd name="T64" fmla="*/ 771 w 1417"/>
                <a:gd name="T65" fmla="*/ 33 h 111"/>
                <a:gd name="T66" fmla="*/ 822 w 1417"/>
                <a:gd name="T67" fmla="*/ 99 h 111"/>
                <a:gd name="T68" fmla="*/ 821 w 1417"/>
                <a:gd name="T69" fmla="*/ 33 h 111"/>
                <a:gd name="T70" fmla="*/ 684 w 1417"/>
                <a:gd name="T71" fmla="*/ 9 h 111"/>
                <a:gd name="T72" fmla="*/ 684 w 1417"/>
                <a:gd name="T73" fmla="*/ 67 h 111"/>
                <a:gd name="T74" fmla="*/ 748 w 1417"/>
                <a:gd name="T75" fmla="*/ 9 h 111"/>
                <a:gd name="T76" fmla="*/ 623 w 1417"/>
                <a:gd name="T77" fmla="*/ 2 h 111"/>
                <a:gd name="T78" fmla="*/ 572 w 1417"/>
                <a:gd name="T79" fmla="*/ 33 h 111"/>
                <a:gd name="T80" fmla="*/ 599 w 1417"/>
                <a:gd name="T81" fmla="*/ 109 h 111"/>
                <a:gd name="T82" fmla="*/ 599 w 1417"/>
                <a:gd name="T83" fmla="*/ 33 h 111"/>
                <a:gd name="T84" fmla="*/ 526 w 1417"/>
                <a:gd name="T85" fmla="*/ 97 h 111"/>
                <a:gd name="T86" fmla="*/ 563 w 1417"/>
                <a:gd name="T87" fmla="*/ 70 h 111"/>
                <a:gd name="T88" fmla="*/ 563 w 1417"/>
                <a:gd name="T89" fmla="*/ 70 h 111"/>
                <a:gd name="T90" fmla="*/ 425 w 1417"/>
                <a:gd name="T91" fmla="*/ 109 h 111"/>
                <a:gd name="T92" fmla="*/ 351 w 1417"/>
                <a:gd name="T93" fmla="*/ 70 h 111"/>
                <a:gd name="T94" fmla="*/ 372 w 1417"/>
                <a:gd name="T95" fmla="*/ 31 h 111"/>
                <a:gd name="T96" fmla="*/ 309 w 1417"/>
                <a:gd name="T97" fmla="*/ 70 h 111"/>
                <a:gd name="T98" fmla="*/ 309 w 1417"/>
                <a:gd name="T99" fmla="*/ 70 h 111"/>
                <a:gd name="T100" fmla="*/ 287 w 1417"/>
                <a:gd name="T101" fmla="*/ 110 h 111"/>
                <a:gd name="T102" fmla="*/ 184 w 1417"/>
                <a:gd name="T103" fmla="*/ 43 h 111"/>
                <a:gd name="T104" fmla="*/ 184 w 1417"/>
                <a:gd name="T105" fmla="*/ 109 h 111"/>
                <a:gd name="T106" fmla="*/ 219 w 1417"/>
                <a:gd name="T107" fmla="*/ 63 h 111"/>
                <a:gd name="T108" fmla="*/ 208 w 1417"/>
                <a:gd name="T109" fmla="*/ 31 h 111"/>
                <a:gd name="T110" fmla="*/ 98 w 1417"/>
                <a:gd name="T111" fmla="*/ 70 h 111"/>
                <a:gd name="T112" fmla="*/ 120 w 1417"/>
                <a:gd name="T113" fmla="*/ 31 h 111"/>
                <a:gd name="T114" fmla="*/ 56 w 1417"/>
                <a:gd name="T115" fmla="*/ 36 h 111"/>
                <a:gd name="T116" fmla="*/ 32 w 1417"/>
                <a:gd name="T117" fmla="*/ 64 h 111"/>
                <a:gd name="T118" fmla="*/ 0 w 1417"/>
                <a:gd name="T119" fmla="*/ 88 h 111"/>
                <a:gd name="T120" fmla="*/ 21 w 1417"/>
                <a:gd name="T121" fmla="*/ 3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7" h="111">
                  <a:moveTo>
                    <a:pt x="1366" y="85"/>
                  </a:moveTo>
                  <a:cubicBezTo>
                    <a:pt x="1357" y="95"/>
                    <a:pt x="1357" y="95"/>
                    <a:pt x="1357" y="95"/>
                  </a:cubicBezTo>
                  <a:cubicBezTo>
                    <a:pt x="1362" y="103"/>
                    <a:pt x="1372" y="110"/>
                    <a:pt x="1388" y="110"/>
                  </a:cubicBezTo>
                  <a:cubicBezTo>
                    <a:pt x="1405" y="110"/>
                    <a:pt x="1417" y="101"/>
                    <a:pt x="1417" y="86"/>
                  </a:cubicBezTo>
                  <a:cubicBezTo>
                    <a:pt x="1417" y="72"/>
                    <a:pt x="1405" y="67"/>
                    <a:pt x="1392" y="63"/>
                  </a:cubicBezTo>
                  <a:cubicBezTo>
                    <a:pt x="1382" y="61"/>
                    <a:pt x="1375" y="58"/>
                    <a:pt x="1375" y="52"/>
                  </a:cubicBezTo>
                  <a:cubicBezTo>
                    <a:pt x="1375" y="47"/>
                    <a:pt x="1379" y="43"/>
                    <a:pt x="1387" y="43"/>
                  </a:cubicBezTo>
                  <a:cubicBezTo>
                    <a:pt x="1396" y="43"/>
                    <a:pt x="1404" y="48"/>
                    <a:pt x="1408" y="54"/>
                  </a:cubicBezTo>
                  <a:cubicBezTo>
                    <a:pt x="1416" y="43"/>
                    <a:pt x="1416" y="43"/>
                    <a:pt x="1416" y="43"/>
                  </a:cubicBezTo>
                  <a:cubicBezTo>
                    <a:pt x="1410" y="36"/>
                    <a:pt x="1400" y="31"/>
                    <a:pt x="1388" y="31"/>
                  </a:cubicBezTo>
                  <a:cubicBezTo>
                    <a:pt x="1372" y="31"/>
                    <a:pt x="1360" y="39"/>
                    <a:pt x="1360" y="53"/>
                  </a:cubicBezTo>
                  <a:cubicBezTo>
                    <a:pt x="1360" y="67"/>
                    <a:pt x="1372" y="72"/>
                    <a:pt x="1386" y="76"/>
                  </a:cubicBezTo>
                  <a:cubicBezTo>
                    <a:pt x="1396" y="78"/>
                    <a:pt x="1402" y="82"/>
                    <a:pt x="1402" y="88"/>
                  </a:cubicBezTo>
                  <a:cubicBezTo>
                    <a:pt x="1402" y="94"/>
                    <a:pt x="1397" y="98"/>
                    <a:pt x="1388" y="98"/>
                  </a:cubicBezTo>
                  <a:cubicBezTo>
                    <a:pt x="1377" y="98"/>
                    <a:pt x="1370" y="92"/>
                    <a:pt x="1366" y="85"/>
                  </a:cubicBezTo>
                  <a:moveTo>
                    <a:pt x="1313" y="44"/>
                  </a:moveTo>
                  <a:cubicBezTo>
                    <a:pt x="1324" y="44"/>
                    <a:pt x="1330" y="51"/>
                    <a:pt x="1331" y="62"/>
                  </a:cubicBezTo>
                  <a:cubicBezTo>
                    <a:pt x="1293" y="62"/>
                    <a:pt x="1293" y="62"/>
                    <a:pt x="1293" y="62"/>
                  </a:cubicBezTo>
                  <a:cubicBezTo>
                    <a:pt x="1295" y="50"/>
                    <a:pt x="1303" y="44"/>
                    <a:pt x="1313" y="44"/>
                  </a:cubicBezTo>
                  <a:moveTo>
                    <a:pt x="1313" y="31"/>
                  </a:moveTo>
                  <a:cubicBezTo>
                    <a:pt x="1292" y="31"/>
                    <a:pt x="1277" y="47"/>
                    <a:pt x="1277" y="70"/>
                  </a:cubicBezTo>
                  <a:cubicBezTo>
                    <a:pt x="1277" y="95"/>
                    <a:pt x="1293" y="110"/>
                    <a:pt x="1314" y="110"/>
                  </a:cubicBezTo>
                  <a:cubicBezTo>
                    <a:pt x="1329" y="110"/>
                    <a:pt x="1341" y="101"/>
                    <a:pt x="1345" y="90"/>
                  </a:cubicBezTo>
                  <a:cubicBezTo>
                    <a:pt x="1333" y="83"/>
                    <a:pt x="1333" y="83"/>
                    <a:pt x="1333" y="83"/>
                  </a:cubicBezTo>
                  <a:cubicBezTo>
                    <a:pt x="1329" y="93"/>
                    <a:pt x="1322" y="97"/>
                    <a:pt x="1313" y="97"/>
                  </a:cubicBezTo>
                  <a:cubicBezTo>
                    <a:pt x="1302" y="97"/>
                    <a:pt x="1293" y="88"/>
                    <a:pt x="1292" y="72"/>
                  </a:cubicBezTo>
                  <a:cubicBezTo>
                    <a:pt x="1347" y="72"/>
                    <a:pt x="1347" y="72"/>
                    <a:pt x="1347" y="72"/>
                  </a:cubicBezTo>
                  <a:cubicBezTo>
                    <a:pt x="1347" y="69"/>
                    <a:pt x="1347" y="69"/>
                    <a:pt x="1347" y="69"/>
                  </a:cubicBezTo>
                  <a:cubicBezTo>
                    <a:pt x="1347" y="48"/>
                    <a:pt x="1335" y="31"/>
                    <a:pt x="1313" y="31"/>
                  </a:cubicBezTo>
                  <a:moveTo>
                    <a:pt x="1261" y="33"/>
                  </a:moveTo>
                  <a:cubicBezTo>
                    <a:pt x="1246" y="33"/>
                    <a:pt x="1246" y="33"/>
                    <a:pt x="1246" y="33"/>
                  </a:cubicBezTo>
                  <a:cubicBezTo>
                    <a:pt x="1246" y="109"/>
                    <a:pt x="1246" y="109"/>
                    <a:pt x="1246" y="109"/>
                  </a:cubicBezTo>
                  <a:cubicBezTo>
                    <a:pt x="1261" y="109"/>
                    <a:pt x="1261" y="109"/>
                    <a:pt x="1261" y="109"/>
                  </a:cubicBezTo>
                  <a:lnTo>
                    <a:pt x="1261" y="33"/>
                  </a:lnTo>
                  <a:close/>
                  <a:moveTo>
                    <a:pt x="1264" y="10"/>
                  </a:moveTo>
                  <a:cubicBezTo>
                    <a:pt x="1264" y="4"/>
                    <a:pt x="1259" y="0"/>
                    <a:pt x="1254" y="0"/>
                  </a:cubicBezTo>
                  <a:cubicBezTo>
                    <a:pt x="1248" y="0"/>
                    <a:pt x="1244" y="4"/>
                    <a:pt x="1244" y="10"/>
                  </a:cubicBezTo>
                  <a:cubicBezTo>
                    <a:pt x="1244" y="16"/>
                    <a:pt x="1248" y="20"/>
                    <a:pt x="1254" y="20"/>
                  </a:cubicBezTo>
                  <a:cubicBezTo>
                    <a:pt x="1259" y="20"/>
                    <a:pt x="1264" y="16"/>
                    <a:pt x="1264" y="10"/>
                  </a:cubicBezTo>
                  <a:moveTo>
                    <a:pt x="1223" y="96"/>
                  </a:moveTo>
                  <a:cubicBezTo>
                    <a:pt x="1214" y="96"/>
                    <a:pt x="1209" y="91"/>
                    <a:pt x="1209" y="80"/>
                  </a:cubicBezTo>
                  <a:cubicBezTo>
                    <a:pt x="1209" y="45"/>
                    <a:pt x="1209" y="45"/>
                    <a:pt x="1209" y="45"/>
                  </a:cubicBezTo>
                  <a:cubicBezTo>
                    <a:pt x="1229" y="45"/>
                    <a:pt x="1229" y="45"/>
                    <a:pt x="1229" y="45"/>
                  </a:cubicBezTo>
                  <a:cubicBezTo>
                    <a:pt x="1229" y="33"/>
                    <a:pt x="1229" y="33"/>
                    <a:pt x="1229" y="33"/>
                  </a:cubicBezTo>
                  <a:cubicBezTo>
                    <a:pt x="1209" y="33"/>
                    <a:pt x="1209" y="33"/>
                    <a:pt x="1209" y="33"/>
                  </a:cubicBezTo>
                  <a:cubicBezTo>
                    <a:pt x="1209" y="12"/>
                    <a:pt x="1209" y="12"/>
                    <a:pt x="1209" y="12"/>
                  </a:cubicBezTo>
                  <a:cubicBezTo>
                    <a:pt x="1194" y="14"/>
                    <a:pt x="1194" y="14"/>
                    <a:pt x="1194" y="14"/>
                  </a:cubicBezTo>
                  <a:cubicBezTo>
                    <a:pt x="1194" y="33"/>
                    <a:pt x="1194" y="33"/>
                    <a:pt x="1194" y="33"/>
                  </a:cubicBezTo>
                  <a:cubicBezTo>
                    <a:pt x="1184" y="33"/>
                    <a:pt x="1184" y="33"/>
                    <a:pt x="1184" y="33"/>
                  </a:cubicBezTo>
                  <a:cubicBezTo>
                    <a:pt x="1184" y="45"/>
                    <a:pt x="1184" y="45"/>
                    <a:pt x="1184" y="45"/>
                  </a:cubicBezTo>
                  <a:cubicBezTo>
                    <a:pt x="1194" y="45"/>
                    <a:pt x="1194" y="45"/>
                    <a:pt x="1194" y="45"/>
                  </a:cubicBezTo>
                  <a:cubicBezTo>
                    <a:pt x="1194" y="81"/>
                    <a:pt x="1194" y="81"/>
                    <a:pt x="1194" y="81"/>
                  </a:cubicBezTo>
                  <a:cubicBezTo>
                    <a:pt x="1194" y="104"/>
                    <a:pt x="1209" y="110"/>
                    <a:pt x="1222" y="110"/>
                  </a:cubicBezTo>
                  <a:cubicBezTo>
                    <a:pt x="1226" y="110"/>
                    <a:pt x="1230" y="109"/>
                    <a:pt x="1232" y="109"/>
                  </a:cubicBezTo>
                  <a:cubicBezTo>
                    <a:pt x="1232" y="94"/>
                    <a:pt x="1232" y="94"/>
                    <a:pt x="1232" y="94"/>
                  </a:cubicBezTo>
                  <a:cubicBezTo>
                    <a:pt x="1230" y="95"/>
                    <a:pt x="1226" y="96"/>
                    <a:pt x="1223" y="96"/>
                  </a:cubicBezTo>
                  <a:moveTo>
                    <a:pt x="1171" y="33"/>
                  </a:moveTo>
                  <a:cubicBezTo>
                    <a:pt x="1155" y="33"/>
                    <a:pt x="1155" y="33"/>
                    <a:pt x="1155" y="33"/>
                  </a:cubicBezTo>
                  <a:cubicBezTo>
                    <a:pt x="1155" y="109"/>
                    <a:pt x="1155" y="109"/>
                    <a:pt x="1155" y="109"/>
                  </a:cubicBezTo>
                  <a:cubicBezTo>
                    <a:pt x="1171" y="109"/>
                    <a:pt x="1171" y="109"/>
                    <a:pt x="1171" y="109"/>
                  </a:cubicBezTo>
                  <a:lnTo>
                    <a:pt x="1171" y="33"/>
                  </a:lnTo>
                  <a:close/>
                  <a:moveTo>
                    <a:pt x="1173" y="10"/>
                  </a:moveTo>
                  <a:cubicBezTo>
                    <a:pt x="1173" y="4"/>
                    <a:pt x="1169" y="0"/>
                    <a:pt x="1163" y="0"/>
                  </a:cubicBezTo>
                  <a:cubicBezTo>
                    <a:pt x="1157" y="0"/>
                    <a:pt x="1153" y="4"/>
                    <a:pt x="1153" y="10"/>
                  </a:cubicBezTo>
                  <a:cubicBezTo>
                    <a:pt x="1153" y="16"/>
                    <a:pt x="1157" y="20"/>
                    <a:pt x="1163" y="20"/>
                  </a:cubicBezTo>
                  <a:cubicBezTo>
                    <a:pt x="1169" y="20"/>
                    <a:pt x="1173" y="16"/>
                    <a:pt x="1173" y="10"/>
                  </a:cubicBezTo>
                  <a:moveTo>
                    <a:pt x="1108" y="31"/>
                  </a:moveTo>
                  <a:cubicBezTo>
                    <a:pt x="1098" y="31"/>
                    <a:pt x="1089" y="36"/>
                    <a:pt x="1085" y="43"/>
                  </a:cubicBezTo>
                  <a:cubicBezTo>
                    <a:pt x="1084" y="43"/>
                    <a:pt x="1084" y="43"/>
                    <a:pt x="1084" y="43"/>
                  </a:cubicBezTo>
                  <a:cubicBezTo>
                    <a:pt x="1083" y="33"/>
                    <a:pt x="1083" y="33"/>
                    <a:pt x="1083" y="33"/>
                  </a:cubicBezTo>
                  <a:cubicBezTo>
                    <a:pt x="1069" y="33"/>
                    <a:pt x="1069" y="33"/>
                    <a:pt x="1069" y="33"/>
                  </a:cubicBezTo>
                  <a:cubicBezTo>
                    <a:pt x="1069" y="109"/>
                    <a:pt x="1069" y="109"/>
                    <a:pt x="1069" y="109"/>
                  </a:cubicBezTo>
                  <a:cubicBezTo>
                    <a:pt x="1084" y="109"/>
                    <a:pt x="1084" y="109"/>
                    <a:pt x="1084" y="109"/>
                  </a:cubicBezTo>
                  <a:cubicBezTo>
                    <a:pt x="1084" y="68"/>
                    <a:pt x="1084" y="68"/>
                    <a:pt x="1084" y="68"/>
                  </a:cubicBezTo>
                  <a:cubicBezTo>
                    <a:pt x="1084" y="60"/>
                    <a:pt x="1086" y="55"/>
                    <a:pt x="1089" y="51"/>
                  </a:cubicBezTo>
                  <a:cubicBezTo>
                    <a:pt x="1093" y="47"/>
                    <a:pt x="1099" y="44"/>
                    <a:pt x="1105" y="44"/>
                  </a:cubicBezTo>
                  <a:cubicBezTo>
                    <a:pt x="1115" y="44"/>
                    <a:pt x="1120" y="50"/>
                    <a:pt x="1120" y="63"/>
                  </a:cubicBezTo>
                  <a:cubicBezTo>
                    <a:pt x="1120" y="109"/>
                    <a:pt x="1120" y="109"/>
                    <a:pt x="1120" y="109"/>
                  </a:cubicBezTo>
                  <a:cubicBezTo>
                    <a:pt x="1135" y="109"/>
                    <a:pt x="1135" y="109"/>
                    <a:pt x="1135" y="109"/>
                  </a:cubicBezTo>
                  <a:cubicBezTo>
                    <a:pt x="1135" y="58"/>
                    <a:pt x="1135" y="58"/>
                    <a:pt x="1135" y="58"/>
                  </a:cubicBezTo>
                  <a:cubicBezTo>
                    <a:pt x="1135" y="38"/>
                    <a:pt x="1123" y="31"/>
                    <a:pt x="1108" y="31"/>
                  </a:cubicBezTo>
                  <a:moveTo>
                    <a:pt x="1011" y="98"/>
                  </a:moveTo>
                  <a:cubicBezTo>
                    <a:pt x="1004" y="98"/>
                    <a:pt x="999" y="94"/>
                    <a:pt x="999" y="88"/>
                  </a:cubicBezTo>
                  <a:cubicBezTo>
                    <a:pt x="999" y="80"/>
                    <a:pt x="1004" y="77"/>
                    <a:pt x="1016" y="75"/>
                  </a:cubicBezTo>
                  <a:cubicBezTo>
                    <a:pt x="1032" y="73"/>
                    <a:pt x="1032" y="73"/>
                    <a:pt x="1032" y="73"/>
                  </a:cubicBezTo>
                  <a:cubicBezTo>
                    <a:pt x="1032" y="79"/>
                    <a:pt x="1032" y="79"/>
                    <a:pt x="1032" y="79"/>
                  </a:cubicBezTo>
                  <a:cubicBezTo>
                    <a:pt x="1032" y="92"/>
                    <a:pt x="1021" y="98"/>
                    <a:pt x="1011" y="98"/>
                  </a:cubicBezTo>
                  <a:moveTo>
                    <a:pt x="1047" y="98"/>
                  </a:moveTo>
                  <a:cubicBezTo>
                    <a:pt x="1047" y="60"/>
                    <a:pt x="1047" y="60"/>
                    <a:pt x="1047" y="60"/>
                  </a:cubicBezTo>
                  <a:cubicBezTo>
                    <a:pt x="1047" y="38"/>
                    <a:pt x="1033" y="31"/>
                    <a:pt x="1017" y="31"/>
                  </a:cubicBezTo>
                  <a:cubicBezTo>
                    <a:pt x="1002" y="31"/>
                    <a:pt x="991" y="38"/>
                    <a:pt x="987" y="51"/>
                  </a:cubicBezTo>
                  <a:cubicBezTo>
                    <a:pt x="999" y="56"/>
                    <a:pt x="999" y="56"/>
                    <a:pt x="999" y="56"/>
                  </a:cubicBezTo>
                  <a:cubicBezTo>
                    <a:pt x="1002" y="49"/>
                    <a:pt x="1007" y="44"/>
                    <a:pt x="1016" y="44"/>
                  </a:cubicBezTo>
                  <a:cubicBezTo>
                    <a:pt x="1027" y="44"/>
                    <a:pt x="1031" y="50"/>
                    <a:pt x="1032" y="62"/>
                  </a:cubicBezTo>
                  <a:cubicBezTo>
                    <a:pt x="1012" y="65"/>
                    <a:pt x="1012" y="65"/>
                    <a:pt x="1012" y="65"/>
                  </a:cubicBezTo>
                  <a:cubicBezTo>
                    <a:pt x="993" y="68"/>
                    <a:pt x="984" y="75"/>
                    <a:pt x="984" y="88"/>
                  </a:cubicBezTo>
                  <a:cubicBezTo>
                    <a:pt x="984" y="102"/>
                    <a:pt x="994" y="110"/>
                    <a:pt x="1009" y="110"/>
                  </a:cubicBezTo>
                  <a:cubicBezTo>
                    <a:pt x="1020" y="110"/>
                    <a:pt x="1030" y="105"/>
                    <a:pt x="1033" y="98"/>
                  </a:cubicBezTo>
                  <a:cubicBezTo>
                    <a:pt x="1034" y="98"/>
                    <a:pt x="1034" y="98"/>
                    <a:pt x="1034" y="98"/>
                  </a:cubicBezTo>
                  <a:cubicBezTo>
                    <a:pt x="1035" y="109"/>
                    <a:pt x="1035" y="109"/>
                    <a:pt x="1035" y="109"/>
                  </a:cubicBezTo>
                  <a:cubicBezTo>
                    <a:pt x="1056" y="109"/>
                    <a:pt x="1056" y="109"/>
                    <a:pt x="1056" y="109"/>
                  </a:cubicBezTo>
                  <a:cubicBezTo>
                    <a:pt x="1056" y="98"/>
                    <a:pt x="1056" y="98"/>
                    <a:pt x="1056" y="98"/>
                  </a:cubicBezTo>
                  <a:lnTo>
                    <a:pt x="1047" y="98"/>
                  </a:lnTo>
                  <a:close/>
                  <a:moveTo>
                    <a:pt x="942" y="31"/>
                  </a:moveTo>
                  <a:cubicBezTo>
                    <a:pt x="931" y="31"/>
                    <a:pt x="923" y="37"/>
                    <a:pt x="919" y="44"/>
                  </a:cubicBezTo>
                  <a:cubicBezTo>
                    <a:pt x="918" y="44"/>
                    <a:pt x="918" y="44"/>
                    <a:pt x="918" y="44"/>
                  </a:cubicBezTo>
                  <a:cubicBezTo>
                    <a:pt x="913" y="34"/>
                    <a:pt x="904" y="31"/>
                    <a:pt x="895" y="31"/>
                  </a:cubicBezTo>
                  <a:cubicBezTo>
                    <a:pt x="885" y="31"/>
                    <a:pt x="878" y="36"/>
                    <a:pt x="873" y="43"/>
                  </a:cubicBezTo>
                  <a:cubicBezTo>
                    <a:pt x="872" y="43"/>
                    <a:pt x="872" y="43"/>
                    <a:pt x="872" y="43"/>
                  </a:cubicBezTo>
                  <a:cubicBezTo>
                    <a:pt x="871" y="33"/>
                    <a:pt x="871" y="33"/>
                    <a:pt x="871" y="33"/>
                  </a:cubicBezTo>
                  <a:cubicBezTo>
                    <a:pt x="857" y="33"/>
                    <a:pt x="857" y="33"/>
                    <a:pt x="857" y="33"/>
                  </a:cubicBezTo>
                  <a:cubicBezTo>
                    <a:pt x="857" y="109"/>
                    <a:pt x="857" y="109"/>
                    <a:pt x="857" y="109"/>
                  </a:cubicBezTo>
                  <a:cubicBezTo>
                    <a:pt x="872" y="109"/>
                    <a:pt x="872" y="109"/>
                    <a:pt x="872" y="109"/>
                  </a:cubicBezTo>
                  <a:cubicBezTo>
                    <a:pt x="872" y="67"/>
                    <a:pt x="872" y="67"/>
                    <a:pt x="872" y="67"/>
                  </a:cubicBezTo>
                  <a:cubicBezTo>
                    <a:pt x="872" y="54"/>
                    <a:pt x="879" y="44"/>
                    <a:pt x="891" y="44"/>
                  </a:cubicBezTo>
                  <a:cubicBezTo>
                    <a:pt x="900" y="44"/>
                    <a:pt x="905" y="49"/>
                    <a:pt x="905" y="63"/>
                  </a:cubicBezTo>
                  <a:cubicBezTo>
                    <a:pt x="905" y="109"/>
                    <a:pt x="905" y="109"/>
                    <a:pt x="905" y="109"/>
                  </a:cubicBezTo>
                  <a:cubicBezTo>
                    <a:pt x="920" y="109"/>
                    <a:pt x="920" y="109"/>
                    <a:pt x="920" y="109"/>
                  </a:cubicBezTo>
                  <a:cubicBezTo>
                    <a:pt x="920" y="67"/>
                    <a:pt x="920" y="67"/>
                    <a:pt x="920" y="67"/>
                  </a:cubicBezTo>
                  <a:cubicBezTo>
                    <a:pt x="920" y="54"/>
                    <a:pt x="927" y="44"/>
                    <a:pt x="939" y="44"/>
                  </a:cubicBezTo>
                  <a:cubicBezTo>
                    <a:pt x="947" y="44"/>
                    <a:pt x="953" y="49"/>
                    <a:pt x="953" y="63"/>
                  </a:cubicBezTo>
                  <a:cubicBezTo>
                    <a:pt x="953" y="109"/>
                    <a:pt x="953" y="109"/>
                    <a:pt x="953" y="109"/>
                  </a:cubicBezTo>
                  <a:cubicBezTo>
                    <a:pt x="968" y="109"/>
                    <a:pt x="968" y="109"/>
                    <a:pt x="968" y="109"/>
                  </a:cubicBezTo>
                  <a:cubicBezTo>
                    <a:pt x="968" y="58"/>
                    <a:pt x="968" y="58"/>
                    <a:pt x="968" y="58"/>
                  </a:cubicBezTo>
                  <a:cubicBezTo>
                    <a:pt x="968" y="37"/>
                    <a:pt x="955" y="31"/>
                    <a:pt x="942" y="31"/>
                  </a:cubicBezTo>
                  <a:moveTo>
                    <a:pt x="821" y="33"/>
                  </a:moveTo>
                  <a:cubicBezTo>
                    <a:pt x="821" y="73"/>
                    <a:pt x="821" y="73"/>
                    <a:pt x="821" y="73"/>
                  </a:cubicBezTo>
                  <a:cubicBezTo>
                    <a:pt x="821" y="82"/>
                    <a:pt x="820" y="87"/>
                    <a:pt x="817" y="90"/>
                  </a:cubicBezTo>
                  <a:cubicBezTo>
                    <a:pt x="813" y="95"/>
                    <a:pt x="807" y="97"/>
                    <a:pt x="801" y="97"/>
                  </a:cubicBezTo>
                  <a:cubicBezTo>
                    <a:pt x="791" y="97"/>
                    <a:pt x="786" y="92"/>
                    <a:pt x="786" y="78"/>
                  </a:cubicBezTo>
                  <a:cubicBezTo>
                    <a:pt x="786" y="33"/>
                    <a:pt x="786" y="33"/>
                    <a:pt x="786" y="33"/>
                  </a:cubicBezTo>
                  <a:cubicBezTo>
                    <a:pt x="771" y="33"/>
                    <a:pt x="771" y="33"/>
                    <a:pt x="771" y="33"/>
                  </a:cubicBezTo>
                  <a:cubicBezTo>
                    <a:pt x="771" y="83"/>
                    <a:pt x="771" y="83"/>
                    <a:pt x="771" y="83"/>
                  </a:cubicBezTo>
                  <a:cubicBezTo>
                    <a:pt x="771" y="104"/>
                    <a:pt x="783" y="111"/>
                    <a:pt x="798" y="111"/>
                  </a:cubicBezTo>
                  <a:cubicBezTo>
                    <a:pt x="808" y="111"/>
                    <a:pt x="816" y="106"/>
                    <a:pt x="821" y="99"/>
                  </a:cubicBezTo>
                  <a:cubicBezTo>
                    <a:pt x="822" y="99"/>
                    <a:pt x="822" y="99"/>
                    <a:pt x="822" y="99"/>
                  </a:cubicBezTo>
                  <a:cubicBezTo>
                    <a:pt x="823" y="109"/>
                    <a:pt x="823" y="109"/>
                    <a:pt x="823" y="109"/>
                  </a:cubicBezTo>
                  <a:cubicBezTo>
                    <a:pt x="837" y="109"/>
                    <a:pt x="837" y="109"/>
                    <a:pt x="837" y="109"/>
                  </a:cubicBezTo>
                  <a:cubicBezTo>
                    <a:pt x="837" y="33"/>
                    <a:pt x="837" y="33"/>
                    <a:pt x="837" y="33"/>
                  </a:cubicBezTo>
                  <a:lnTo>
                    <a:pt x="821" y="33"/>
                  </a:lnTo>
                  <a:close/>
                  <a:moveTo>
                    <a:pt x="732" y="9"/>
                  </a:moveTo>
                  <a:cubicBezTo>
                    <a:pt x="732" y="53"/>
                    <a:pt x="732" y="53"/>
                    <a:pt x="732" y="53"/>
                  </a:cubicBezTo>
                  <a:cubicBezTo>
                    <a:pt x="684" y="53"/>
                    <a:pt x="684" y="53"/>
                    <a:pt x="684" y="53"/>
                  </a:cubicBezTo>
                  <a:cubicBezTo>
                    <a:pt x="684" y="9"/>
                    <a:pt x="684" y="9"/>
                    <a:pt x="684" y="9"/>
                  </a:cubicBezTo>
                  <a:cubicBezTo>
                    <a:pt x="668" y="9"/>
                    <a:pt x="668" y="9"/>
                    <a:pt x="668" y="9"/>
                  </a:cubicBezTo>
                  <a:cubicBezTo>
                    <a:pt x="668" y="109"/>
                    <a:pt x="668" y="109"/>
                    <a:pt x="668" y="109"/>
                  </a:cubicBezTo>
                  <a:cubicBezTo>
                    <a:pt x="684" y="109"/>
                    <a:pt x="684" y="109"/>
                    <a:pt x="684" y="109"/>
                  </a:cubicBezTo>
                  <a:cubicBezTo>
                    <a:pt x="684" y="67"/>
                    <a:pt x="684" y="67"/>
                    <a:pt x="684" y="67"/>
                  </a:cubicBezTo>
                  <a:cubicBezTo>
                    <a:pt x="732" y="67"/>
                    <a:pt x="732" y="67"/>
                    <a:pt x="732" y="67"/>
                  </a:cubicBezTo>
                  <a:cubicBezTo>
                    <a:pt x="732" y="109"/>
                    <a:pt x="732" y="109"/>
                    <a:pt x="732" y="109"/>
                  </a:cubicBezTo>
                  <a:cubicBezTo>
                    <a:pt x="748" y="109"/>
                    <a:pt x="748" y="109"/>
                    <a:pt x="748" y="109"/>
                  </a:cubicBezTo>
                  <a:cubicBezTo>
                    <a:pt x="748" y="9"/>
                    <a:pt x="748" y="9"/>
                    <a:pt x="748" y="9"/>
                  </a:cubicBezTo>
                  <a:lnTo>
                    <a:pt x="732" y="9"/>
                  </a:lnTo>
                  <a:close/>
                  <a:moveTo>
                    <a:pt x="613" y="15"/>
                  </a:moveTo>
                  <a:cubicBezTo>
                    <a:pt x="617" y="15"/>
                    <a:pt x="620" y="15"/>
                    <a:pt x="623" y="16"/>
                  </a:cubicBezTo>
                  <a:cubicBezTo>
                    <a:pt x="623" y="2"/>
                    <a:pt x="623" y="2"/>
                    <a:pt x="623" y="2"/>
                  </a:cubicBezTo>
                  <a:cubicBezTo>
                    <a:pt x="620" y="1"/>
                    <a:pt x="617" y="1"/>
                    <a:pt x="612" y="1"/>
                  </a:cubicBezTo>
                  <a:cubicBezTo>
                    <a:pt x="599" y="1"/>
                    <a:pt x="584" y="7"/>
                    <a:pt x="584" y="29"/>
                  </a:cubicBezTo>
                  <a:cubicBezTo>
                    <a:pt x="584" y="33"/>
                    <a:pt x="584" y="33"/>
                    <a:pt x="584" y="33"/>
                  </a:cubicBezTo>
                  <a:cubicBezTo>
                    <a:pt x="572" y="33"/>
                    <a:pt x="572" y="33"/>
                    <a:pt x="572" y="33"/>
                  </a:cubicBezTo>
                  <a:cubicBezTo>
                    <a:pt x="572" y="45"/>
                    <a:pt x="572" y="45"/>
                    <a:pt x="572" y="45"/>
                  </a:cubicBezTo>
                  <a:cubicBezTo>
                    <a:pt x="584" y="45"/>
                    <a:pt x="584" y="45"/>
                    <a:pt x="584" y="45"/>
                  </a:cubicBezTo>
                  <a:cubicBezTo>
                    <a:pt x="584" y="109"/>
                    <a:pt x="584" y="109"/>
                    <a:pt x="584" y="109"/>
                  </a:cubicBezTo>
                  <a:cubicBezTo>
                    <a:pt x="599" y="109"/>
                    <a:pt x="599" y="109"/>
                    <a:pt x="599" y="109"/>
                  </a:cubicBezTo>
                  <a:cubicBezTo>
                    <a:pt x="599" y="45"/>
                    <a:pt x="599" y="45"/>
                    <a:pt x="599" y="45"/>
                  </a:cubicBezTo>
                  <a:cubicBezTo>
                    <a:pt x="620" y="45"/>
                    <a:pt x="620" y="45"/>
                    <a:pt x="620" y="45"/>
                  </a:cubicBezTo>
                  <a:cubicBezTo>
                    <a:pt x="620" y="33"/>
                    <a:pt x="620" y="33"/>
                    <a:pt x="620" y="33"/>
                  </a:cubicBezTo>
                  <a:cubicBezTo>
                    <a:pt x="599" y="33"/>
                    <a:pt x="599" y="33"/>
                    <a:pt x="599" y="33"/>
                  </a:cubicBezTo>
                  <a:cubicBezTo>
                    <a:pt x="599" y="31"/>
                    <a:pt x="599" y="31"/>
                    <a:pt x="599" y="31"/>
                  </a:cubicBezTo>
                  <a:cubicBezTo>
                    <a:pt x="599" y="20"/>
                    <a:pt x="604" y="15"/>
                    <a:pt x="613" y="15"/>
                  </a:cubicBezTo>
                  <a:moveTo>
                    <a:pt x="548" y="70"/>
                  </a:moveTo>
                  <a:cubicBezTo>
                    <a:pt x="548" y="87"/>
                    <a:pt x="540" y="97"/>
                    <a:pt x="526" y="97"/>
                  </a:cubicBezTo>
                  <a:cubicBezTo>
                    <a:pt x="513" y="97"/>
                    <a:pt x="505" y="87"/>
                    <a:pt x="505" y="70"/>
                  </a:cubicBezTo>
                  <a:cubicBezTo>
                    <a:pt x="505" y="54"/>
                    <a:pt x="513" y="44"/>
                    <a:pt x="526" y="44"/>
                  </a:cubicBezTo>
                  <a:cubicBezTo>
                    <a:pt x="540" y="44"/>
                    <a:pt x="548" y="54"/>
                    <a:pt x="548" y="70"/>
                  </a:cubicBezTo>
                  <a:moveTo>
                    <a:pt x="563" y="70"/>
                  </a:moveTo>
                  <a:cubicBezTo>
                    <a:pt x="563" y="46"/>
                    <a:pt x="548" y="31"/>
                    <a:pt x="526" y="31"/>
                  </a:cubicBezTo>
                  <a:cubicBezTo>
                    <a:pt x="504" y="31"/>
                    <a:pt x="489" y="46"/>
                    <a:pt x="489" y="70"/>
                  </a:cubicBezTo>
                  <a:cubicBezTo>
                    <a:pt x="489" y="95"/>
                    <a:pt x="504" y="110"/>
                    <a:pt x="526" y="110"/>
                  </a:cubicBezTo>
                  <a:cubicBezTo>
                    <a:pt x="548" y="110"/>
                    <a:pt x="563" y="95"/>
                    <a:pt x="563" y="70"/>
                  </a:cubicBezTo>
                  <a:moveTo>
                    <a:pt x="440" y="109"/>
                  </a:moveTo>
                  <a:cubicBezTo>
                    <a:pt x="440" y="2"/>
                    <a:pt x="440" y="2"/>
                    <a:pt x="440" y="2"/>
                  </a:cubicBezTo>
                  <a:cubicBezTo>
                    <a:pt x="425" y="4"/>
                    <a:pt x="425" y="4"/>
                    <a:pt x="425" y="4"/>
                  </a:cubicBezTo>
                  <a:cubicBezTo>
                    <a:pt x="425" y="109"/>
                    <a:pt x="425" y="109"/>
                    <a:pt x="425" y="109"/>
                  </a:cubicBezTo>
                  <a:lnTo>
                    <a:pt x="440" y="109"/>
                  </a:lnTo>
                  <a:close/>
                  <a:moveTo>
                    <a:pt x="394" y="70"/>
                  </a:moveTo>
                  <a:cubicBezTo>
                    <a:pt x="394" y="87"/>
                    <a:pt x="386" y="97"/>
                    <a:pt x="372" y="97"/>
                  </a:cubicBezTo>
                  <a:cubicBezTo>
                    <a:pt x="359" y="97"/>
                    <a:pt x="351" y="87"/>
                    <a:pt x="351" y="70"/>
                  </a:cubicBezTo>
                  <a:cubicBezTo>
                    <a:pt x="351" y="54"/>
                    <a:pt x="359" y="44"/>
                    <a:pt x="372" y="44"/>
                  </a:cubicBezTo>
                  <a:cubicBezTo>
                    <a:pt x="386" y="44"/>
                    <a:pt x="394" y="54"/>
                    <a:pt x="394" y="70"/>
                  </a:cubicBezTo>
                  <a:moveTo>
                    <a:pt x="409" y="70"/>
                  </a:moveTo>
                  <a:cubicBezTo>
                    <a:pt x="409" y="46"/>
                    <a:pt x="394" y="31"/>
                    <a:pt x="372" y="31"/>
                  </a:cubicBezTo>
                  <a:cubicBezTo>
                    <a:pt x="351" y="31"/>
                    <a:pt x="336" y="46"/>
                    <a:pt x="336" y="70"/>
                  </a:cubicBezTo>
                  <a:cubicBezTo>
                    <a:pt x="336" y="95"/>
                    <a:pt x="351" y="110"/>
                    <a:pt x="372" y="110"/>
                  </a:cubicBezTo>
                  <a:cubicBezTo>
                    <a:pt x="394" y="110"/>
                    <a:pt x="409" y="95"/>
                    <a:pt x="409" y="70"/>
                  </a:cubicBezTo>
                  <a:moveTo>
                    <a:pt x="309" y="70"/>
                  </a:moveTo>
                  <a:cubicBezTo>
                    <a:pt x="309" y="87"/>
                    <a:pt x="301" y="97"/>
                    <a:pt x="287" y="97"/>
                  </a:cubicBezTo>
                  <a:cubicBezTo>
                    <a:pt x="274" y="97"/>
                    <a:pt x="266" y="87"/>
                    <a:pt x="266" y="70"/>
                  </a:cubicBezTo>
                  <a:cubicBezTo>
                    <a:pt x="266" y="54"/>
                    <a:pt x="274" y="44"/>
                    <a:pt x="287" y="44"/>
                  </a:cubicBezTo>
                  <a:cubicBezTo>
                    <a:pt x="301" y="44"/>
                    <a:pt x="309" y="54"/>
                    <a:pt x="309" y="70"/>
                  </a:cubicBezTo>
                  <a:moveTo>
                    <a:pt x="324" y="70"/>
                  </a:moveTo>
                  <a:cubicBezTo>
                    <a:pt x="324" y="46"/>
                    <a:pt x="309" y="31"/>
                    <a:pt x="287" y="31"/>
                  </a:cubicBezTo>
                  <a:cubicBezTo>
                    <a:pt x="265" y="31"/>
                    <a:pt x="251" y="46"/>
                    <a:pt x="251" y="70"/>
                  </a:cubicBezTo>
                  <a:cubicBezTo>
                    <a:pt x="251" y="95"/>
                    <a:pt x="265" y="110"/>
                    <a:pt x="287" y="110"/>
                  </a:cubicBezTo>
                  <a:cubicBezTo>
                    <a:pt x="309" y="110"/>
                    <a:pt x="324" y="95"/>
                    <a:pt x="324" y="70"/>
                  </a:cubicBezTo>
                  <a:moveTo>
                    <a:pt x="208" y="31"/>
                  </a:moveTo>
                  <a:cubicBezTo>
                    <a:pt x="197" y="31"/>
                    <a:pt x="189" y="36"/>
                    <a:pt x="185" y="43"/>
                  </a:cubicBezTo>
                  <a:cubicBezTo>
                    <a:pt x="184" y="43"/>
                    <a:pt x="184" y="43"/>
                    <a:pt x="184" y="43"/>
                  </a:cubicBezTo>
                  <a:cubicBezTo>
                    <a:pt x="184" y="2"/>
                    <a:pt x="184" y="2"/>
                    <a:pt x="184" y="2"/>
                  </a:cubicBezTo>
                  <a:cubicBezTo>
                    <a:pt x="169" y="4"/>
                    <a:pt x="169" y="4"/>
                    <a:pt x="169" y="4"/>
                  </a:cubicBezTo>
                  <a:cubicBezTo>
                    <a:pt x="169" y="109"/>
                    <a:pt x="169" y="109"/>
                    <a:pt x="169" y="109"/>
                  </a:cubicBezTo>
                  <a:cubicBezTo>
                    <a:pt x="184" y="109"/>
                    <a:pt x="184" y="109"/>
                    <a:pt x="184" y="109"/>
                  </a:cubicBezTo>
                  <a:cubicBezTo>
                    <a:pt x="184" y="68"/>
                    <a:pt x="184" y="68"/>
                    <a:pt x="184" y="68"/>
                  </a:cubicBezTo>
                  <a:cubicBezTo>
                    <a:pt x="184" y="60"/>
                    <a:pt x="186" y="55"/>
                    <a:pt x="189" y="51"/>
                  </a:cubicBezTo>
                  <a:cubicBezTo>
                    <a:pt x="193" y="47"/>
                    <a:pt x="198" y="44"/>
                    <a:pt x="204" y="44"/>
                  </a:cubicBezTo>
                  <a:cubicBezTo>
                    <a:pt x="214" y="44"/>
                    <a:pt x="219" y="50"/>
                    <a:pt x="219" y="63"/>
                  </a:cubicBezTo>
                  <a:cubicBezTo>
                    <a:pt x="219" y="109"/>
                    <a:pt x="219" y="109"/>
                    <a:pt x="219" y="109"/>
                  </a:cubicBezTo>
                  <a:cubicBezTo>
                    <a:pt x="235" y="109"/>
                    <a:pt x="235" y="109"/>
                    <a:pt x="235" y="109"/>
                  </a:cubicBezTo>
                  <a:cubicBezTo>
                    <a:pt x="235" y="58"/>
                    <a:pt x="235" y="58"/>
                    <a:pt x="235" y="58"/>
                  </a:cubicBezTo>
                  <a:cubicBezTo>
                    <a:pt x="235" y="38"/>
                    <a:pt x="222" y="31"/>
                    <a:pt x="208" y="31"/>
                  </a:cubicBezTo>
                  <a:moveTo>
                    <a:pt x="153" y="86"/>
                  </a:moveTo>
                  <a:cubicBezTo>
                    <a:pt x="139" y="81"/>
                    <a:pt x="139" y="81"/>
                    <a:pt x="139" y="81"/>
                  </a:cubicBezTo>
                  <a:cubicBezTo>
                    <a:pt x="137" y="91"/>
                    <a:pt x="128" y="97"/>
                    <a:pt x="120" y="97"/>
                  </a:cubicBezTo>
                  <a:cubicBezTo>
                    <a:pt x="107" y="97"/>
                    <a:pt x="98" y="87"/>
                    <a:pt x="98" y="70"/>
                  </a:cubicBezTo>
                  <a:cubicBezTo>
                    <a:pt x="98" y="54"/>
                    <a:pt x="106" y="44"/>
                    <a:pt x="120" y="44"/>
                  </a:cubicBezTo>
                  <a:cubicBezTo>
                    <a:pt x="128" y="44"/>
                    <a:pt x="137" y="50"/>
                    <a:pt x="139" y="60"/>
                  </a:cubicBezTo>
                  <a:cubicBezTo>
                    <a:pt x="153" y="55"/>
                    <a:pt x="153" y="55"/>
                    <a:pt x="153" y="55"/>
                  </a:cubicBezTo>
                  <a:cubicBezTo>
                    <a:pt x="149" y="40"/>
                    <a:pt x="136" y="31"/>
                    <a:pt x="120" y="31"/>
                  </a:cubicBezTo>
                  <a:cubicBezTo>
                    <a:pt x="97" y="31"/>
                    <a:pt x="83" y="47"/>
                    <a:pt x="83" y="70"/>
                  </a:cubicBezTo>
                  <a:cubicBezTo>
                    <a:pt x="83" y="95"/>
                    <a:pt x="98" y="110"/>
                    <a:pt x="120" y="110"/>
                  </a:cubicBezTo>
                  <a:cubicBezTo>
                    <a:pt x="136" y="110"/>
                    <a:pt x="149" y="101"/>
                    <a:pt x="153" y="86"/>
                  </a:cubicBezTo>
                  <a:moveTo>
                    <a:pt x="56" y="36"/>
                  </a:moveTo>
                  <a:cubicBezTo>
                    <a:pt x="70" y="28"/>
                    <a:pt x="70" y="28"/>
                    <a:pt x="70" y="28"/>
                  </a:cubicBezTo>
                  <a:cubicBezTo>
                    <a:pt x="66" y="16"/>
                    <a:pt x="54" y="8"/>
                    <a:pt x="37" y="8"/>
                  </a:cubicBezTo>
                  <a:cubicBezTo>
                    <a:pt x="18" y="8"/>
                    <a:pt x="4" y="20"/>
                    <a:pt x="4" y="35"/>
                  </a:cubicBezTo>
                  <a:cubicBezTo>
                    <a:pt x="4" y="49"/>
                    <a:pt x="13" y="58"/>
                    <a:pt x="32" y="64"/>
                  </a:cubicBezTo>
                  <a:cubicBezTo>
                    <a:pt x="49" y="70"/>
                    <a:pt x="56" y="73"/>
                    <a:pt x="56" y="82"/>
                  </a:cubicBezTo>
                  <a:cubicBezTo>
                    <a:pt x="56" y="91"/>
                    <a:pt x="48" y="96"/>
                    <a:pt x="38" y="96"/>
                  </a:cubicBezTo>
                  <a:cubicBezTo>
                    <a:pt x="26" y="96"/>
                    <a:pt x="18" y="91"/>
                    <a:pt x="13" y="80"/>
                  </a:cubicBezTo>
                  <a:cubicBezTo>
                    <a:pt x="0" y="88"/>
                    <a:pt x="0" y="88"/>
                    <a:pt x="0" y="88"/>
                  </a:cubicBezTo>
                  <a:cubicBezTo>
                    <a:pt x="7" y="103"/>
                    <a:pt x="19" y="111"/>
                    <a:pt x="37" y="111"/>
                  </a:cubicBezTo>
                  <a:cubicBezTo>
                    <a:pt x="57" y="111"/>
                    <a:pt x="72" y="99"/>
                    <a:pt x="72" y="80"/>
                  </a:cubicBezTo>
                  <a:cubicBezTo>
                    <a:pt x="72" y="65"/>
                    <a:pt x="61" y="58"/>
                    <a:pt x="41" y="51"/>
                  </a:cubicBezTo>
                  <a:cubicBezTo>
                    <a:pt x="29" y="47"/>
                    <a:pt x="21" y="43"/>
                    <a:pt x="21" y="34"/>
                  </a:cubicBezTo>
                  <a:cubicBezTo>
                    <a:pt x="21" y="28"/>
                    <a:pt x="26" y="22"/>
                    <a:pt x="36" y="22"/>
                  </a:cubicBezTo>
                  <a:cubicBezTo>
                    <a:pt x="46" y="22"/>
                    <a:pt x="54" y="28"/>
                    <a:pt x="56" y="3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5"/>
            <p:cNvSpPr>
              <a:spLocks noEditPoints="1"/>
            </p:cNvSpPr>
            <p:nvPr userDrawn="1"/>
          </p:nvSpPr>
          <p:spPr bwMode="auto">
            <a:xfrm>
              <a:off x="2747648" y="2889251"/>
              <a:ext cx="2343150" cy="233363"/>
            </a:xfrm>
            <a:custGeom>
              <a:avLst/>
              <a:gdLst>
                <a:gd name="T0" fmla="*/ 1351 w 1385"/>
                <a:gd name="T1" fmla="*/ 44 h 137"/>
                <a:gd name="T2" fmla="*/ 1383 w 1385"/>
                <a:gd name="T3" fmla="*/ 90 h 137"/>
                <a:gd name="T4" fmla="*/ 1385 w 1385"/>
                <a:gd name="T5" fmla="*/ 73 h 137"/>
                <a:gd name="T6" fmla="*/ 1289 w 1385"/>
                <a:gd name="T7" fmla="*/ 62 h 137"/>
                <a:gd name="T8" fmla="*/ 1235 w 1385"/>
                <a:gd name="T9" fmla="*/ 71 h 137"/>
                <a:gd name="T10" fmla="*/ 1271 w 1385"/>
                <a:gd name="T11" fmla="*/ 97 h 137"/>
                <a:gd name="T12" fmla="*/ 1271 w 1385"/>
                <a:gd name="T13" fmla="*/ 31 h 137"/>
                <a:gd name="T14" fmla="*/ 1204 w 1385"/>
                <a:gd name="T15" fmla="*/ 67 h 137"/>
                <a:gd name="T16" fmla="*/ 1204 w 1385"/>
                <a:gd name="T17" fmla="*/ 42 h 137"/>
                <a:gd name="T18" fmla="*/ 1179 w 1385"/>
                <a:gd name="T19" fmla="*/ 111 h 137"/>
                <a:gd name="T20" fmla="*/ 1219 w 1385"/>
                <a:gd name="T21" fmla="*/ 109 h 137"/>
                <a:gd name="T22" fmla="*/ 1080 w 1385"/>
                <a:gd name="T23" fmla="*/ 43 h 137"/>
                <a:gd name="T24" fmla="*/ 1064 w 1385"/>
                <a:gd name="T25" fmla="*/ 109 h 137"/>
                <a:gd name="T26" fmla="*/ 1099 w 1385"/>
                <a:gd name="T27" fmla="*/ 45 h 137"/>
                <a:gd name="T28" fmla="*/ 1129 w 1385"/>
                <a:gd name="T29" fmla="*/ 59 h 137"/>
                <a:gd name="T30" fmla="*/ 1023 w 1385"/>
                <a:gd name="T31" fmla="*/ 91 h 137"/>
                <a:gd name="T32" fmla="*/ 977 w 1385"/>
                <a:gd name="T33" fmla="*/ 33 h 137"/>
                <a:gd name="T34" fmla="*/ 1028 w 1385"/>
                <a:gd name="T35" fmla="*/ 99 h 137"/>
                <a:gd name="T36" fmla="*/ 1028 w 1385"/>
                <a:gd name="T37" fmla="*/ 33 h 137"/>
                <a:gd name="T38" fmla="*/ 906 w 1385"/>
                <a:gd name="T39" fmla="*/ 95 h 137"/>
                <a:gd name="T40" fmla="*/ 876 w 1385"/>
                <a:gd name="T41" fmla="*/ 10 h 137"/>
                <a:gd name="T42" fmla="*/ 907 w 1385"/>
                <a:gd name="T43" fmla="*/ 10 h 137"/>
                <a:gd name="T44" fmla="*/ 820 w 1385"/>
                <a:gd name="T45" fmla="*/ 1 h 137"/>
                <a:gd name="T46" fmla="*/ 780 w 1385"/>
                <a:gd name="T47" fmla="*/ 46 h 137"/>
                <a:gd name="T48" fmla="*/ 807 w 1385"/>
                <a:gd name="T49" fmla="*/ 46 h 137"/>
                <a:gd name="T50" fmla="*/ 807 w 1385"/>
                <a:gd name="T51" fmla="*/ 31 h 137"/>
                <a:gd name="T52" fmla="*/ 713 w 1385"/>
                <a:gd name="T53" fmla="*/ 71 h 137"/>
                <a:gd name="T54" fmla="*/ 734 w 1385"/>
                <a:gd name="T55" fmla="*/ 31 h 137"/>
                <a:gd name="T56" fmla="*/ 656 w 1385"/>
                <a:gd name="T57" fmla="*/ 33 h 137"/>
                <a:gd name="T58" fmla="*/ 582 w 1385"/>
                <a:gd name="T59" fmla="*/ 33 h 137"/>
                <a:gd name="T60" fmla="*/ 656 w 1385"/>
                <a:gd name="T61" fmla="*/ 33 h 137"/>
                <a:gd name="T62" fmla="*/ 575 w 1385"/>
                <a:gd name="T63" fmla="*/ 33 h 137"/>
                <a:gd name="T64" fmla="*/ 541 w 1385"/>
                <a:gd name="T65" fmla="*/ 33 h 137"/>
                <a:gd name="T66" fmla="*/ 541 w 1385"/>
                <a:gd name="T67" fmla="*/ 82 h 137"/>
                <a:gd name="T68" fmla="*/ 569 w 1385"/>
                <a:gd name="T69" fmla="*/ 96 h 137"/>
                <a:gd name="T70" fmla="*/ 503 w 1385"/>
                <a:gd name="T71" fmla="*/ 109 h 137"/>
                <a:gd name="T72" fmla="*/ 511 w 1385"/>
                <a:gd name="T73" fmla="*/ 0 h 137"/>
                <a:gd name="T74" fmla="*/ 436 w 1385"/>
                <a:gd name="T75" fmla="*/ 86 h 137"/>
                <a:gd name="T76" fmla="*/ 461 w 1385"/>
                <a:gd name="T77" fmla="*/ 64 h 137"/>
                <a:gd name="T78" fmla="*/ 486 w 1385"/>
                <a:gd name="T79" fmla="*/ 44 h 137"/>
                <a:gd name="T80" fmla="*/ 472 w 1385"/>
                <a:gd name="T81" fmla="*/ 88 h 137"/>
                <a:gd name="T82" fmla="*/ 397 w 1385"/>
                <a:gd name="T83" fmla="*/ 44 h 137"/>
                <a:gd name="T84" fmla="*/ 381 w 1385"/>
                <a:gd name="T85" fmla="*/ 109 h 137"/>
                <a:gd name="T86" fmla="*/ 420 w 1385"/>
                <a:gd name="T87" fmla="*/ 47 h 137"/>
                <a:gd name="T88" fmla="*/ 349 w 1385"/>
                <a:gd name="T89" fmla="*/ 62 h 137"/>
                <a:gd name="T90" fmla="*/ 295 w 1385"/>
                <a:gd name="T91" fmla="*/ 71 h 137"/>
                <a:gd name="T92" fmla="*/ 331 w 1385"/>
                <a:gd name="T93" fmla="*/ 97 h 137"/>
                <a:gd name="T94" fmla="*/ 331 w 1385"/>
                <a:gd name="T95" fmla="*/ 31 h 137"/>
                <a:gd name="T96" fmla="*/ 215 w 1385"/>
                <a:gd name="T97" fmla="*/ 33 h 137"/>
                <a:gd name="T98" fmla="*/ 273 w 1385"/>
                <a:gd name="T99" fmla="*/ 33 h 137"/>
                <a:gd name="T100" fmla="*/ 202 w 1385"/>
                <a:gd name="T101" fmla="*/ 109 h 137"/>
                <a:gd name="T102" fmla="*/ 184 w 1385"/>
                <a:gd name="T103" fmla="*/ 10 h 137"/>
                <a:gd name="T104" fmla="*/ 117 w 1385"/>
                <a:gd name="T105" fmla="*/ 43 h 137"/>
                <a:gd name="T106" fmla="*/ 101 w 1385"/>
                <a:gd name="T107" fmla="*/ 109 h 137"/>
                <a:gd name="T108" fmla="*/ 136 w 1385"/>
                <a:gd name="T109" fmla="*/ 45 h 137"/>
                <a:gd name="T110" fmla="*/ 166 w 1385"/>
                <a:gd name="T111" fmla="*/ 59 h 137"/>
                <a:gd name="T112" fmla="*/ 0 w 1385"/>
                <a:gd name="T113" fmla="*/ 10 h 137"/>
                <a:gd name="T114" fmla="*/ 79 w 1385"/>
                <a:gd name="T115" fmla="*/ 10 h 137"/>
                <a:gd name="T116" fmla="*/ 16 w 1385"/>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5" h="137">
                  <a:moveTo>
                    <a:pt x="1351" y="44"/>
                  </a:moveTo>
                  <a:cubicBezTo>
                    <a:pt x="1362" y="44"/>
                    <a:pt x="1369" y="51"/>
                    <a:pt x="1370" y="62"/>
                  </a:cubicBezTo>
                  <a:cubicBezTo>
                    <a:pt x="1331" y="62"/>
                    <a:pt x="1331" y="62"/>
                    <a:pt x="1331" y="62"/>
                  </a:cubicBezTo>
                  <a:cubicBezTo>
                    <a:pt x="1333" y="51"/>
                    <a:pt x="1341" y="44"/>
                    <a:pt x="1351" y="44"/>
                  </a:cubicBezTo>
                  <a:moveTo>
                    <a:pt x="1352" y="31"/>
                  </a:moveTo>
                  <a:cubicBezTo>
                    <a:pt x="1330" y="31"/>
                    <a:pt x="1316" y="48"/>
                    <a:pt x="1316" y="71"/>
                  </a:cubicBezTo>
                  <a:cubicBezTo>
                    <a:pt x="1316" y="95"/>
                    <a:pt x="1331" y="111"/>
                    <a:pt x="1352" y="111"/>
                  </a:cubicBezTo>
                  <a:cubicBezTo>
                    <a:pt x="1367" y="111"/>
                    <a:pt x="1379" y="101"/>
                    <a:pt x="1383" y="90"/>
                  </a:cubicBezTo>
                  <a:cubicBezTo>
                    <a:pt x="1371" y="84"/>
                    <a:pt x="1371" y="84"/>
                    <a:pt x="1371" y="84"/>
                  </a:cubicBezTo>
                  <a:cubicBezTo>
                    <a:pt x="1368" y="93"/>
                    <a:pt x="1361" y="97"/>
                    <a:pt x="1352" y="97"/>
                  </a:cubicBezTo>
                  <a:cubicBezTo>
                    <a:pt x="1340" y="97"/>
                    <a:pt x="1331" y="89"/>
                    <a:pt x="1331" y="73"/>
                  </a:cubicBezTo>
                  <a:cubicBezTo>
                    <a:pt x="1385" y="73"/>
                    <a:pt x="1385" y="73"/>
                    <a:pt x="1385" y="73"/>
                  </a:cubicBezTo>
                  <a:cubicBezTo>
                    <a:pt x="1385" y="69"/>
                    <a:pt x="1385" y="69"/>
                    <a:pt x="1385" y="69"/>
                  </a:cubicBezTo>
                  <a:cubicBezTo>
                    <a:pt x="1385" y="48"/>
                    <a:pt x="1373" y="31"/>
                    <a:pt x="1352" y="31"/>
                  </a:cubicBezTo>
                  <a:moveTo>
                    <a:pt x="1270" y="44"/>
                  </a:moveTo>
                  <a:cubicBezTo>
                    <a:pt x="1281" y="44"/>
                    <a:pt x="1288" y="51"/>
                    <a:pt x="1289" y="62"/>
                  </a:cubicBezTo>
                  <a:cubicBezTo>
                    <a:pt x="1251" y="62"/>
                    <a:pt x="1251" y="62"/>
                    <a:pt x="1251" y="62"/>
                  </a:cubicBezTo>
                  <a:cubicBezTo>
                    <a:pt x="1253" y="51"/>
                    <a:pt x="1260" y="44"/>
                    <a:pt x="1270" y="44"/>
                  </a:cubicBezTo>
                  <a:moveTo>
                    <a:pt x="1271" y="31"/>
                  </a:moveTo>
                  <a:cubicBezTo>
                    <a:pt x="1249" y="31"/>
                    <a:pt x="1235" y="48"/>
                    <a:pt x="1235" y="71"/>
                  </a:cubicBezTo>
                  <a:cubicBezTo>
                    <a:pt x="1235" y="95"/>
                    <a:pt x="1250" y="111"/>
                    <a:pt x="1271" y="111"/>
                  </a:cubicBezTo>
                  <a:cubicBezTo>
                    <a:pt x="1287" y="111"/>
                    <a:pt x="1299" y="101"/>
                    <a:pt x="1302" y="90"/>
                  </a:cubicBezTo>
                  <a:cubicBezTo>
                    <a:pt x="1290" y="84"/>
                    <a:pt x="1290" y="84"/>
                    <a:pt x="1290" y="84"/>
                  </a:cubicBezTo>
                  <a:cubicBezTo>
                    <a:pt x="1287" y="93"/>
                    <a:pt x="1280" y="97"/>
                    <a:pt x="1271" y="97"/>
                  </a:cubicBezTo>
                  <a:cubicBezTo>
                    <a:pt x="1260" y="97"/>
                    <a:pt x="1251" y="89"/>
                    <a:pt x="1250" y="73"/>
                  </a:cubicBezTo>
                  <a:cubicBezTo>
                    <a:pt x="1304" y="73"/>
                    <a:pt x="1304" y="73"/>
                    <a:pt x="1304" y="73"/>
                  </a:cubicBezTo>
                  <a:cubicBezTo>
                    <a:pt x="1304" y="69"/>
                    <a:pt x="1304" y="69"/>
                    <a:pt x="1304" y="69"/>
                  </a:cubicBezTo>
                  <a:cubicBezTo>
                    <a:pt x="1305" y="48"/>
                    <a:pt x="1293" y="31"/>
                    <a:pt x="1271" y="31"/>
                  </a:cubicBezTo>
                  <a:moveTo>
                    <a:pt x="1182" y="97"/>
                  </a:moveTo>
                  <a:cubicBezTo>
                    <a:pt x="1169" y="97"/>
                    <a:pt x="1161" y="88"/>
                    <a:pt x="1161" y="71"/>
                  </a:cubicBezTo>
                  <a:cubicBezTo>
                    <a:pt x="1161" y="54"/>
                    <a:pt x="1169" y="44"/>
                    <a:pt x="1181" y="44"/>
                  </a:cubicBezTo>
                  <a:cubicBezTo>
                    <a:pt x="1194" y="44"/>
                    <a:pt x="1202" y="52"/>
                    <a:pt x="1204" y="67"/>
                  </a:cubicBezTo>
                  <a:cubicBezTo>
                    <a:pt x="1204" y="75"/>
                    <a:pt x="1204" y="75"/>
                    <a:pt x="1204" y="75"/>
                  </a:cubicBezTo>
                  <a:cubicBezTo>
                    <a:pt x="1202" y="90"/>
                    <a:pt x="1194" y="97"/>
                    <a:pt x="1182" y="97"/>
                  </a:cubicBezTo>
                  <a:moveTo>
                    <a:pt x="1204" y="4"/>
                  </a:moveTo>
                  <a:cubicBezTo>
                    <a:pt x="1204" y="42"/>
                    <a:pt x="1204" y="42"/>
                    <a:pt x="1204" y="42"/>
                  </a:cubicBezTo>
                  <a:cubicBezTo>
                    <a:pt x="1202" y="42"/>
                    <a:pt x="1202" y="42"/>
                    <a:pt x="1202" y="42"/>
                  </a:cubicBezTo>
                  <a:cubicBezTo>
                    <a:pt x="1198" y="36"/>
                    <a:pt x="1191" y="31"/>
                    <a:pt x="1179" y="31"/>
                  </a:cubicBezTo>
                  <a:cubicBezTo>
                    <a:pt x="1161" y="31"/>
                    <a:pt x="1145" y="46"/>
                    <a:pt x="1145" y="71"/>
                  </a:cubicBezTo>
                  <a:cubicBezTo>
                    <a:pt x="1145" y="95"/>
                    <a:pt x="1161" y="111"/>
                    <a:pt x="1179" y="111"/>
                  </a:cubicBezTo>
                  <a:cubicBezTo>
                    <a:pt x="1191" y="111"/>
                    <a:pt x="1199" y="106"/>
                    <a:pt x="1203" y="99"/>
                  </a:cubicBezTo>
                  <a:cubicBezTo>
                    <a:pt x="1204" y="99"/>
                    <a:pt x="1204" y="99"/>
                    <a:pt x="1204" y="99"/>
                  </a:cubicBezTo>
                  <a:cubicBezTo>
                    <a:pt x="1204" y="109"/>
                    <a:pt x="1204" y="109"/>
                    <a:pt x="1204" y="109"/>
                  </a:cubicBezTo>
                  <a:cubicBezTo>
                    <a:pt x="1219" y="109"/>
                    <a:pt x="1219" y="109"/>
                    <a:pt x="1219" y="109"/>
                  </a:cubicBezTo>
                  <a:cubicBezTo>
                    <a:pt x="1219" y="2"/>
                    <a:pt x="1219" y="2"/>
                    <a:pt x="1219" y="2"/>
                  </a:cubicBezTo>
                  <a:lnTo>
                    <a:pt x="1204" y="4"/>
                  </a:lnTo>
                  <a:close/>
                  <a:moveTo>
                    <a:pt x="1102" y="31"/>
                  </a:moveTo>
                  <a:cubicBezTo>
                    <a:pt x="1092" y="31"/>
                    <a:pt x="1084" y="36"/>
                    <a:pt x="1080" y="43"/>
                  </a:cubicBezTo>
                  <a:cubicBezTo>
                    <a:pt x="1078" y="43"/>
                    <a:pt x="1078" y="43"/>
                    <a:pt x="1078" y="43"/>
                  </a:cubicBezTo>
                  <a:cubicBezTo>
                    <a:pt x="1078" y="33"/>
                    <a:pt x="1078" y="33"/>
                    <a:pt x="1078" y="33"/>
                  </a:cubicBezTo>
                  <a:cubicBezTo>
                    <a:pt x="1064" y="33"/>
                    <a:pt x="1064" y="33"/>
                    <a:pt x="1064" y="33"/>
                  </a:cubicBezTo>
                  <a:cubicBezTo>
                    <a:pt x="1064" y="109"/>
                    <a:pt x="1064" y="109"/>
                    <a:pt x="1064" y="109"/>
                  </a:cubicBezTo>
                  <a:cubicBezTo>
                    <a:pt x="1079" y="109"/>
                    <a:pt x="1079" y="109"/>
                    <a:pt x="1079" y="109"/>
                  </a:cubicBezTo>
                  <a:cubicBezTo>
                    <a:pt x="1079" y="69"/>
                    <a:pt x="1079" y="69"/>
                    <a:pt x="1079" y="69"/>
                  </a:cubicBezTo>
                  <a:cubicBezTo>
                    <a:pt x="1079" y="60"/>
                    <a:pt x="1081" y="55"/>
                    <a:pt x="1084" y="52"/>
                  </a:cubicBezTo>
                  <a:cubicBezTo>
                    <a:pt x="1088" y="47"/>
                    <a:pt x="1093" y="45"/>
                    <a:pt x="1099" y="45"/>
                  </a:cubicBezTo>
                  <a:cubicBezTo>
                    <a:pt x="1109" y="45"/>
                    <a:pt x="1114" y="50"/>
                    <a:pt x="1114" y="64"/>
                  </a:cubicBezTo>
                  <a:cubicBezTo>
                    <a:pt x="1114" y="109"/>
                    <a:pt x="1114" y="109"/>
                    <a:pt x="1114" y="109"/>
                  </a:cubicBezTo>
                  <a:cubicBezTo>
                    <a:pt x="1129" y="109"/>
                    <a:pt x="1129" y="109"/>
                    <a:pt x="1129" y="109"/>
                  </a:cubicBezTo>
                  <a:cubicBezTo>
                    <a:pt x="1129" y="59"/>
                    <a:pt x="1129" y="59"/>
                    <a:pt x="1129" y="59"/>
                  </a:cubicBezTo>
                  <a:cubicBezTo>
                    <a:pt x="1129" y="38"/>
                    <a:pt x="1117" y="31"/>
                    <a:pt x="1102" y="31"/>
                  </a:cubicBezTo>
                  <a:moveTo>
                    <a:pt x="1028" y="33"/>
                  </a:moveTo>
                  <a:cubicBezTo>
                    <a:pt x="1028" y="73"/>
                    <a:pt x="1028" y="73"/>
                    <a:pt x="1028" y="73"/>
                  </a:cubicBezTo>
                  <a:cubicBezTo>
                    <a:pt x="1028" y="82"/>
                    <a:pt x="1026" y="87"/>
                    <a:pt x="1023" y="91"/>
                  </a:cubicBezTo>
                  <a:cubicBezTo>
                    <a:pt x="1019" y="95"/>
                    <a:pt x="1014" y="98"/>
                    <a:pt x="1008" y="98"/>
                  </a:cubicBezTo>
                  <a:cubicBezTo>
                    <a:pt x="998" y="98"/>
                    <a:pt x="992" y="92"/>
                    <a:pt x="992" y="79"/>
                  </a:cubicBezTo>
                  <a:cubicBezTo>
                    <a:pt x="992" y="33"/>
                    <a:pt x="992" y="33"/>
                    <a:pt x="992" y="33"/>
                  </a:cubicBezTo>
                  <a:cubicBezTo>
                    <a:pt x="977" y="33"/>
                    <a:pt x="977" y="33"/>
                    <a:pt x="977" y="33"/>
                  </a:cubicBezTo>
                  <a:cubicBezTo>
                    <a:pt x="977" y="84"/>
                    <a:pt x="977" y="84"/>
                    <a:pt x="977" y="84"/>
                  </a:cubicBezTo>
                  <a:cubicBezTo>
                    <a:pt x="977" y="104"/>
                    <a:pt x="990" y="111"/>
                    <a:pt x="1004" y="111"/>
                  </a:cubicBezTo>
                  <a:cubicBezTo>
                    <a:pt x="1014" y="111"/>
                    <a:pt x="1023" y="106"/>
                    <a:pt x="1027" y="99"/>
                  </a:cubicBezTo>
                  <a:cubicBezTo>
                    <a:pt x="1028" y="99"/>
                    <a:pt x="1028" y="99"/>
                    <a:pt x="1028" y="99"/>
                  </a:cubicBezTo>
                  <a:cubicBezTo>
                    <a:pt x="1029" y="109"/>
                    <a:pt x="1029" y="109"/>
                    <a:pt x="1029" y="109"/>
                  </a:cubicBezTo>
                  <a:cubicBezTo>
                    <a:pt x="1043" y="109"/>
                    <a:pt x="1043" y="109"/>
                    <a:pt x="1043" y="109"/>
                  </a:cubicBezTo>
                  <a:cubicBezTo>
                    <a:pt x="1043" y="33"/>
                    <a:pt x="1043" y="33"/>
                    <a:pt x="1043" y="33"/>
                  </a:cubicBezTo>
                  <a:lnTo>
                    <a:pt x="1028" y="33"/>
                  </a:lnTo>
                  <a:close/>
                  <a:moveTo>
                    <a:pt x="892" y="24"/>
                  </a:moveTo>
                  <a:cubicBezTo>
                    <a:pt x="906" y="24"/>
                    <a:pt x="906" y="24"/>
                    <a:pt x="906" y="24"/>
                  </a:cubicBezTo>
                  <a:cubicBezTo>
                    <a:pt x="934" y="24"/>
                    <a:pt x="944" y="36"/>
                    <a:pt x="944" y="59"/>
                  </a:cubicBezTo>
                  <a:cubicBezTo>
                    <a:pt x="944" y="83"/>
                    <a:pt x="934" y="95"/>
                    <a:pt x="906" y="95"/>
                  </a:cubicBezTo>
                  <a:cubicBezTo>
                    <a:pt x="892" y="95"/>
                    <a:pt x="892" y="95"/>
                    <a:pt x="892" y="95"/>
                  </a:cubicBezTo>
                  <a:lnTo>
                    <a:pt x="892" y="24"/>
                  </a:lnTo>
                  <a:close/>
                  <a:moveTo>
                    <a:pt x="907" y="10"/>
                  </a:moveTo>
                  <a:cubicBezTo>
                    <a:pt x="876" y="10"/>
                    <a:pt x="876" y="10"/>
                    <a:pt x="876" y="10"/>
                  </a:cubicBezTo>
                  <a:cubicBezTo>
                    <a:pt x="876" y="109"/>
                    <a:pt x="876" y="109"/>
                    <a:pt x="876" y="109"/>
                  </a:cubicBezTo>
                  <a:cubicBezTo>
                    <a:pt x="907" y="109"/>
                    <a:pt x="907" y="109"/>
                    <a:pt x="907" y="109"/>
                  </a:cubicBezTo>
                  <a:cubicBezTo>
                    <a:pt x="944" y="109"/>
                    <a:pt x="960" y="90"/>
                    <a:pt x="960" y="59"/>
                  </a:cubicBezTo>
                  <a:cubicBezTo>
                    <a:pt x="960" y="29"/>
                    <a:pt x="944" y="10"/>
                    <a:pt x="907" y="10"/>
                  </a:cubicBezTo>
                  <a:moveTo>
                    <a:pt x="821" y="15"/>
                  </a:moveTo>
                  <a:cubicBezTo>
                    <a:pt x="825" y="15"/>
                    <a:pt x="828" y="16"/>
                    <a:pt x="831" y="17"/>
                  </a:cubicBezTo>
                  <a:cubicBezTo>
                    <a:pt x="831" y="3"/>
                    <a:pt x="831" y="3"/>
                    <a:pt x="831" y="3"/>
                  </a:cubicBezTo>
                  <a:cubicBezTo>
                    <a:pt x="828" y="2"/>
                    <a:pt x="825" y="1"/>
                    <a:pt x="820" y="1"/>
                  </a:cubicBezTo>
                  <a:cubicBezTo>
                    <a:pt x="807" y="1"/>
                    <a:pt x="792" y="7"/>
                    <a:pt x="792" y="30"/>
                  </a:cubicBezTo>
                  <a:cubicBezTo>
                    <a:pt x="792" y="33"/>
                    <a:pt x="792" y="33"/>
                    <a:pt x="792" y="33"/>
                  </a:cubicBezTo>
                  <a:cubicBezTo>
                    <a:pt x="780" y="33"/>
                    <a:pt x="780" y="33"/>
                    <a:pt x="780" y="33"/>
                  </a:cubicBezTo>
                  <a:cubicBezTo>
                    <a:pt x="780" y="46"/>
                    <a:pt x="780" y="46"/>
                    <a:pt x="780" y="46"/>
                  </a:cubicBezTo>
                  <a:cubicBezTo>
                    <a:pt x="792" y="46"/>
                    <a:pt x="792" y="46"/>
                    <a:pt x="792" y="46"/>
                  </a:cubicBezTo>
                  <a:cubicBezTo>
                    <a:pt x="792" y="109"/>
                    <a:pt x="792" y="109"/>
                    <a:pt x="792" y="109"/>
                  </a:cubicBezTo>
                  <a:cubicBezTo>
                    <a:pt x="807" y="109"/>
                    <a:pt x="807" y="109"/>
                    <a:pt x="807" y="109"/>
                  </a:cubicBezTo>
                  <a:cubicBezTo>
                    <a:pt x="807" y="46"/>
                    <a:pt x="807" y="46"/>
                    <a:pt x="807" y="46"/>
                  </a:cubicBezTo>
                  <a:cubicBezTo>
                    <a:pt x="828" y="46"/>
                    <a:pt x="828" y="46"/>
                    <a:pt x="828" y="46"/>
                  </a:cubicBezTo>
                  <a:cubicBezTo>
                    <a:pt x="828" y="33"/>
                    <a:pt x="828" y="33"/>
                    <a:pt x="828" y="33"/>
                  </a:cubicBezTo>
                  <a:cubicBezTo>
                    <a:pt x="807" y="33"/>
                    <a:pt x="807" y="33"/>
                    <a:pt x="807" y="33"/>
                  </a:cubicBezTo>
                  <a:cubicBezTo>
                    <a:pt x="807" y="31"/>
                    <a:pt x="807" y="31"/>
                    <a:pt x="807" y="31"/>
                  </a:cubicBezTo>
                  <a:cubicBezTo>
                    <a:pt x="807" y="20"/>
                    <a:pt x="812" y="15"/>
                    <a:pt x="821" y="15"/>
                  </a:cubicBezTo>
                  <a:moveTo>
                    <a:pt x="756" y="71"/>
                  </a:moveTo>
                  <a:cubicBezTo>
                    <a:pt x="756" y="88"/>
                    <a:pt x="748" y="97"/>
                    <a:pt x="734" y="97"/>
                  </a:cubicBezTo>
                  <a:cubicBezTo>
                    <a:pt x="721" y="97"/>
                    <a:pt x="713" y="88"/>
                    <a:pt x="713" y="71"/>
                  </a:cubicBezTo>
                  <a:cubicBezTo>
                    <a:pt x="713" y="54"/>
                    <a:pt x="721" y="44"/>
                    <a:pt x="734" y="44"/>
                  </a:cubicBezTo>
                  <a:cubicBezTo>
                    <a:pt x="748" y="44"/>
                    <a:pt x="756" y="54"/>
                    <a:pt x="756" y="71"/>
                  </a:cubicBezTo>
                  <a:moveTo>
                    <a:pt x="771" y="71"/>
                  </a:moveTo>
                  <a:cubicBezTo>
                    <a:pt x="771" y="47"/>
                    <a:pt x="756" y="31"/>
                    <a:pt x="734" y="31"/>
                  </a:cubicBezTo>
                  <a:cubicBezTo>
                    <a:pt x="712" y="31"/>
                    <a:pt x="697" y="47"/>
                    <a:pt x="697" y="71"/>
                  </a:cubicBezTo>
                  <a:cubicBezTo>
                    <a:pt x="697" y="95"/>
                    <a:pt x="712" y="111"/>
                    <a:pt x="734" y="111"/>
                  </a:cubicBezTo>
                  <a:cubicBezTo>
                    <a:pt x="756" y="111"/>
                    <a:pt x="771" y="95"/>
                    <a:pt x="771" y="71"/>
                  </a:cubicBezTo>
                  <a:moveTo>
                    <a:pt x="656" y="33"/>
                  </a:moveTo>
                  <a:cubicBezTo>
                    <a:pt x="640" y="33"/>
                    <a:pt x="640" y="33"/>
                    <a:pt x="640" y="33"/>
                  </a:cubicBezTo>
                  <a:cubicBezTo>
                    <a:pt x="619" y="93"/>
                    <a:pt x="619" y="93"/>
                    <a:pt x="619" y="93"/>
                  </a:cubicBezTo>
                  <a:cubicBezTo>
                    <a:pt x="599" y="33"/>
                    <a:pt x="599" y="33"/>
                    <a:pt x="599" y="33"/>
                  </a:cubicBezTo>
                  <a:cubicBezTo>
                    <a:pt x="582" y="33"/>
                    <a:pt x="582" y="33"/>
                    <a:pt x="582" y="33"/>
                  </a:cubicBezTo>
                  <a:cubicBezTo>
                    <a:pt x="611" y="110"/>
                    <a:pt x="611" y="110"/>
                    <a:pt x="611" y="110"/>
                  </a:cubicBezTo>
                  <a:cubicBezTo>
                    <a:pt x="601" y="137"/>
                    <a:pt x="601" y="137"/>
                    <a:pt x="601" y="137"/>
                  </a:cubicBezTo>
                  <a:cubicBezTo>
                    <a:pt x="616" y="137"/>
                    <a:pt x="616" y="137"/>
                    <a:pt x="616" y="137"/>
                  </a:cubicBezTo>
                  <a:lnTo>
                    <a:pt x="656" y="33"/>
                  </a:lnTo>
                  <a:close/>
                  <a:moveTo>
                    <a:pt x="556" y="81"/>
                  </a:moveTo>
                  <a:cubicBezTo>
                    <a:pt x="556" y="46"/>
                    <a:pt x="556" y="46"/>
                    <a:pt x="556" y="46"/>
                  </a:cubicBezTo>
                  <a:cubicBezTo>
                    <a:pt x="575" y="46"/>
                    <a:pt x="575" y="46"/>
                    <a:pt x="575" y="46"/>
                  </a:cubicBezTo>
                  <a:cubicBezTo>
                    <a:pt x="575" y="33"/>
                    <a:pt x="575" y="33"/>
                    <a:pt x="575" y="33"/>
                  </a:cubicBezTo>
                  <a:cubicBezTo>
                    <a:pt x="556" y="33"/>
                    <a:pt x="556" y="33"/>
                    <a:pt x="556" y="33"/>
                  </a:cubicBezTo>
                  <a:cubicBezTo>
                    <a:pt x="556" y="13"/>
                    <a:pt x="556" y="13"/>
                    <a:pt x="556" y="13"/>
                  </a:cubicBezTo>
                  <a:cubicBezTo>
                    <a:pt x="541" y="14"/>
                    <a:pt x="541" y="14"/>
                    <a:pt x="541" y="14"/>
                  </a:cubicBezTo>
                  <a:cubicBezTo>
                    <a:pt x="541" y="33"/>
                    <a:pt x="541" y="33"/>
                    <a:pt x="541" y="33"/>
                  </a:cubicBezTo>
                  <a:cubicBezTo>
                    <a:pt x="531" y="33"/>
                    <a:pt x="531" y="33"/>
                    <a:pt x="531" y="33"/>
                  </a:cubicBezTo>
                  <a:cubicBezTo>
                    <a:pt x="531" y="46"/>
                    <a:pt x="531" y="46"/>
                    <a:pt x="531" y="46"/>
                  </a:cubicBezTo>
                  <a:cubicBezTo>
                    <a:pt x="541" y="46"/>
                    <a:pt x="541" y="46"/>
                    <a:pt x="541" y="46"/>
                  </a:cubicBezTo>
                  <a:cubicBezTo>
                    <a:pt x="541" y="82"/>
                    <a:pt x="541" y="82"/>
                    <a:pt x="541" y="82"/>
                  </a:cubicBezTo>
                  <a:cubicBezTo>
                    <a:pt x="541" y="104"/>
                    <a:pt x="555" y="110"/>
                    <a:pt x="568" y="110"/>
                  </a:cubicBezTo>
                  <a:cubicBezTo>
                    <a:pt x="573" y="110"/>
                    <a:pt x="576" y="110"/>
                    <a:pt x="579" y="109"/>
                  </a:cubicBezTo>
                  <a:cubicBezTo>
                    <a:pt x="579" y="95"/>
                    <a:pt x="579" y="95"/>
                    <a:pt x="579" y="95"/>
                  </a:cubicBezTo>
                  <a:cubicBezTo>
                    <a:pt x="576" y="96"/>
                    <a:pt x="573" y="96"/>
                    <a:pt x="569" y="96"/>
                  </a:cubicBezTo>
                  <a:cubicBezTo>
                    <a:pt x="561" y="96"/>
                    <a:pt x="556" y="92"/>
                    <a:pt x="556" y="81"/>
                  </a:cubicBezTo>
                  <a:moveTo>
                    <a:pt x="518" y="33"/>
                  </a:moveTo>
                  <a:cubicBezTo>
                    <a:pt x="503" y="33"/>
                    <a:pt x="503" y="33"/>
                    <a:pt x="503" y="33"/>
                  </a:cubicBezTo>
                  <a:cubicBezTo>
                    <a:pt x="503" y="109"/>
                    <a:pt x="503" y="109"/>
                    <a:pt x="503" y="109"/>
                  </a:cubicBezTo>
                  <a:cubicBezTo>
                    <a:pt x="518" y="109"/>
                    <a:pt x="518" y="109"/>
                    <a:pt x="518" y="109"/>
                  </a:cubicBezTo>
                  <a:lnTo>
                    <a:pt x="518" y="33"/>
                  </a:lnTo>
                  <a:close/>
                  <a:moveTo>
                    <a:pt x="520" y="10"/>
                  </a:moveTo>
                  <a:cubicBezTo>
                    <a:pt x="520" y="5"/>
                    <a:pt x="516" y="0"/>
                    <a:pt x="511" y="0"/>
                  </a:cubicBezTo>
                  <a:cubicBezTo>
                    <a:pt x="505" y="0"/>
                    <a:pt x="501" y="5"/>
                    <a:pt x="501" y="10"/>
                  </a:cubicBezTo>
                  <a:cubicBezTo>
                    <a:pt x="501" y="16"/>
                    <a:pt x="505" y="20"/>
                    <a:pt x="511" y="20"/>
                  </a:cubicBezTo>
                  <a:cubicBezTo>
                    <a:pt x="516" y="20"/>
                    <a:pt x="520" y="16"/>
                    <a:pt x="520" y="10"/>
                  </a:cubicBezTo>
                  <a:moveTo>
                    <a:pt x="436" y="86"/>
                  </a:moveTo>
                  <a:cubicBezTo>
                    <a:pt x="427" y="95"/>
                    <a:pt x="427" y="95"/>
                    <a:pt x="427" y="95"/>
                  </a:cubicBezTo>
                  <a:cubicBezTo>
                    <a:pt x="432" y="103"/>
                    <a:pt x="442" y="111"/>
                    <a:pt x="457" y="111"/>
                  </a:cubicBezTo>
                  <a:cubicBezTo>
                    <a:pt x="474" y="111"/>
                    <a:pt x="487" y="101"/>
                    <a:pt x="487" y="87"/>
                  </a:cubicBezTo>
                  <a:cubicBezTo>
                    <a:pt x="487" y="72"/>
                    <a:pt x="475" y="67"/>
                    <a:pt x="461" y="64"/>
                  </a:cubicBezTo>
                  <a:cubicBezTo>
                    <a:pt x="452" y="61"/>
                    <a:pt x="445" y="59"/>
                    <a:pt x="445" y="52"/>
                  </a:cubicBezTo>
                  <a:cubicBezTo>
                    <a:pt x="445" y="47"/>
                    <a:pt x="449" y="44"/>
                    <a:pt x="457" y="44"/>
                  </a:cubicBezTo>
                  <a:cubicBezTo>
                    <a:pt x="465" y="44"/>
                    <a:pt x="473" y="49"/>
                    <a:pt x="477" y="54"/>
                  </a:cubicBezTo>
                  <a:cubicBezTo>
                    <a:pt x="486" y="44"/>
                    <a:pt x="486" y="44"/>
                    <a:pt x="486" y="44"/>
                  </a:cubicBezTo>
                  <a:cubicBezTo>
                    <a:pt x="479" y="36"/>
                    <a:pt x="469" y="31"/>
                    <a:pt x="457" y="31"/>
                  </a:cubicBezTo>
                  <a:cubicBezTo>
                    <a:pt x="441" y="31"/>
                    <a:pt x="430" y="40"/>
                    <a:pt x="430" y="53"/>
                  </a:cubicBezTo>
                  <a:cubicBezTo>
                    <a:pt x="430" y="67"/>
                    <a:pt x="441" y="73"/>
                    <a:pt x="455" y="76"/>
                  </a:cubicBezTo>
                  <a:cubicBezTo>
                    <a:pt x="466" y="79"/>
                    <a:pt x="472" y="82"/>
                    <a:pt x="472" y="88"/>
                  </a:cubicBezTo>
                  <a:cubicBezTo>
                    <a:pt x="472" y="94"/>
                    <a:pt x="466" y="98"/>
                    <a:pt x="458" y="98"/>
                  </a:cubicBezTo>
                  <a:cubicBezTo>
                    <a:pt x="447" y="98"/>
                    <a:pt x="439" y="92"/>
                    <a:pt x="436" y="86"/>
                  </a:cubicBezTo>
                  <a:moveTo>
                    <a:pt x="417" y="31"/>
                  </a:moveTo>
                  <a:cubicBezTo>
                    <a:pt x="408" y="31"/>
                    <a:pt x="400" y="36"/>
                    <a:pt x="397" y="44"/>
                  </a:cubicBezTo>
                  <a:cubicBezTo>
                    <a:pt x="395" y="44"/>
                    <a:pt x="395" y="44"/>
                    <a:pt x="395" y="44"/>
                  </a:cubicBezTo>
                  <a:cubicBezTo>
                    <a:pt x="395" y="33"/>
                    <a:pt x="395" y="33"/>
                    <a:pt x="395" y="33"/>
                  </a:cubicBezTo>
                  <a:cubicBezTo>
                    <a:pt x="381" y="33"/>
                    <a:pt x="381" y="33"/>
                    <a:pt x="381" y="33"/>
                  </a:cubicBezTo>
                  <a:cubicBezTo>
                    <a:pt x="381" y="109"/>
                    <a:pt x="381" y="109"/>
                    <a:pt x="381" y="109"/>
                  </a:cubicBezTo>
                  <a:cubicBezTo>
                    <a:pt x="396" y="109"/>
                    <a:pt x="396" y="109"/>
                    <a:pt x="396" y="109"/>
                  </a:cubicBezTo>
                  <a:cubicBezTo>
                    <a:pt x="396" y="66"/>
                    <a:pt x="396" y="66"/>
                    <a:pt x="396" y="66"/>
                  </a:cubicBezTo>
                  <a:cubicBezTo>
                    <a:pt x="396" y="53"/>
                    <a:pt x="404" y="46"/>
                    <a:pt x="415" y="46"/>
                  </a:cubicBezTo>
                  <a:cubicBezTo>
                    <a:pt x="417" y="46"/>
                    <a:pt x="419" y="46"/>
                    <a:pt x="420" y="47"/>
                  </a:cubicBezTo>
                  <a:cubicBezTo>
                    <a:pt x="421" y="32"/>
                    <a:pt x="421" y="32"/>
                    <a:pt x="421" y="32"/>
                  </a:cubicBezTo>
                  <a:cubicBezTo>
                    <a:pt x="420" y="31"/>
                    <a:pt x="419" y="31"/>
                    <a:pt x="417" y="31"/>
                  </a:cubicBezTo>
                  <a:moveTo>
                    <a:pt x="331" y="44"/>
                  </a:moveTo>
                  <a:cubicBezTo>
                    <a:pt x="341" y="44"/>
                    <a:pt x="348" y="51"/>
                    <a:pt x="349" y="62"/>
                  </a:cubicBezTo>
                  <a:cubicBezTo>
                    <a:pt x="311" y="62"/>
                    <a:pt x="311" y="62"/>
                    <a:pt x="311" y="62"/>
                  </a:cubicBezTo>
                  <a:cubicBezTo>
                    <a:pt x="313" y="51"/>
                    <a:pt x="321" y="44"/>
                    <a:pt x="331" y="44"/>
                  </a:cubicBezTo>
                  <a:moveTo>
                    <a:pt x="331" y="31"/>
                  </a:moveTo>
                  <a:cubicBezTo>
                    <a:pt x="309" y="31"/>
                    <a:pt x="295" y="48"/>
                    <a:pt x="295" y="71"/>
                  </a:cubicBezTo>
                  <a:cubicBezTo>
                    <a:pt x="295" y="95"/>
                    <a:pt x="310" y="111"/>
                    <a:pt x="331" y="111"/>
                  </a:cubicBezTo>
                  <a:cubicBezTo>
                    <a:pt x="347" y="111"/>
                    <a:pt x="359" y="101"/>
                    <a:pt x="363" y="90"/>
                  </a:cubicBezTo>
                  <a:cubicBezTo>
                    <a:pt x="351" y="84"/>
                    <a:pt x="351" y="84"/>
                    <a:pt x="351" y="84"/>
                  </a:cubicBezTo>
                  <a:cubicBezTo>
                    <a:pt x="347" y="93"/>
                    <a:pt x="340" y="97"/>
                    <a:pt x="331" y="97"/>
                  </a:cubicBezTo>
                  <a:cubicBezTo>
                    <a:pt x="320" y="97"/>
                    <a:pt x="311" y="89"/>
                    <a:pt x="310" y="73"/>
                  </a:cubicBezTo>
                  <a:cubicBezTo>
                    <a:pt x="364" y="73"/>
                    <a:pt x="364" y="73"/>
                    <a:pt x="364" y="73"/>
                  </a:cubicBezTo>
                  <a:cubicBezTo>
                    <a:pt x="364" y="69"/>
                    <a:pt x="364" y="69"/>
                    <a:pt x="364" y="69"/>
                  </a:cubicBezTo>
                  <a:cubicBezTo>
                    <a:pt x="365" y="48"/>
                    <a:pt x="353" y="31"/>
                    <a:pt x="331" y="31"/>
                  </a:cubicBezTo>
                  <a:moveTo>
                    <a:pt x="273" y="33"/>
                  </a:moveTo>
                  <a:cubicBezTo>
                    <a:pt x="253" y="93"/>
                    <a:pt x="253" y="93"/>
                    <a:pt x="253" y="93"/>
                  </a:cubicBezTo>
                  <a:cubicBezTo>
                    <a:pt x="232" y="33"/>
                    <a:pt x="232" y="33"/>
                    <a:pt x="232" y="33"/>
                  </a:cubicBezTo>
                  <a:cubicBezTo>
                    <a:pt x="215" y="33"/>
                    <a:pt x="215" y="33"/>
                    <a:pt x="215" y="33"/>
                  </a:cubicBezTo>
                  <a:cubicBezTo>
                    <a:pt x="244" y="109"/>
                    <a:pt x="244" y="109"/>
                    <a:pt x="244" y="109"/>
                  </a:cubicBezTo>
                  <a:cubicBezTo>
                    <a:pt x="260" y="109"/>
                    <a:pt x="260" y="109"/>
                    <a:pt x="260" y="109"/>
                  </a:cubicBezTo>
                  <a:cubicBezTo>
                    <a:pt x="289" y="33"/>
                    <a:pt x="289" y="33"/>
                    <a:pt x="289" y="33"/>
                  </a:cubicBezTo>
                  <a:lnTo>
                    <a:pt x="273" y="33"/>
                  </a:lnTo>
                  <a:close/>
                  <a:moveTo>
                    <a:pt x="202" y="33"/>
                  </a:moveTo>
                  <a:cubicBezTo>
                    <a:pt x="187" y="33"/>
                    <a:pt x="187" y="33"/>
                    <a:pt x="187" y="33"/>
                  </a:cubicBezTo>
                  <a:cubicBezTo>
                    <a:pt x="187" y="109"/>
                    <a:pt x="187" y="109"/>
                    <a:pt x="187" y="109"/>
                  </a:cubicBezTo>
                  <a:cubicBezTo>
                    <a:pt x="202" y="109"/>
                    <a:pt x="202" y="109"/>
                    <a:pt x="202" y="109"/>
                  </a:cubicBezTo>
                  <a:lnTo>
                    <a:pt x="202" y="33"/>
                  </a:lnTo>
                  <a:close/>
                  <a:moveTo>
                    <a:pt x="204" y="10"/>
                  </a:moveTo>
                  <a:cubicBezTo>
                    <a:pt x="204" y="5"/>
                    <a:pt x="200" y="0"/>
                    <a:pt x="194" y="0"/>
                  </a:cubicBezTo>
                  <a:cubicBezTo>
                    <a:pt x="189" y="0"/>
                    <a:pt x="184" y="5"/>
                    <a:pt x="184" y="10"/>
                  </a:cubicBezTo>
                  <a:cubicBezTo>
                    <a:pt x="184" y="16"/>
                    <a:pt x="189" y="20"/>
                    <a:pt x="194" y="20"/>
                  </a:cubicBezTo>
                  <a:cubicBezTo>
                    <a:pt x="200" y="20"/>
                    <a:pt x="204" y="16"/>
                    <a:pt x="204" y="10"/>
                  </a:cubicBezTo>
                  <a:moveTo>
                    <a:pt x="139" y="31"/>
                  </a:moveTo>
                  <a:cubicBezTo>
                    <a:pt x="129" y="31"/>
                    <a:pt x="121" y="36"/>
                    <a:pt x="117" y="43"/>
                  </a:cubicBezTo>
                  <a:cubicBezTo>
                    <a:pt x="115" y="43"/>
                    <a:pt x="115" y="43"/>
                    <a:pt x="115" y="43"/>
                  </a:cubicBezTo>
                  <a:cubicBezTo>
                    <a:pt x="115" y="33"/>
                    <a:pt x="115" y="33"/>
                    <a:pt x="115" y="33"/>
                  </a:cubicBezTo>
                  <a:cubicBezTo>
                    <a:pt x="101" y="33"/>
                    <a:pt x="101" y="33"/>
                    <a:pt x="101" y="33"/>
                  </a:cubicBezTo>
                  <a:cubicBezTo>
                    <a:pt x="101" y="109"/>
                    <a:pt x="101" y="109"/>
                    <a:pt x="101" y="109"/>
                  </a:cubicBezTo>
                  <a:cubicBezTo>
                    <a:pt x="116" y="109"/>
                    <a:pt x="116" y="109"/>
                    <a:pt x="116" y="109"/>
                  </a:cubicBezTo>
                  <a:cubicBezTo>
                    <a:pt x="116" y="69"/>
                    <a:pt x="116" y="69"/>
                    <a:pt x="116" y="69"/>
                  </a:cubicBezTo>
                  <a:cubicBezTo>
                    <a:pt x="116" y="60"/>
                    <a:pt x="118" y="55"/>
                    <a:pt x="121" y="52"/>
                  </a:cubicBezTo>
                  <a:cubicBezTo>
                    <a:pt x="124" y="47"/>
                    <a:pt x="130" y="45"/>
                    <a:pt x="136" y="45"/>
                  </a:cubicBezTo>
                  <a:cubicBezTo>
                    <a:pt x="146" y="45"/>
                    <a:pt x="151" y="50"/>
                    <a:pt x="151" y="64"/>
                  </a:cubicBezTo>
                  <a:cubicBezTo>
                    <a:pt x="151" y="109"/>
                    <a:pt x="151" y="109"/>
                    <a:pt x="151" y="109"/>
                  </a:cubicBezTo>
                  <a:cubicBezTo>
                    <a:pt x="166" y="109"/>
                    <a:pt x="166" y="109"/>
                    <a:pt x="166" y="109"/>
                  </a:cubicBezTo>
                  <a:cubicBezTo>
                    <a:pt x="166" y="59"/>
                    <a:pt x="166" y="59"/>
                    <a:pt x="166" y="59"/>
                  </a:cubicBezTo>
                  <a:cubicBezTo>
                    <a:pt x="166" y="38"/>
                    <a:pt x="154" y="31"/>
                    <a:pt x="139" y="31"/>
                  </a:cubicBezTo>
                  <a:moveTo>
                    <a:pt x="16" y="69"/>
                  </a:moveTo>
                  <a:cubicBezTo>
                    <a:pt x="16" y="10"/>
                    <a:pt x="16" y="10"/>
                    <a:pt x="16" y="10"/>
                  </a:cubicBezTo>
                  <a:cubicBezTo>
                    <a:pt x="0" y="10"/>
                    <a:pt x="0" y="10"/>
                    <a:pt x="0" y="10"/>
                  </a:cubicBezTo>
                  <a:cubicBezTo>
                    <a:pt x="0" y="69"/>
                    <a:pt x="0" y="69"/>
                    <a:pt x="0" y="69"/>
                  </a:cubicBezTo>
                  <a:cubicBezTo>
                    <a:pt x="0" y="96"/>
                    <a:pt x="13" y="112"/>
                    <a:pt x="39" y="112"/>
                  </a:cubicBezTo>
                  <a:cubicBezTo>
                    <a:pt x="66" y="112"/>
                    <a:pt x="79" y="96"/>
                    <a:pt x="79" y="69"/>
                  </a:cubicBezTo>
                  <a:cubicBezTo>
                    <a:pt x="79" y="10"/>
                    <a:pt x="79" y="10"/>
                    <a:pt x="79" y="10"/>
                  </a:cubicBezTo>
                  <a:cubicBezTo>
                    <a:pt x="63" y="10"/>
                    <a:pt x="63" y="10"/>
                    <a:pt x="63" y="10"/>
                  </a:cubicBezTo>
                  <a:cubicBezTo>
                    <a:pt x="63" y="69"/>
                    <a:pt x="63" y="69"/>
                    <a:pt x="63" y="69"/>
                  </a:cubicBezTo>
                  <a:cubicBezTo>
                    <a:pt x="63" y="88"/>
                    <a:pt x="57" y="98"/>
                    <a:pt x="39" y="98"/>
                  </a:cubicBezTo>
                  <a:cubicBezTo>
                    <a:pt x="22" y="98"/>
                    <a:pt x="16" y="88"/>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809121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Life Sciences">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0"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30" name="Group 29"/>
          <p:cNvGrpSpPr/>
          <p:nvPr userDrawn="1"/>
        </p:nvGrpSpPr>
        <p:grpSpPr>
          <a:xfrm>
            <a:off x="3312000" y="2335988"/>
            <a:ext cx="2591179" cy="483806"/>
            <a:chOff x="2744169" y="2638808"/>
            <a:chExt cx="2591179" cy="483806"/>
          </a:xfrm>
        </p:grpSpPr>
        <p:sp>
          <p:nvSpPr>
            <p:cNvPr id="31" name="Freeform 6"/>
            <p:cNvSpPr>
              <a:spLocks noEditPoints="1"/>
            </p:cNvSpPr>
            <p:nvPr userDrawn="1"/>
          </p:nvSpPr>
          <p:spPr bwMode="auto">
            <a:xfrm>
              <a:off x="2744169" y="2638808"/>
              <a:ext cx="2591179" cy="189137"/>
            </a:xfrm>
            <a:custGeom>
              <a:avLst/>
              <a:gdLst>
                <a:gd name="T0" fmla="*/ 1533 w 1533"/>
                <a:gd name="T1" fmla="*/ 86 h 111"/>
                <a:gd name="T2" fmla="*/ 1524 w 1533"/>
                <a:gd name="T3" fmla="*/ 54 h 111"/>
                <a:gd name="T4" fmla="*/ 1502 w 1533"/>
                <a:gd name="T5" fmla="*/ 76 h 111"/>
                <a:gd name="T6" fmla="*/ 1429 w 1533"/>
                <a:gd name="T7" fmla="*/ 44 h 111"/>
                <a:gd name="T8" fmla="*/ 1430 w 1533"/>
                <a:gd name="T9" fmla="*/ 31 h 111"/>
                <a:gd name="T10" fmla="*/ 1449 w 1533"/>
                <a:gd name="T11" fmla="*/ 83 h 111"/>
                <a:gd name="T12" fmla="*/ 1463 w 1533"/>
                <a:gd name="T13" fmla="*/ 69 h 111"/>
                <a:gd name="T14" fmla="*/ 1349 w 1533"/>
                <a:gd name="T15" fmla="*/ 97 h 111"/>
                <a:gd name="T16" fmla="*/ 1382 w 1533"/>
                <a:gd name="T17" fmla="*/ 55 h 111"/>
                <a:gd name="T18" fmla="*/ 1382 w 1533"/>
                <a:gd name="T19" fmla="*/ 86 h 111"/>
                <a:gd name="T20" fmla="*/ 1245 w 1533"/>
                <a:gd name="T21" fmla="*/ 33 h 111"/>
                <a:gd name="T22" fmla="*/ 1246 w 1533"/>
                <a:gd name="T23" fmla="*/ 68 h 111"/>
                <a:gd name="T24" fmla="*/ 1281 w 1533"/>
                <a:gd name="T25" fmla="*/ 109 h 111"/>
                <a:gd name="T26" fmla="*/ 1181 w 1533"/>
                <a:gd name="T27" fmla="*/ 44 h 111"/>
                <a:gd name="T28" fmla="*/ 1181 w 1533"/>
                <a:gd name="T29" fmla="*/ 31 h 111"/>
                <a:gd name="T30" fmla="*/ 1201 w 1533"/>
                <a:gd name="T31" fmla="*/ 83 h 111"/>
                <a:gd name="T32" fmla="*/ 1214 w 1533"/>
                <a:gd name="T33" fmla="*/ 69 h 111"/>
                <a:gd name="T34" fmla="*/ 1114 w 1533"/>
                <a:gd name="T35" fmla="*/ 109 h 111"/>
                <a:gd name="T36" fmla="*/ 1122 w 1533"/>
                <a:gd name="T37" fmla="*/ 0 h 111"/>
                <a:gd name="T38" fmla="*/ 1098 w 1533"/>
                <a:gd name="T39" fmla="*/ 86 h 111"/>
                <a:gd name="T40" fmla="*/ 1065 w 1533"/>
                <a:gd name="T41" fmla="*/ 44 h 111"/>
                <a:gd name="T42" fmla="*/ 1028 w 1533"/>
                <a:gd name="T43" fmla="*/ 70 h 111"/>
                <a:gd name="T44" fmla="*/ 1016 w 1533"/>
                <a:gd name="T45" fmla="*/ 28 h 111"/>
                <a:gd name="T46" fmla="*/ 1001 w 1533"/>
                <a:gd name="T47" fmla="*/ 82 h 111"/>
                <a:gd name="T48" fmla="*/ 982 w 1533"/>
                <a:gd name="T49" fmla="*/ 111 h 111"/>
                <a:gd name="T50" fmla="*/ 982 w 1533"/>
                <a:gd name="T51" fmla="*/ 22 h 111"/>
                <a:gd name="T52" fmla="*/ 848 w 1533"/>
                <a:gd name="T53" fmla="*/ 62 h 111"/>
                <a:gd name="T54" fmla="*/ 869 w 1533"/>
                <a:gd name="T55" fmla="*/ 110 h 111"/>
                <a:gd name="T56" fmla="*/ 848 w 1533"/>
                <a:gd name="T57" fmla="*/ 72 h 111"/>
                <a:gd name="T58" fmla="*/ 818 w 1533"/>
                <a:gd name="T59" fmla="*/ 15 h 111"/>
                <a:gd name="T60" fmla="*/ 789 w 1533"/>
                <a:gd name="T61" fmla="*/ 29 h 111"/>
                <a:gd name="T62" fmla="*/ 789 w 1533"/>
                <a:gd name="T63" fmla="*/ 45 h 111"/>
                <a:gd name="T64" fmla="*/ 825 w 1533"/>
                <a:gd name="T65" fmla="*/ 45 h 111"/>
                <a:gd name="T66" fmla="*/ 818 w 1533"/>
                <a:gd name="T67" fmla="*/ 15 h 111"/>
                <a:gd name="T68" fmla="*/ 763 w 1533"/>
                <a:gd name="T69" fmla="*/ 109 h 111"/>
                <a:gd name="T70" fmla="*/ 745 w 1533"/>
                <a:gd name="T71" fmla="*/ 10 h 111"/>
                <a:gd name="T72" fmla="*/ 684 w 1533"/>
                <a:gd name="T73" fmla="*/ 9 h 111"/>
                <a:gd name="T74" fmla="*/ 733 w 1533"/>
                <a:gd name="T75" fmla="*/ 94 h 111"/>
                <a:gd name="T76" fmla="*/ 623 w 1533"/>
                <a:gd name="T77" fmla="*/ 2 h 111"/>
                <a:gd name="T78" fmla="*/ 572 w 1533"/>
                <a:gd name="T79" fmla="*/ 33 h 111"/>
                <a:gd name="T80" fmla="*/ 599 w 1533"/>
                <a:gd name="T81" fmla="*/ 109 h 111"/>
                <a:gd name="T82" fmla="*/ 599 w 1533"/>
                <a:gd name="T83" fmla="*/ 33 h 111"/>
                <a:gd name="T84" fmla="*/ 526 w 1533"/>
                <a:gd name="T85" fmla="*/ 97 h 111"/>
                <a:gd name="T86" fmla="*/ 563 w 1533"/>
                <a:gd name="T87" fmla="*/ 70 h 111"/>
                <a:gd name="T88" fmla="*/ 563 w 1533"/>
                <a:gd name="T89" fmla="*/ 70 h 111"/>
                <a:gd name="T90" fmla="*/ 425 w 1533"/>
                <a:gd name="T91" fmla="*/ 109 h 111"/>
                <a:gd name="T92" fmla="*/ 351 w 1533"/>
                <a:gd name="T93" fmla="*/ 70 h 111"/>
                <a:gd name="T94" fmla="*/ 372 w 1533"/>
                <a:gd name="T95" fmla="*/ 31 h 111"/>
                <a:gd name="T96" fmla="*/ 309 w 1533"/>
                <a:gd name="T97" fmla="*/ 70 h 111"/>
                <a:gd name="T98" fmla="*/ 309 w 1533"/>
                <a:gd name="T99" fmla="*/ 70 h 111"/>
                <a:gd name="T100" fmla="*/ 287 w 1533"/>
                <a:gd name="T101" fmla="*/ 110 h 111"/>
                <a:gd name="T102" fmla="*/ 184 w 1533"/>
                <a:gd name="T103" fmla="*/ 43 h 111"/>
                <a:gd name="T104" fmla="*/ 184 w 1533"/>
                <a:gd name="T105" fmla="*/ 109 h 111"/>
                <a:gd name="T106" fmla="*/ 219 w 1533"/>
                <a:gd name="T107" fmla="*/ 63 h 111"/>
                <a:gd name="T108" fmla="*/ 208 w 1533"/>
                <a:gd name="T109" fmla="*/ 31 h 111"/>
                <a:gd name="T110" fmla="*/ 98 w 1533"/>
                <a:gd name="T111" fmla="*/ 70 h 111"/>
                <a:gd name="T112" fmla="*/ 120 w 1533"/>
                <a:gd name="T113" fmla="*/ 31 h 111"/>
                <a:gd name="T114" fmla="*/ 56 w 1533"/>
                <a:gd name="T115" fmla="*/ 36 h 111"/>
                <a:gd name="T116" fmla="*/ 32 w 1533"/>
                <a:gd name="T117" fmla="*/ 64 h 111"/>
                <a:gd name="T118" fmla="*/ 0 w 1533"/>
                <a:gd name="T119" fmla="*/ 88 h 111"/>
                <a:gd name="T120" fmla="*/ 21 w 1533"/>
                <a:gd name="T121" fmla="*/ 3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3" h="111">
                  <a:moveTo>
                    <a:pt x="1482" y="85"/>
                  </a:moveTo>
                  <a:cubicBezTo>
                    <a:pt x="1474" y="95"/>
                    <a:pt x="1474" y="95"/>
                    <a:pt x="1474" y="95"/>
                  </a:cubicBezTo>
                  <a:cubicBezTo>
                    <a:pt x="1479" y="103"/>
                    <a:pt x="1489" y="110"/>
                    <a:pt x="1504" y="110"/>
                  </a:cubicBezTo>
                  <a:cubicBezTo>
                    <a:pt x="1521" y="110"/>
                    <a:pt x="1533" y="101"/>
                    <a:pt x="1533" y="86"/>
                  </a:cubicBezTo>
                  <a:cubicBezTo>
                    <a:pt x="1533" y="72"/>
                    <a:pt x="1522" y="67"/>
                    <a:pt x="1508" y="63"/>
                  </a:cubicBezTo>
                  <a:cubicBezTo>
                    <a:pt x="1499" y="61"/>
                    <a:pt x="1491" y="58"/>
                    <a:pt x="1491" y="52"/>
                  </a:cubicBezTo>
                  <a:cubicBezTo>
                    <a:pt x="1491" y="47"/>
                    <a:pt x="1496" y="43"/>
                    <a:pt x="1504" y="43"/>
                  </a:cubicBezTo>
                  <a:cubicBezTo>
                    <a:pt x="1512" y="43"/>
                    <a:pt x="1520" y="48"/>
                    <a:pt x="1524" y="54"/>
                  </a:cubicBezTo>
                  <a:cubicBezTo>
                    <a:pt x="1533" y="43"/>
                    <a:pt x="1533" y="43"/>
                    <a:pt x="1533" y="43"/>
                  </a:cubicBezTo>
                  <a:cubicBezTo>
                    <a:pt x="1526" y="36"/>
                    <a:pt x="1516" y="31"/>
                    <a:pt x="1504" y="31"/>
                  </a:cubicBezTo>
                  <a:cubicBezTo>
                    <a:pt x="1488" y="31"/>
                    <a:pt x="1477" y="39"/>
                    <a:pt x="1477" y="53"/>
                  </a:cubicBezTo>
                  <a:cubicBezTo>
                    <a:pt x="1477" y="67"/>
                    <a:pt x="1488" y="72"/>
                    <a:pt x="1502" y="76"/>
                  </a:cubicBezTo>
                  <a:cubicBezTo>
                    <a:pt x="1513" y="78"/>
                    <a:pt x="1518" y="82"/>
                    <a:pt x="1518" y="88"/>
                  </a:cubicBezTo>
                  <a:cubicBezTo>
                    <a:pt x="1518" y="94"/>
                    <a:pt x="1513" y="98"/>
                    <a:pt x="1504" y="98"/>
                  </a:cubicBezTo>
                  <a:cubicBezTo>
                    <a:pt x="1494" y="98"/>
                    <a:pt x="1486" y="92"/>
                    <a:pt x="1482" y="85"/>
                  </a:cubicBezTo>
                  <a:moveTo>
                    <a:pt x="1429" y="44"/>
                  </a:moveTo>
                  <a:cubicBezTo>
                    <a:pt x="1440" y="44"/>
                    <a:pt x="1447" y="51"/>
                    <a:pt x="1448" y="62"/>
                  </a:cubicBezTo>
                  <a:cubicBezTo>
                    <a:pt x="1409" y="62"/>
                    <a:pt x="1409" y="62"/>
                    <a:pt x="1409" y="62"/>
                  </a:cubicBezTo>
                  <a:cubicBezTo>
                    <a:pt x="1411" y="50"/>
                    <a:pt x="1419" y="44"/>
                    <a:pt x="1429" y="44"/>
                  </a:cubicBezTo>
                  <a:moveTo>
                    <a:pt x="1430" y="31"/>
                  </a:moveTo>
                  <a:cubicBezTo>
                    <a:pt x="1408" y="31"/>
                    <a:pt x="1394" y="47"/>
                    <a:pt x="1394" y="70"/>
                  </a:cubicBezTo>
                  <a:cubicBezTo>
                    <a:pt x="1394" y="95"/>
                    <a:pt x="1409" y="110"/>
                    <a:pt x="1430" y="110"/>
                  </a:cubicBezTo>
                  <a:cubicBezTo>
                    <a:pt x="1445" y="110"/>
                    <a:pt x="1457" y="101"/>
                    <a:pt x="1461" y="90"/>
                  </a:cubicBezTo>
                  <a:cubicBezTo>
                    <a:pt x="1449" y="83"/>
                    <a:pt x="1449" y="83"/>
                    <a:pt x="1449" y="83"/>
                  </a:cubicBezTo>
                  <a:cubicBezTo>
                    <a:pt x="1446" y="93"/>
                    <a:pt x="1439" y="97"/>
                    <a:pt x="1430" y="97"/>
                  </a:cubicBezTo>
                  <a:cubicBezTo>
                    <a:pt x="1418" y="97"/>
                    <a:pt x="1409" y="88"/>
                    <a:pt x="1409" y="72"/>
                  </a:cubicBezTo>
                  <a:cubicBezTo>
                    <a:pt x="1463" y="72"/>
                    <a:pt x="1463" y="72"/>
                    <a:pt x="1463" y="72"/>
                  </a:cubicBezTo>
                  <a:cubicBezTo>
                    <a:pt x="1463" y="69"/>
                    <a:pt x="1463" y="69"/>
                    <a:pt x="1463" y="69"/>
                  </a:cubicBezTo>
                  <a:cubicBezTo>
                    <a:pt x="1463" y="48"/>
                    <a:pt x="1451" y="31"/>
                    <a:pt x="1430" y="31"/>
                  </a:cubicBezTo>
                  <a:moveTo>
                    <a:pt x="1382" y="86"/>
                  </a:moveTo>
                  <a:cubicBezTo>
                    <a:pt x="1369" y="81"/>
                    <a:pt x="1369" y="81"/>
                    <a:pt x="1369" y="81"/>
                  </a:cubicBezTo>
                  <a:cubicBezTo>
                    <a:pt x="1366" y="91"/>
                    <a:pt x="1358" y="97"/>
                    <a:pt x="1349" y="97"/>
                  </a:cubicBezTo>
                  <a:cubicBezTo>
                    <a:pt x="1336" y="97"/>
                    <a:pt x="1328" y="87"/>
                    <a:pt x="1328" y="70"/>
                  </a:cubicBezTo>
                  <a:cubicBezTo>
                    <a:pt x="1328" y="54"/>
                    <a:pt x="1335" y="44"/>
                    <a:pt x="1349" y="44"/>
                  </a:cubicBezTo>
                  <a:cubicBezTo>
                    <a:pt x="1358" y="44"/>
                    <a:pt x="1366" y="50"/>
                    <a:pt x="1369" y="60"/>
                  </a:cubicBezTo>
                  <a:cubicBezTo>
                    <a:pt x="1382" y="55"/>
                    <a:pt x="1382" y="55"/>
                    <a:pt x="1382" y="55"/>
                  </a:cubicBezTo>
                  <a:cubicBezTo>
                    <a:pt x="1379" y="40"/>
                    <a:pt x="1365" y="31"/>
                    <a:pt x="1350" y="31"/>
                  </a:cubicBezTo>
                  <a:cubicBezTo>
                    <a:pt x="1327" y="31"/>
                    <a:pt x="1312" y="47"/>
                    <a:pt x="1312" y="70"/>
                  </a:cubicBezTo>
                  <a:cubicBezTo>
                    <a:pt x="1312" y="95"/>
                    <a:pt x="1327" y="110"/>
                    <a:pt x="1350" y="110"/>
                  </a:cubicBezTo>
                  <a:cubicBezTo>
                    <a:pt x="1365" y="110"/>
                    <a:pt x="1379" y="101"/>
                    <a:pt x="1382" y="86"/>
                  </a:cubicBezTo>
                  <a:moveTo>
                    <a:pt x="1269" y="31"/>
                  </a:moveTo>
                  <a:cubicBezTo>
                    <a:pt x="1259" y="31"/>
                    <a:pt x="1251" y="36"/>
                    <a:pt x="1247" y="43"/>
                  </a:cubicBezTo>
                  <a:cubicBezTo>
                    <a:pt x="1245" y="43"/>
                    <a:pt x="1245" y="43"/>
                    <a:pt x="1245" y="43"/>
                  </a:cubicBezTo>
                  <a:cubicBezTo>
                    <a:pt x="1245" y="33"/>
                    <a:pt x="1245" y="33"/>
                    <a:pt x="1245" y="33"/>
                  </a:cubicBezTo>
                  <a:cubicBezTo>
                    <a:pt x="1231" y="33"/>
                    <a:pt x="1231" y="33"/>
                    <a:pt x="1231" y="33"/>
                  </a:cubicBezTo>
                  <a:cubicBezTo>
                    <a:pt x="1231" y="109"/>
                    <a:pt x="1231" y="109"/>
                    <a:pt x="1231" y="109"/>
                  </a:cubicBezTo>
                  <a:cubicBezTo>
                    <a:pt x="1246" y="109"/>
                    <a:pt x="1246" y="109"/>
                    <a:pt x="1246" y="109"/>
                  </a:cubicBezTo>
                  <a:cubicBezTo>
                    <a:pt x="1246" y="68"/>
                    <a:pt x="1246" y="68"/>
                    <a:pt x="1246" y="68"/>
                  </a:cubicBezTo>
                  <a:cubicBezTo>
                    <a:pt x="1246" y="60"/>
                    <a:pt x="1248" y="55"/>
                    <a:pt x="1251" y="51"/>
                  </a:cubicBezTo>
                  <a:cubicBezTo>
                    <a:pt x="1255" y="47"/>
                    <a:pt x="1260" y="44"/>
                    <a:pt x="1266" y="44"/>
                  </a:cubicBezTo>
                  <a:cubicBezTo>
                    <a:pt x="1276" y="44"/>
                    <a:pt x="1281" y="50"/>
                    <a:pt x="1281" y="63"/>
                  </a:cubicBezTo>
                  <a:cubicBezTo>
                    <a:pt x="1281" y="109"/>
                    <a:pt x="1281" y="109"/>
                    <a:pt x="1281" y="109"/>
                  </a:cubicBezTo>
                  <a:cubicBezTo>
                    <a:pt x="1296" y="109"/>
                    <a:pt x="1296" y="109"/>
                    <a:pt x="1296" y="109"/>
                  </a:cubicBezTo>
                  <a:cubicBezTo>
                    <a:pt x="1296" y="58"/>
                    <a:pt x="1296" y="58"/>
                    <a:pt x="1296" y="58"/>
                  </a:cubicBezTo>
                  <a:cubicBezTo>
                    <a:pt x="1296" y="38"/>
                    <a:pt x="1284" y="31"/>
                    <a:pt x="1269" y="31"/>
                  </a:cubicBezTo>
                  <a:moveTo>
                    <a:pt x="1181" y="44"/>
                  </a:moveTo>
                  <a:cubicBezTo>
                    <a:pt x="1192" y="44"/>
                    <a:pt x="1198" y="51"/>
                    <a:pt x="1199" y="62"/>
                  </a:cubicBezTo>
                  <a:cubicBezTo>
                    <a:pt x="1161" y="62"/>
                    <a:pt x="1161" y="62"/>
                    <a:pt x="1161" y="62"/>
                  </a:cubicBezTo>
                  <a:cubicBezTo>
                    <a:pt x="1163" y="50"/>
                    <a:pt x="1171" y="44"/>
                    <a:pt x="1181" y="44"/>
                  </a:cubicBezTo>
                  <a:moveTo>
                    <a:pt x="1181" y="31"/>
                  </a:moveTo>
                  <a:cubicBezTo>
                    <a:pt x="1160" y="31"/>
                    <a:pt x="1145" y="47"/>
                    <a:pt x="1145" y="70"/>
                  </a:cubicBezTo>
                  <a:cubicBezTo>
                    <a:pt x="1145" y="95"/>
                    <a:pt x="1160" y="110"/>
                    <a:pt x="1182" y="110"/>
                  </a:cubicBezTo>
                  <a:cubicBezTo>
                    <a:pt x="1197" y="110"/>
                    <a:pt x="1209" y="101"/>
                    <a:pt x="1213" y="90"/>
                  </a:cubicBezTo>
                  <a:cubicBezTo>
                    <a:pt x="1201" y="83"/>
                    <a:pt x="1201" y="83"/>
                    <a:pt x="1201" y="83"/>
                  </a:cubicBezTo>
                  <a:cubicBezTo>
                    <a:pt x="1197" y="93"/>
                    <a:pt x="1190" y="97"/>
                    <a:pt x="1181" y="97"/>
                  </a:cubicBezTo>
                  <a:cubicBezTo>
                    <a:pt x="1170" y="97"/>
                    <a:pt x="1161" y="88"/>
                    <a:pt x="1160" y="72"/>
                  </a:cubicBezTo>
                  <a:cubicBezTo>
                    <a:pt x="1214" y="72"/>
                    <a:pt x="1214" y="72"/>
                    <a:pt x="1214" y="72"/>
                  </a:cubicBezTo>
                  <a:cubicBezTo>
                    <a:pt x="1214" y="69"/>
                    <a:pt x="1214" y="69"/>
                    <a:pt x="1214" y="69"/>
                  </a:cubicBezTo>
                  <a:cubicBezTo>
                    <a:pt x="1215" y="48"/>
                    <a:pt x="1203" y="31"/>
                    <a:pt x="1181" y="31"/>
                  </a:cubicBezTo>
                  <a:moveTo>
                    <a:pt x="1129" y="33"/>
                  </a:moveTo>
                  <a:cubicBezTo>
                    <a:pt x="1114" y="33"/>
                    <a:pt x="1114" y="33"/>
                    <a:pt x="1114" y="33"/>
                  </a:cubicBezTo>
                  <a:cubicBezTo>
                    <a:pt x="1114" y="109"/>
                    <a:pt x="1114" y="109"/>
                    <a:pt x="1114" y="109"/>
                  </a:cubicBezTo>
                  <a:cubicBezTo>
                    <a:pt x="1129" y="109"/>
                    <a:pt x="1129" y="109"/>
                    <a:pt x="1129" y="109"/>
                  </a:cubicBezTo>
                  <a:lnTo>
                    <a:pt x="1129" y="33"/>
                  </a:lnTo>
                  <a:close/>
                  <a:moveTo>
                    <a:pt x="1131" y="10"/>
                  </a:moveTo>
                  <a:cubicBezTo>
                    <a:pt x="1131" y="4"/>
                    <a:pt x="1127" y="0"/>
                    <a:pt x="1122" y="0"/>
                  </a:cubicBezTo>
                  <a:cubicBezTo>
                    <a:pt x="1116" y="0"/>
                    <a:pt x="1112" y="4"/>
                    <a:pt x="1112" y="10"/>
                  </a:cubicBezTo>
                  <a:cubicBezTo>
                    <a:pt x="1112" y="16"/>
                    <a:pt x="1116" y="20"/>
                    <a:pt x="1122" y="20"/>
                  </a:cubicBezTo>
                  <a:cubicBezTo>
                    <a:pt x="1127" y="20"/>
                    <a:pt x="1131" y="16"/>
                    <a:pt x="1131" y="10"/>
                  </a:cubicBezTo>
                  <a:moveTo>
                    <a:pt x="1098" y="86"/>
                  </a:moveTo>
                  <a:cubicBezTo>
                    <a:pt x="1085" y="81"/>
                    <a:pt x="1085" y="81"/>
                    <a:pt x="1085" y="81"/>
                  </a:cubicBezTo>
                  <a:cubicBezTo>
                    <a:pt x="1082" y="91"/>
                    <a:pt x="1074" y="97"/>
                    <a:pt x="1065" y="97"/>
                  </a:cubicBezTo>
                  <a:cubicBezTo>
                    <a:pt x="1052" y="97"/>
                    <a:pt x="1043" y="87"/>
                    <a:pt x="1043" y="70"/>
                  </a:cubicBezTo>
                  <a:cubicBezTo>
                    <a:pt x="1043" y="54"/>
                    <a:pt x="1051" y="44"/>
                    <a:pt x="1065" y="44"/>
                  </a:cubicBezTo>
                  <a:cubicBezTo>
                    <a:pt x="1074" y="44"/>
                    <a:pt x="1082" y="50"/>
                    <a:pt x="1085" y="60"/>
                  </a:cubicBezTo>
                  <a:cubicBezTo>
                    <a:pt x="1098" y="55"/>
                    <a:pt x="1098" y="55"/>
                    <a:pt x="1098" y="55"/>
                  </a:cubicBezTo>
                  <a:cubicBezTo>
                    <a:pt x="1095" y="40"/>
                    <a:pt x="1081" y="31"/>
                    <a:pt x="1065" y="31"/>
                  </a:cubicBezTo>
                  <a:cubicBezTo>
                    <a:pt x="1043" y="31"/>
                    <a:pt x="1028" y="47"/>
                    <a:pt x="1028" y="70"/>
                  </a:cubicBezTo>
                  <a:cubicBezTo>
                    <a:pt x="1028" y="95"/>
                    <a:pt x="1043" y="110"/>
                    <a:pt x="1065" y="110"/>
                  </a:cubicBezTo>
                  <a:cubicBezTo>
                    <a:pt x="1081" y="110"/>
                    <a:pt x="1095" y="101"/>
                    <a:pt x="1098" y="86"/>
                  </a:cubicBezTo>
                  <a:moveTo>
                    <a:pt x="1002" y="36"/>
                  </a:moveTo>
                  <a:cubicBezTo>
                    <a:pt x="1016" y="28"/>
                    <a:pt x="1016" y="28"/>
                    <a:pt x="1016" y="28"/>
                  </a:cubicBezTo>
                  <a:cubicBezTo>
                    <a:pt x="1011" y="16"/>
                    <a:pt x="999" y="8"/>
                    <a:pt x="982" y="8"/>
                  </a:cubicBezTo>
                  <a:cubicBezTo>
                    <a:pt x="963" y="8"/>
                    <a:pt x="950" y="20"/>
                    <a:pt x="950" y="35"/>
                  </a:cubicBezTo>
                  <a:cubicBezTo>
                    <a:pt x="950" y="49"/>
                    <a:pt x="958" y="58"/>
                    <a:pt x="978" y="64"/>
                  </a:cubicBezTo>
                  <a:cubicBezTo>
                    <a:pt x="994" y="70"/>
                    <a:pt x="1001" y="73"/>
                    <a:pt x="1001" y="82"/>
                  </a:cubicBezTo>
                  <a:cubicBezTo>
                    <a:pt x="1001" y="91"/>
                    <a:pt x="994" y="96"/>
                    <a:pt x="983" y="96"/>
                  </a:cubicBezTo>
                  <a:cubicBezTo>
                    <a:pt x="971" y="96"/>
                    <a:pt x="963" y="91"/>
                    <a:pt x="959" y="80"/>
                  </a:cubicBezTo>
                  <a:cubicBezTo>
                    <a:pt x="945" y="88"/>
                    <a:pt x="945" y="88"/>
                    <a:pt x="945" y="88"/>
                  </a:cubicBezTo>
                  <a:cubicBezTo>
                    <a:pt x="952" y="103"/>
                    <a:pt x="965" y="111"/>
                    <a:pt x="982" y="111"/>
                  </a:cubicBezTo>
                  <a:cubicBezTo>
                    <a:pt x="1002" y="111"/>
                    <a:pt x="1018" y="99"/>
                    <a:pt x="1018" y="80"/>
                  </a:cubicBezTo>
                  <a:cubicBezTo>
                    <a:pt x="1018" y="65"/>
                    <a:pt x="1006" y="58"/>
                    <a:pt x="987" y="51"/>
                  </a:cubicBezTo>
                  <a:cubicBezTo>
                    <a:pt x="974" y="47"/>
                    <a:pt x="966" y="43"/>
                    <a:pt x="966" y="34"/>
                  </a:cubicBezTo>
                  <a:cubicBezTo>
                    <a:pt x="966" y="28"/>
                    <a:pt x="971" y="22"/>
                    <a:pt x="982" y="22"/>
                  </a:cubicBezTo>
                  <a:cubicBezTo>
                    <a:pt x="992" y="22"/>
                    <a:pt x="999" y="28"/>
                    <a:pt x="1002" y="36"/>
                  </a:cubicBezTo>
                  <a:moveTo>
                    <a:pt x="868" y="44"/>
                  </a:moveTo>
                  <a:cubicBezTo>
                    <a:pt x="879" y="44"/>
                    <a:pt x="886" y="51"/>
                    <a:pt x="887" y="62"/>
                  </a:cubicBezTo>
                  <a:cubicBezTo>
                    <a:pt x="848" y="62"/>
                    <a:pt x="848" y="62"/>
                    <a:pt x="848" y="62"/>
                  </a:cubicBezTo>
                  <a:cubicBezTo>
                    <a:pt x="850" y="50"/>
                    <a:pt x="858" y="44"/>
                    <a:pt x="868" y="44"/>
                  </a:cubicBezTo>
                  <a:moveTo>
                    <a:pt x="869" y="31"/>
                  </a:moveTo>
                  <a:cubicBezTo>
                    <a:pt x="847" y="31"/>
                    <a:pt x="832" y="47"/>
                    <a:pt x="832" y="70"/>
                  </a:cubicBezTo>
                  <a:cubicBezTo>
                    <a:pt x="832" y="95"/>
                    <a:pt x="848" y="110"/>
                    <a:pt x="869" y="110"/>
                  </a:cubicBezTo>
                  <a:cubicBezTo>
                    <a:pt x="884" y="110"/>
                    <a:pt x="896" y="101"/>
                    <a:pt x="900" y="90"/>
                  </a:cubicBezTo>
                  <a:cubicBezTo>
                    <a:pt x="888" y="83"/>
                    <a:pt x="888" y="83"/>
                    <a:pt x="888" y="83"/>
                  </a:cubicBezTo>
                  <a:cubicBezTo>
                    <a:pt x="884" y="93"/>
                    <a:pt x="877" y="97"/>
                    <a:pt x="869" y="97"/>
                  </a:cubicBezTo>
                  <a:cubicBezTo>
                    <a:pt x="857" y="97"/>
                    <a:pt x="848" y="88"/>
                    <a:pt x="848" y="72"/>
                  </a:cubicBezTo>
                  <a:cubicBezTo>
                    <a:pt x="902" y="72"/>
                    <a:pt x="902" y="72"/>
                    <a:pt x="902" y="72"/>
                  </a:cubicBezTo>
                  <a:cubicBezTo>
                    <a:pt x="902" y="69"/>
                    <a:pt x="902" y="69"/>
                    <a:pt x="902" y="69"/>
                  </a:cubicBezTo>
                  <a:cubicBezTo>
                    <a:pt x="902" y="48"/>
                    <a:pt x="890" y="31"/>
                    <a:pt x="869" y="31"/>
                  </a:cubicBezTo>
                  <a:moveTo>
                    <a:pt x="818" y="15"/>
                  </a:moveTo>
                  <a:cubicBezTo>
                    <a:pt x="822" y="15"/>
                    <a:pt x="825" y="15"/>
                    <a:pt x="828" y="16"/>
                  </a:cubicBezTo>
                  <a:cubicBezTo>
                    <a:pt x="828" y="2"/>
                    <a:pt x="828" y="2"/>
                    <a:pt x="828" y="2"/>
                  </a:cubicBezTo>
                  <a:cubicBezTo>
                    <a:pt x="825" y="1"/>
                    <a:pt x="822" y="1"/>
                    <a:pt x="817" y="1"/>
                  </a:cubicBezTo>
                  <a:cubicBezTo>
                    <a:pt x="804" y="1"/>
                    <a:pt x="789" y="7"/>
                    <a:pt x="789" y="29"/>
                  </a:cubicBezTo>
                  <a:cubicBezTo>
                    <a:pt x="789" y="33"/>
                    <a:pt x="789" y="33"/>
                    <a:pt x="789" y="33"/>
                  </a:cubicBezTo>
                  <a:cubicBezTo>
                    <a:pt x="777" y="33"/>
                    <a:pt x="777" y="33"/>
                    <a:pt x="777" y="33"/>
                  </a:cubicBezTo>
                  <a:cubicBezTo>
                    <a:pt x="777" y="45"/>
                    <a:pt x="777" y="45"/>
                    <a:pt x="777" y="45"/>
                  </a:cubicBezTo>
                  <a:cubicBezTo>
                    <a:pt x="789" y="45"/>
                    <a:pt x="789" y="45"/>
                    <a:pt x="789" y="45"/>
                  </a:cubicBezTo>
                  <a:cubicBezTo>
                    <a:pt x="789" y="109"/>
                    <a:pt x="789" y="109"/>
                    <a:pt x="789" y="109"/>
                  </a:cubicBezTo>
                  <a:cubicBezTo>
                    <a:pt x="804" y="109"/>
                    <a:pt x="804" y="109"/>
                    <a:pt x="804" y="109"/>
                  </a:cubicBezTo>
                  <a:cubicBezTo>
                    <a:pt x="804" y="45"/>
                    <a:pt x="804" y="45"/>
                    <a:pt x="804" y="45"/>
                  </a:cubicBezTo>
                  <a:cubicBezTo>
                    <a:pt x="825" y="45"/>
                    <a:pt x="825" y="45"/>
                    <a:pt x="825" y="45"/>
                  </a:cubicBezTo>
                  <a:cubicBezTo>
                    <a:pt x="825" y="33"/>
                    <a:pt x="825" y="33"/>
                    <a:pt x="825" y="33"/>
                  </a:cubicBezTo>
                  <a:cubicBezTo>
                    <a:pt x="804" y="33"/>
                    <a:pt x="804" y="33"/>
                    <a:pt x="804" y="33"/>
                  </a:cubicBezTo>
                  <a:cubicBezTo>
                    <a:pt x="804" y="31"/>
                    <a:pt x="804" y="31"/>
                    <a:pt x="804" y="31"/>
                  </a:cubicBezTo>
                  <a:cubicBezTo>
                    <a:pt x="804" y="20"/>
                    <a:pt x="809" y="15"/>
                    <a:pt x="818" y="15"/>
                  </a:cubicBezTo>
                  <a:moveTo>
                    <a:pt x="763" y="33"/>
                  </a:moveTo>
                  <a:cubicBezTo>
                    <a:pt x="748" y="33"/>
                    <a:pt x="748" y="33"/>
                    <a:pt x="748" y="33"/>
                  </a:cubicBezTo>
                  <a:cubicBezTo>
                    <a:pt x="748" y="109"/>
                    <a:pt x="748" y="109"/>
                    <a:pt x="748" y="109"/>
                  </a:cubicBezTo>
                  <a:cubicBezTo>
                    <a:pt x="763" y="109"/>
                    <a:pt x="763" y="109"/>
                    <a:pt x="763" y="109"/>
                  </a:cubicBezTo>
                  <a:lnTo>
                    <a:pt x="763" y="33"/>
                  </a:lnTo>
                  <a:close/>
                  <a:moveTo>
                    <a:pt x="765" y="10"/>
                  </a:moveTo>
                  <a:cubicBezTo>
                    <a:pt x="765" y="4"/>
                    <a:pt x="761" y="0"/>
                    <a:pt x="755" y="0"/>
                  </a:cubicBezTo>
                  <a:cubicBezTo>
                    <a:pt x="750" y="0"/>
                    <a:pt x="745" y="4"/>
                    <a:pt x="745" y="10"/>
                  </a:cubicBezTo>
                  <a:cubicBezTo>
                    <a:pt x="745" y="16"/>
                    <a:pt x="750" y="20"/>
                    <a:pt x="755" y="20"/>
                  </a:cubicBezTo>
                  <a:cubicBezTo>
                    <a:pt x="761" y="20"/>
                    <a:pt x="765" y="16"/>
                    <a:pt x="765" y="10"/>
                  </a:cubicBezTo>
                  <a:moveTo>
                    <a:pt x="684" y="94"/>
                  </a:moveTo>
                  <a:cubicBezTo>
                    <a:pt x="684" y="9"/>
                    <a:pt x="684" y="9"/>
                    <a:pt x="684" y="9"/>
                  </a:cubicBezTo>
                  <a:cubicBezTo>
                    <a:pt x="668" y="9"/>
                    <a:pt x="668" y="9"/>
                    <a:pt x="668" y="9"/>
                  </a:cubicBezTo>
                  <a:cubicBezTo>
                    <a:pt x="668" y="109"/>
                    <a:pt x="668" y="109"/>
                    <a:pt x="668" y="109"/>
                  </a:cubicBezTo>
                  <a:cubicBezTo>
                    <a:pt x="733" y="109"/>
                    <a:pt x="733" y="109"/>
                    <a:pt x="733" y="109"/>
                  </a:cubicBezTo>
                  <a:cubicBezTo>
                    <a:pt x="733" y="94"/>
                    <a:pt x="733" y="94"/>
                    <a:pt x="733" y="94"/>
                  </a:cubicBezTo>
                  <a:lnTo>
                    <a:pt x="684" y="94"/>
                  </a:lnTo>
                  <a:close/>
                  <a:moveTo>
                    <a:pt x="613" y="15"/>
                  </a:moveTo>
                  <a:cubicBezTo>
                    <a:pt x="617" y="15"/>
                    <a:pt x="620" y="15"/>
                    <a:pt x="623" y="16"/>
                  </a:cubicBezTo>
                  <a:cubicBezTo>
                    <a:pt x="623" y="2"/>
                    <a:pt x="623" y="2"/>
                    <a:pt x="623" y="2"/>
                  </a:cubicBezTo>
                  <a:cubicBezTo>
                    <a:pt x="620" y="1"/>
                    <a:pt x="617" y="1"/>
                    <a:pt x="612" y="1"/>
                  </a:cubicBezTo>
                  <a:cubicBezTo>
                    <a:pt x="599" y="1"/>
                    <a:pt x="584" y="7"/>
                    <a:pt x="584" y="29"/>
                  </a:cubicBezTo>
                  <a:cubicBezTo>
                    <a:pt x="584" y="33"/>
                    <a:pt x="584" y="33"/>
                    <a:pt x="584" y="33"/>
                  </a:cubicBezTo>
                  <a:cubicBezTo>
                    <a:pt x="572" y="33"/>
                    <a:pt x="572" y="33"/>
                    <a:pt x="572" y="33"/>
                  </a:cubicBezTo>
                  <a:cubicBezTo>
                    <a:pt x="572" y="45"/>
                    <a:pt x="572" y="45"/>
                    <a:pt x="572" y="45"/>
                  </a:cubicBezTo>
                  <a:cubicBezTo>
                    <a:pt x="584" y="45"/>
                    <a:pt x="584" y="45"/>
                    <a:pt x="584" y="45"/>
                  </a:cubicBezTo>
                  <a:cubicBezTo>
                    <a:pt x="584" y="109"/>
                    <a:pt x="584" y="109"/>
                    <a:pt x="584" y="109"/>
                  </a:cubicBezTo>
                  <a:cubicBezTo>
                    <a:pt x="599" y="109"/>
                    <a:pt x="599" y="109"/>
                    <a:pt x="599" y="109"/>
                  </a:cubicBezTo>
                  <a:cubicBezTo>
                    <a:pt x="599" y="45"/>
                    <a:pt x="599" y="45"/>
                    <a:pt x="599" y="45"/>
                  </a:cubicBezTo>
                  <a:cubicBezTo>
                    <a:pt x="620" y="45"/>
                    <a:pt x="620" y="45"/>
                    <a:pt x="620" y="45"/>
                  </a:cubicBezTo>
                  <a:cubicBezTo>
                    <a:pt x="620" y="33"/>
                    <a:pt x="620" y="33"/>
                    <a:pt x="620" y="33"/>
                  </a:cubicBezTo>
                  <a:cubicBezTo>
                    <a:pt x="599" y="33"/>
                    <a:pt x="599" y="33"/>
                    <a:pt x="599" y="33"/>
                  </a:cubicBezTo>
                  <a:cubicBezTo>
                    <a:pt x="599" y="31"/>
                    <a:pt x="599" y="31"/>
                    <a:pt x="599" y="31"/>
                  </a:cubicBezTo>
                  <a:cubicBezTo>
                    <a:pt x="599" y="20"/>
                    <a:pt x="604" y="15"/>
                    <a:pt x="613" y="15"/>
                  </a:cubicBezTo>
                  <a:moveTo>
                    <a:pt x="548" y="70"/>
                  </a:moveTo>
                  <a:cubicBezTo>
                    <a:pt x="548" y="87"/>
                    <a:pt x="540" y="97"/>
                    <a:pt x="526" y="97"/>
                  </a:cubicBezTo>
                  <a:cubicBezTo>
                    <a:pt x="513" y="97"/>
                    <a:pt x="505" y="87"/>
                    <a:pt x="505" y="70"/>
                  </a:cubicBezTo>
                  <a:cubicBezTo>
                    <a:pt x="505" y="54"/>
                    <a:pt x="513" y="44"/>
                    <a:pt x="526" y="44"/>
                  </a:cubicBezTo>
                  <a:cubicBezTo>
                    <a:pt x="540" y="44"/>
                    <a:pt x="548" y="54"/>
                    <a:pt x="548" y="70"/>
                  </a:cubicBezTo>
                  <a:moveTo>
                    <a:pt x="563" y="70"/>
                  </a:moveTo>
                  <a:cubicBezTo>
                    <a:pt x="563" y="46"/>
                    <a:pt x="548" y="31"/>
                    <a:pt x="526" y="31"/>
                  </a:cubicBezTo>
                  <a:cubicBezTo>
                    <a:pt x="504" y="31"/>
                    <a:pt x="489" y="46"/>
                    <a:pt x="489" y="70"/>
                  </a:cubicBezTo>
                  <a:cubicBezTo>
                    <a:pt x="489" y="95"/>
                    <a:pt x="504" y="110"/>
                    <a:pt x="526" y="110"/>
                  </a:cubicBezTo>
                  <a:cubicBezTo>
                    <a:pt x="548" y="110"/>
                    <a:pt x="563" y="95"/>
                    <a:pt x="563" y="70"/>
                  </a:cubicBezTo>
                  <a:moveTo>
                    <a:pt x="440" y="109"/>
                  </a:moveTo>
                  <a:cubicBezTo>
                    <a:pt x="440" y="2"/>
                    <a:pt x="440" y="2"/>
                    <a:pt x="440" y="2"/>
                  </a:cubicBezTo>
                  <a:cubicBezTo>
                    <a:pt x="425" y="4"/>
                    <a:pt x="425" y="4"/>
                    <a:pt x="425" y="4"/>
                  </a:cubicBezTo>
                  <a:cubicBezTo>
                    <a:pt x="425" y="109"/>
                    <a:pt x="425" y="109"/>
                    <a:pt x="425" y="109"/>
                  </a:cubicBezTo>
                  <a:lnTo>
                    <a:pt x="440" y="109"/>
                  </a:lnTo>
                  <a:close/>
                  <a:moveTo>
                    <a:pt x="394" y="70"/>
                  </a:moveTo>
                  <a:cubicBezTo>
                    <a:pt x="394" y="87"/>
                    <a:pt x="386" y="97"/>
                    <a:pt x="372" y="97"/>
                  </a:cubicBezTo>
                  <a:cubicBezTo>
                    <a:pt x="359" y="97"/>
                    <a:pt x="351" y="87"/>
                    <a:pt x="351" y="70"/>
                  </a:cubicBezTo>
                  <a:cubicBezTo>
                    <a:pt x="351" y="54"/>
                    <a:pt x="359" y="44"/>
                    <a:pt x="372" y="44"/>
                  </a:cubicBezTo>
                  <a:cubicBezTo>
                    <a:pt x="386" y="44"/>
                    <a:pt x="394" y="54"/>
                    <a:pt x="394" y="70"/>
                  </a:cubicBezTo>
                  <a:moveTo>
                    <a:pt x="409" y="70"/>
                  </a:moveTo>
                  <a:cubicBezTo>
                    <a:pt x="409" y="46"/>
                    <a:pt x="394" y="31"/>
                    <a:pt x="372" y="31"/>
                  </a:cubicBezTo>
                  <a:cubicBezTo>
                    <a:pt x="351" y="31"/>
                    <a:pt x="336" y="46"/>
                    <a:pt x="336" y="70"/>
                  </a:cubicBezTo>
                  <a:cubicBezTo>
                    <a:pt x="336" y="95"/>
                    <a:pt x="351" y="110"/>
                    <a:pt x="372" y="110"/>
                  </a:cubicBezTo>
                  <a:cubicBezTo>
                    <a:pt x="394" y="110"/>
                    <a:pt x="409" y="95"/>
                    <a:pt x="409" y="70"/>
                  </a:cubicBezTo>
                  <a:moveTo>
                    <a:pt x="309" y="70"/>
                  </a:moveTo>
                  <a:cubicBezTo>
                    <a:pt x="309" y="87"/>
                    <a:pt x="301" y="97"/>
                    <a:pt x="287" y="97"/>
                  </a:cubicBezTo>
                  <a:cubicBezTo>
                    <a:pt x="274" y="97"/>
                    <a:pt x="266" y="87"/>
                    <a:pt x="266" y="70"/>
                  </a:cubicBezTo>
                  <a:cubicBezTo>
                    <a:pt x="266" y="54"/>
                    <a:pt x="274" y="44"/>
                    <a:pt x="287" y="44"/>
                  </a:cubicBezTo>
                  <a:cubicBezTo>
                    <a:pt x="301" y="44"/>
                    <a:pt x="309" y="54"/>
                    <a:pt x="309" y="70"/>
                  </a:cubicBezTo>
                  <a:moveTo>
                    <a:pt x="324" y="70"/>
                  </a:moveTo>
                  <a:cubicBezTo>
                    <a:pt x="324" y="46"/>
                    <a:pt x="309" y="31"/>
                    <a:pt x="287" y="31"/>
                  </a:cubicBezTo>
                  <a:cubicBezTo>
                    <a:pt x="265" y="31"/>
                    <a:pt x="251" y="46"/>
                    <a:pt x="251" y="70"/>
                  </a:cubicBezTo>
                  <a:cubicBezTo>
                    <a:pt x="251" y="95"/>
                    <a:pt x="265" y="110"/>
                    <a:pt x="287" y="110"/>
                  </a:cubicBezTo>
                  <a:cubicBezTo>
                    <a:pt x="309" y="110"/>
                    <a:pt x="324" y="95"/>
                    <a:pt x="324" y="70"/>
                  </a:cubicBezTo>
                  <a:moveTo>
                    <a:pt x="208" y="31"/>
                  </a:moveTo>
                  <a:cubicBezTo>
                    <a:pt x="197" y="31"/>
                    <a:pt x="189" y="36"/>
                    <a:pt x="185" y="43"/>
                  </a:cubicBezTo>
                  <a:cubicBezTo>
                    <a:pt x="184" y="43"/>
                    <a:pt x="184" y="43"/>
                    <a:pt x="184" y="43"/>
                  </a:cubicBezTo>
                  <a:cubicBezTo>
                    <a:pt x="184" y="2"/>
                    <a:pt x="184" y="2"/>
                    <a:pt x="184" y="2"/>
                  </a:cubicBezTo>
                  <a:cubicBezTo>
                    <a:pt x="169" y="4"/>
                    <a:pt x="169" y="4"/>
                    <a:pt x="169" y="4"/>
                  </a:cubicBezTo>
                  <a:cubicBezTo>
                    <a:pt x="169" y="109"/>
                    <a:pt x="169" y="109"/>
                    <a:pt x="169" y="109"/>
                  </a:cubicBezTo>
                  <a:cubicBezTo>
                    <a:pt x="184" y="109"/>
                    <a:pt x="184" y="109"/>
                    <a:pt x="184" y="109"/>
                  </a:cubicBezTo>
                  <a:cubicBezTo>
                    <a:pt x="184" y="68"/>
                    <a:pt x="184" y="68"/>
                    <a:pt x="184" y="68"/>
                  </a:cubicBezTo>
                  <a:cubicBezTo>
                    <a:pt x="184" y="60"/>
                    <a:pt x="186" y="55"/>
                    <a:pt x="189" y="51"/>
                  </a:cubicBezTo>
                  <a:cubicBezTo>
                    <a:pt x="193" y="47"/>
                    <a:pt x="198" y="44"/>
                    <a:pt x="204" y="44"/>
                  </a:cubicBezTo>
                  <a:cubicBezTo>
                    <a:pt x="214" y="44"/>
                    <a:pt x="219" y="50"/>
                    <a:pt x="219" y="63"/>
                  </a:cubicBezTo>
                  <a:cubicBezTo>
                    <a:pt x="219" y="109"/>
                    <a:pt x="219" y="109"/>
                    <a:pt x="219" y="109"/>
                  </a:cubicBezTo>
                  <a:cubicBezTo>
                    <a:pt x="235" y="109"/>
                    <a:pt x="235" y="109"/>
                    <a:pt x="235" y="109"/>
                  </a:cubicBezTo>
                  <a:cubicBezTo>
                    <a:pt x="235" y="58"/>
                    <a:pt x="235" y="58"/>
                    <a:pt x="235" y="58"/>
                  </a:cubicBezTo>
                  <a:cubicBezTo>
                    <a:pt x="235" y="38"/>
                    <a:pt x="222" y="31"/>
                    <a:pt x="208" y="31"/>
                  </a:cubicBezTo>
                  <a:moveTo>
                    <a:pt x="153" y="86"/>
                  </a:moveTo>
                  <a:cubicBezTo>
                    <a:pt x="139" y="81"/>
                    <a:pt x="139" y="81"/>
                    <a:pt x="139" y="81"/>
                  </a:cubicBezTo>
                  <a:cubicBezTo>
                    <a:pt x="137" y="91"/>
                    <a:pt x="128" y="97"/>
                    <a:pt x="120" y="97"/>
                  </a:cubicBezTo>
                  <a:cubicBezTo>
                    <a:pt x="107" y="97"/>
                    <a:pt x="98" y="87"/>
                    <a:pt x="98" y="70"/>
                  </a:cubicBezTo>
                  <a:cubicBezTo>
                    <a:pt x="98" y="54"/>
                    <a:pt x="106" y="44"/>
                    <a:pt x="120" y="44"/>
                  </a:cubicBezTo>
                  <a:cubicBezTo>
                    <a:pt x="128" y="44"/>
                    <a:pt x="137" y="50"/>
                    <a:pt x="139" y="60"/>
                  </a:cubicBezTo>
                  <a:cubicBezTo>
                    <a:pt x="153" y="55"/>
                    <a:pt x="153" y="55"/>
                    <a:pt x="153" y="55"/>
                  </a:cubicBezTo>
                  <a:cubicBezTo>
                    <a:pt x="149" y="40"/>
                    <a:pt x="136" y="31"/>
                    <a:pt x="120" y="31"/>
                  </a:cubicBezTo>
                  <a:cubicBezTo>
                    <a:pt x="97" y="31"/>
                    <a:pt x="83" y="47"/>
                    <a:pt x="83" y="70"/>
                  </a:cubicBezTo>
                  <a:cubicBezTo>
                    <a:pt x="83" y="95"/>
                    <a:pt x="98" y="110"/>
                    <a:pt x="120" y="110"/>
                  </a:cubicBezTo>
                  <a:cubicBezTo>
                    <a:pt x="136" y="110"/>
                    <a:pt x="149" y="101"/>
                    <a:pt x="153" y="86"/>
                  </a:cubicBezTo>
                  <a:moveTo>
                    <a:pt x="56" y="36"/>
                  </a:moveTo>
                  <a:cubicBezTo>
                    <a:pt x="70" y="28"/>
                    <a:pt x="70" y="28"/>
                    <a:pt x="70" y="28"/>
                  </a:cubicBezTo>
                  <a:cubicBezTo>
                    <a:pt x="66" y="16"/>
                    <a:pt x="54" y="8"/>
                    <a:pt x="37" y="8"/>
                  </a:cubicBezTo>
                  <a:cubicBezTo>
                    <a:pt x="18" y="8"/>
                    <a:pt x="4" y="20"/>
                    <a:pt x="4" y="35"/>
                  </a:cubicBezTo>
                  <a:cubicBezTo>
                    <a:pt x="4" y="49"/>
                    <a:pt x="13" y="58"/>
                    <a:pt x="32" y="64"/>
                  </a:cubicBezTo>
                  <a:cubicBezTo>
                    <a:pt x="49" y="70"/>
                    <a:pt x="56" y="73"/>
                    <a:pt x="56" y="82"/>
                  </a:cubicBezTo>
                  <a:cubicBezTo>
                    <a:pt x="56" y="91"/>
                    <a:pt x="48" y="96"/>
                    <a:pt x="38" y="96"/>
                  </a:cubicBezTo>
                  <a:cubicBezTo>
                    <a:pt x="26" y="96"/>
                    <a:pt x="18" y="91"/>
                    <a:pt x="13" y="80"/>
                  </a:cubicBezTo>
                  <a:cubicBezTo>
                    <a:pt x="0" y="88"/>
                    <a:pt x="0" y="88"/>
                    <a:pt x="0" y="88"/>
                  </a:cubicBezTo>
                  <a:cubicBezTo>
                    <a:pt x="7" y="103"/>
                    <a:pt x="19" y="111"/>
                    <a:pt x="37" y="111"/>
                  </a:cubicBezTo>
                  <a:cubicBezTo>
                    <a:pt x="57" y="111"/>
                    <a:pt x="72" y="99"/>
                    <a:pt x="72" y="80"/>
                  </a:cubicBezTo>
                  <a:cubicBezTo>
                    <a:pt x="72" y="65"/>
                    <a:pt x="61" y="58"/>
                    <a:pt x="41" y="51"/>
                  </a:cubicBezTo>
                  <a:cubicBezTo>
                    <a:pt x="29" y="47"/>
                    <a:pt x="21" y="43"/>
                    <a:pt x="21" y="34"/>
                  </a:cubicBezTo>
                  <a:cubicBezTo>
                    <a:pt x="21" y="28"/>
                    <a:pt x="26" y="22"/>
                    <a:pt x="36" y="22"/>
                  </a:cubicBezTo>
                  <a:cubicBezTo>
                    <a:pt x="46" y="22"/>
                    <a:pt x="54" y="28"/>
                    <a:pt x="56" y="3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5"/>
            <p:cNvSpPr>
              <a:spLocks noEditPoints="1"/>
            </p:cNvSpPr>
            <p:nvPr userDrawn="1"/>
          </p:nvSpPr>
          <p:spPr bwMode="auto">
            <a:xfrm>
              <a:off x="2747648" y="2889251"/>
              <a:ext cx="2343150" cy="233363"/>
            </a:xfrm>
            <a:custGeom>
              <a:avLst/>
              <a:gdLst>
                <a:gd name="T0" fmla="*/ 1351 w 1385"/>
                <a:gd name="T1" fmla="*/ 44 h 137"/>
                <a:gd name="T2" fmla="*/ 1383 w 1385"/>
                <a:gd name="T3" fmla="*/ 90 h 137"/>
                <a:gd name="T4" fmla="*/ 1385 w 1385"/>
                <a:gd name="T5" fmla="*/ 73 h 137"/>
                <a:gd name="T6" fmla="*/ 1289 w 1385"/>
                <a:gd name="T7" fmla="*/ 62 h 137"/>
                <a:gd name="T8" fmla="*/ 1235 w 1385"/>
                <a:gd name="T9" fmla="*/ 71 h 137"/>
                <a:gd name="T10" fmla="*/ 1271 w 1385"/>
                <a:gd name="T11" fmla="*/ 97 h 137"/>
                <a:gd name="T12" fmla="*/ 1271 w 1385"/>
                <a:gd name="T13" fmla="*/ 31 h 137"/>
                <a:gd name="T14" fmla="*/ 1204 w 1385"/>
                <a:gd name="T15" fmla="*/ 67 h 137"/>
                <a:gd name="T16" fmla="*/ 1204 w 1385"/>
                <a:gd name="T17" fmla="*/ 42 h 137"/>
                <a:gd name="T18" fmla="*/ 1179 w 1385"/>
                <a:gd name="T19" fmla="*/ 111 h 137"/>
                <a:gd name="T20" fmla="*/ 1219 w 1385"/>
                <a:gd name="T21" fmla="*/ 109 h 137"/>
                <a:gd name="T22" fmla="*/ 1080 w 1385"/>
                <a:gd name="T23" fmla="*/ 43 h 137"/>
                <a:gd name="T24" fmla="*/ 1064 w 1385"/>
                <a:gd name="T25" fmla="*/ 109 h 137"/>
                <a:gd name="T26" fmla="*/ 1099 w 1385"/>
                <a:gd name="T27" fmla="*/ 45 h 137"/>
                <a:gd name="T28" fmla="*/ 1129 w 1385"/>
                <a:gd name="T29" fmla="*/ 59 h 137"/>
                <a:gd name="T30" fmla="*/ 1023 w 1385"/>
                <a:gd name="T31" fmla="*/ 91 h 137"/>
                <a:gd name="T32" fmla="*/ 977 w 1385"/>
                <a:gd name="T33" fmla="*/ 33 h 137"/>
                <a:gd name="T34" fmla="*/ 1028 w 1385"/>
                <a:gd name="T35" fmla="*/ 99 h 137"/>
                <a:gd name="T36" fmla="*/ 1028 w 1385"/>
                <a:gd name="T37" fmla="*/ 33 h 137"/>
                <a:gd name="T38" fmla="*/ 906 w 1385"/>
                <a:gd name="T39" fmla="*/ 95 h 137"/>
                <a:gd name="T40" fmla="*/ 876 w 1385"/>
                <a:gd name="T41" fmla="*/ 10 h 137"/>
                <a:gd name="T42" fmla="*/ 907 w 1385"/>
                <a:gd name="T43" fmla="*/ 10 h 137"/>
                <a:gd name="T44" fmla="*/ 820 w 1385"/>
                <a:gd name="T45" fmla="*/ 1 h 137"/>
                <a:gd name="T46" fmla="*/ 780 w 1385"/>
                <a:gd name="T47" fmla="*/ 46 h 137"/>
                <a:gd name="T48" fmla="*/ 807 w 1385"/>
                <a:gd name="T49" fmla="*/ 46 h 137"/>
                <a:gd name="T50" fmla="*/ 807 w 1385"/>
                <a:gd name="T51" fmla="*/ 31 h 137"/>
                <a:gd name="T52" fmla="*/ 713 w 1385"/>
                <a:gd name="T53" fmla="*/ 71 h 137"/>
                <a:gd name="T54" fmla="*/ 734 w 1385"/>
                <a:gd name="T55" fmla="*/ 31 h 137"/>
                <a:gd name="T56" fmla="*/ 656 w 1385"/>
                <a:gd name="T57" fmla="*/ 33 h 137"/>
                <a:gd name="T58" fmla="*/ 582 w 1385"/>
                <a:gd name="T59" fmla="*/ 33 h 137"/>
                <a:gd name="T60" fmla="*/ 656 w 1385"/>
                <a:gd name="T61" fmla="*/ 33 h 137"/>
                <a:gd name="T62" fmla="*/ 575 w 1385"/>
                <a:gd name="T63" fmla="*/ 33 h 137"/>
                <a:gd name="T64" fmla="*/ 541 w 1385"/>
                <a:gd name="T65" fmla="*/ 33 h 137"/>
                <a:gd name="T66" fmla="*/ 541 w 1385"/>
                <a:gd name="T67" fmla="*/ 82 h 137"/>
                <a:gd name="T68" fmla="*/ 569 w 1385"/>
                <a:gd name="T69" fmla="*/ 96 h 137"/>
                <a:gd name="T70" fmla="*/ 503 w 1385"/>
                <a:gd name="T71" fmla="*/ 109 h 137"/>
                <a:gd name="T72" fmla="*/ 511 w 1385"/>
                <a:gd name="T73" fmla="*/ 0 h 137"/>
                <a:gd name="T74" fmla="*/ 436 w 1385"/>
                <a:gd name="T75" fmla="*/ 86 h 137"/>
                <a:gd name="T76" fmla="*/ 461 w 1385"/>
                <a:gd name="T77" fmla="*/ 64 h 137"/>
                <a:gd name="T78" fmla="*/ 486 w 1385"/>
                <a:gd name="T79" fmla="*/ 44 h 137"/>
                <a:gd name="T80" fmla="*/ 472 w 1385"/>
                <a:gd name="T81" fmla="*/ 88 h 137"/>
                <a:gd name="T82" fmla="*/ 397 w 1385"/>
                <a:gd name="T83" fmla="*/ 44 h 137"/>
                <a:gd name="T84" fmla="*/ 381 w 1385"/>
                <a:gd name="T85" fmla="*/ 109 h 137"/>
                <a:gd name="T86" fmla="*/ 420 w 1385"/>
                <a:gd name="T87" fmla="*/ 47 h 137"/>
                <a:gd name="T88" fmla="*/ 349 w 1385"/>
                <a:gd name="T89" fmla="*/ 62 h 137"/>
                <a:gd name="T90" fmla="*/ 295 w 1385"/>
                <a:gd name="T91" fmla="*/ 71 h 137"/>
                <a:gd name="T92" fmla="*/ 331 w 1385"/>
                <a:gd name="T93" fmla="*/ 97 h 137"/>
                <a:gd name="T94" fmla="*/ 331 w 1385"/>
                <a:gd name="T95" fmla="*/ 31 h 137"/>
                <a:gd name="T96" fmla="*/ 215 w 1385"/>
                <a:gd name="T97" fmla="*/ 33 h 137"/>
                <a:gd name="T98" fmla="*/ 273 w 1385"/>
                <a:gd name="T99" fmla="*/ 33 h 137"/>
                <a:gd name="T100" fmla="*/ 202 w 1385"/>
                <a:gd name="T101" fmla="*/ 109 h 137"/>
                <a:gd name="T102" fmla="*/ 184 w 1385"/>
                <a:gd name="T103" fmla="*/ 10 h 137"/>
                <a:gd name="T104" fmla="*/ 117 w 1385"/>
                <a:gd name="T105" fmla="*/ 43 h 137"/>
                <a:gd name="T106" fmla="*/ 101 w 1385"/>
                <a:gd name="T107" fmla="*/ 109 h 137"/>
                <a:gd name="T108" fmla="*/ 136 w 1385"/>
                <a:gd name="T109" fmla="*/ 45 h 137"/>
                <a:gd name="T110" fmla="*/ 166 w 1385"/>
                <a:gd name="T111" fmla="*/ 59 h 137"/>
                <a:gd name="T112" fmla="*/ 0 w 1385"/>
                <a:gd name="T113" fmla="*/ 10 h 137"/>
                <a:gd name="T114" fmla="*/ 79 w 1385"/>
                <a:gd name="T115" fmla="*/ 10 h 137"/>
                <a:gd name="T116" fmla="*/ 16 w 1385"/>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5" h="137">
                  <a:moveTo>
                    <a:pt x="1351" y="44"/>
                  </a:moveTo>
                  <a:cubicBezTo>
                    <a:pt x="1362" y="44"/>
                    <a:pt x="1369" y="51"/>
                    <a:pt x="1370" y="62"/>
                  </a:cubicBezTo>
                  <a:cubicBezTo>
                    <a:pt x="1331" y="62"/>
                    <a:pt x="1331" y="62"/>
                    <a:pt x="1331" y="62"/>
                  </a:cubicBezTo>
                  <a:cubicBezTo>
                    <a:pt x="1333" y="51"/>
                    <a:pt x="1341" y="44"/>
                    <a:pt x="1351" y="44"/>
                  </a:cubicBezTo>
                  <a:moveTo>
                    <a:pt x="1352" y="31"/>
                  </a:moveTo>
                  <a:cubicBezTo>
                    <a:pt x="1330" y="31"/>
                    <a:pt x="1316" y="48"/>
                    <a:pt x="1316" y="71"/>
                  </a:cubicBezTo>
                  <a:cubicBezTo>
                    <a:pt x="1316" y="95"/>
                    <a:pt x="1331" y="111"/>
                    <a:pt x="1352" y="111"/>
                  </a:cubicBezTo>
                  <a:cubicBezTo>
                    <a:pt x="1367" y="111"/>
                    <a:pt x="1379" y="101"/>
                    <a:pt x="1383" y="90"/>
                  </a:cubicBezTo>
                  <a:cubicBezTo>
                    <a:pt x="1371" y="84"/>
                    <a:pt x="1371" y="84"/>
                    <a:pt x="1371" y="84"/>
                  </a:cubicBezTo>
                  <a:cubicBezTo>
                    <a:pt x="1368" y="93"/>
                    <a:pt x="1361" y="97"/>
                    <a:pt x="1352" y="97"/>
                  </a:cubicBezTo>
                  <a:cubicBezTo>
                    <a:pt x="1340" y="97"/>
                    <a:pt x="1331" y="89"/>
                    <a:pt x="1331" y="73"/>
                  </a:cubicBezTo>
                  <a:cubicBezTo>
                    <a:pt x="1385" y="73"/>
                    <a:pt x="1385" y="73"/>
                    <a:pt x="1385" y="73"/>
                  </a:cubicBezTo>
                  <a:cubicBezTo>
                    <a:pt x="1385" y="69"/>
                    <a:pt x="1385" y="69"/>
                    <a:pt x="1385" y="69"/>
                  </a:cubicBezTo>
                  <a:cubicBezTo>
                    <a:pt x="1385" y="48"/>
                    <a:pt x="1373" y="31"/>
                    <a:pt x="1352" y="31"/>
                  </a:cubicBezTo>
                  <a:moveTo>
                    <a:pt x="1270" y="44"/>
                  </a:moveTo>
                  <a:cubicBezTo>
                    <a:pt x="1281" y="44"/>
                    <a:pt x="1288" y="51"/>
                    <a:pt x="1289" y="62"/>
                  </a:cubicBezTo>
                  <a:cubicBezTo>
                    <a:pt x="1251" y="62"/>
                    <a:pt x="1251" y="62"/>
                    <a:pt x="1251" y="62"/>
                  </a:cubicBezTo>
                  <a:cubicBezTo>
                    <a:pt x="1253" y="51"/>
                    <a:pt x="1260" y="44"/>
                    <a:pt x="1270" y="44"/>
                  </a:cubicBezTo>
                  <a:moveTo>
                    <a:pt x="1271" y="31"/>
                  </a:moveTo>
                  <a:cubicBezTo>
                    <a:pt x="1249" y="31"/>
                    <a:pt x="1235" y="48"/>
                    <a:pt x="1235" y="71"/>
                  </a:cubicBezTo>
                  <a:cubicBezTo>
                    <a:pt x="1235" y="95"/>
                    <a:pt x="1250" y="111"/>
                    <a:pt x="1271" y="111"/>
                  </a:cubicBezTo>
                  <a:cubicBezTo>
                    <a:pt x="1287" y="111"/>
                    <a:pt x="1299" y="101"/>
                    <a:pt x="1302" y="90"/>
                  </a:cubicBezTo>
                  <a:cubicBezTo>
                    <a:pt x="1290" y="84"/>
                    <a:pt x="1290" y="84"/>
                    <a:pt x="1290" y="84"/>
                  </a:cubicBezTo>
                  <a:cubicBezTo>
                    <a:pt x="1287" y="93"/>
                    <a:pt x="1280" y="97"/>
                    <a:pt x="1271" y="97"/>
                  </a:cubicBezTo>
                  <a:cubicBezTo>
                    <a:pt x="1260" y="97"/>
                    <a:pt x="1251" y="89"/>
                    <a:pt x="1250" y="73"/>
                  </a:cubicBezTo>
                  <a:cubicBezTo>
                    <a:pt x="1304" y="73"/>
                    <a:pt x="1304" y="73"/>
                    <a:pt x="1304" y="73"/>
                  </a:cubicBezTo>
                  <a:cubicBezTo>
                    <a:pt x="1304" y="69"/>
                    <a:pt x="1304" y="69"/>
                    <a:pt x="1304" y="69"/>
                  </a:cubicBezTo>
                  <a:cubicBezTo>
                    <a:pt x="1305" y="48"/>
                    <a:pt x="1293" y="31"/>
                    <a:pt x="1271" y="31"/>
                  </a:cubicBezTo>
                  <a:moveTo>
                    <a:pt x="1182" y="97"/>
                  </a:moveTo>
                  <a:cubicBezTo>
                    <a:pt x="1169" y="97"/>
                    <a:pt x="1161" y="88"/>
                    <a:pt x="1161" y="71"/>
                  </a:cubicBezTo>
                  <a:cubicBezTo>
                    <a:pt x="1161" y="54"/>
                    <a:pt x="1169" y="44"/>
                    <a:pt x="1181" y="44"/>
                  </a:cubicBezTo>
                  <a:cubicBezTo>
                    <a:pt x="1194" y="44"/>
                    <a:pt x="1202" y="52"/>
                    <a:pt x="1204" y="67"/>
                  </a:cubicBezTo>
                  <a:cubicBezTo>
                    <a:pt x="1204" y="75"/>
                    <a:pt x="1204" y="75"/>
                    <a:pt x="1204" y="75"/>
                  </a:cubicBezTo>
                  <a:cubicBezTo>
                    <a:pt x="1202" y="90"/>
                    <a:pt x="1194" y="97"/>
                    <a:pt x="1182" y="97"/>
                  </a:cubicBezTo>
                  <a:moveTo>
                    <a:pt x="1204" y="4"/>
                  </a:moveTo>
                  <a:cubicBezTo>
                    <a:pt x="1204" y="42"/>
                    <a:pt x="1204" y="42"/>
                    <a:pt x="1204" y="42"/>
                  </a:cubicBezTo>
                  <a:cubicBezTo>
                    <a:pt x="1202" y="42"/>
                    <a:pt x="1202" y="42"/>
                    <a:pt x="1202" y="42"/>
                  </a:cubicBezTo>
                  <a:cubicBezTo>
                    <a:pt x="1198" y="36"/>
                    <a:pt x="1191" y="31"/>
                    <a:pt x="1179" y="31"/>
                  </a:cubicBezTo>
                  <a:cubicBezTo>
                    <a:pt x="1161" y="31"/>
                    <a:pt x="1145" y="46"/>
                    <a:pt x="1145" y="71"/>
                  </a:cubicBezTo>
                  <a:cubicBezTo>
                    <a:pt x="1145" y="95"/>
                    <a:pt x="1161" y="111"/>
                    <a:pt x="1179" y="111"/>
                  </a:cubicBezTo>
                  <a:cubicBezTo>
                    <a:pt x="1191" y="111"/>
                    <a:pt x="1199" y="106"/>
                    <a:pt x="1203" y="99"/>
                  </a:cubicBezTo>
                  <a:cubicBezTo>
                    <a:pt x="1204" y="99"/>
                    <a:pt x="1204" y="99"/>
                    <a:pt x="1204" y="99"/>
                  </a:cubicBezTo>
                  <a:cubicBezTo>
                    <a:pt x="1204" y="109"/>
                    <a:pt x="1204" y="109"/>
                    <a:pt x="1204" y="109"/>
                  </a:cubicBezTo>
                  <a:cubicBezTo>
                    <a:pt x="1219" y="109"/>
                    <a:pt x="1219" y="109"/>
                    <a:pt x="1219" y="109"/>
                  </a:cubicBezTo>
                  <a:cubicBezTo>
                    <a:pt x="1219" y="2"/>
                    <a:pt x="1219" y="2"/>
                    <a:pt x="1219" y="2"/>
                  </a:cubicBezTo>
                  <a:lnTo>
                    <a:pt x="1204" y="4"/>
                  </a:lnTo>
                  <a:close/>
                  <a:moveTo>
                    <a:pt x="1102" y="31"/>
                  </a:moveTo>
                  <a:cubicBezTo>
                    <a:pt x="1092" y="31"/>
                    <a:pt x="1084" y="36"/>
                    <a:pt x="1080" y="43"/>
                  </a:cubicBezTo>
                  <a:cubicBezTo>
                    <a:pt x="1078" y="43"/>
                    <a:pt x="1078" y="43"/>
                    <a:pt x="1078" y="43"/>
                  </a:cubicBezTo>
                  <a:cubicBezTo>
                    <a:pt x="1078" y="33"/>
                    <a:pt x="1078" y="33"/>
                    <a:pt x="1078" y="33"/>
                  </a:cubicBezTo>
                  <a:cubicBezTo>
                    <a:pt x="1064" y="33"/>
                    <a:pt x="1064" y="33"/>
                    <a:pt x="1064" y="33"/>
                  </a:cubicBezTo>
                  <a:cubicBezTo>
                    <a:pt x="1064" y="109"/>
                    <a:pt x="1064" y="109"/>
                    <a:pt x="1064" y="109"/>
                  </a:cubicBezTo>
                  <a:cubicBezTo>
                    <a:pt x="1079" y="109"/>
                    <a:pt x="1079" y="109"/>
                    <a:pt x="1079" y="109"/>
                  </a:cubicBezTo>
                  <a:cubicBezTo>
                    <a:pt x="1079" y="69"/>
                    <a:pt x="1079" y="69"/>
                    <a:pt x="1079" y="69"/>
                  </a:cubicBezTo>
                  <a:cubicBezTo>
                    <a:pt x="1079" y="60"/>
                    <a:pt x="1081" y="55"/>
                    <a:pt x="1084" y="52"/>
                  </a:cubicBezTo>
                  <a:cubicBezTo>
                    <a:pt x="1088" y="47"/>
                    <a:pt x="1093" y="45"/>
                    <a:pt x="1099" y="45"/>
                  </a:cubicBezTo>
                  <a:cubicBezTo>
                    <a:pt x="1109" y="45"/>
                    <a:pt x="1114" y="50"/>
                    <a:pt x="1114" y="64"/>
                  </a:cubicBezTo>
                  <a:cubicBezTo>
                    <a:pt x="1114" y="109"/>
                    <a:pt x="1114" y="109"/>
                    <a:pt x="1114" y="109"/>
                  </a:cubicBezTo>
                  <a:cubicBezTo>
                    <a:pt x="1129" y="109"/>
                    <a:pt x="1129" y="109"/>
                    <a:pt x="1129" y="109"/>
                  </a:cubicBezTo>
                  <a:cubicBezTo>
                    <a:pt x="1129" y="59"/>
                    <a:pt x="1129" y="59"/>
                    <a:pt x="1129" y="59"/>
                  </a:cubicBezTo>
                  <a:cubicBezTo>
                    <a:pt x="1129" y="38"/>
                    <a:pt x="1117" y="31"/>
                    <a:pt x="1102" y="31"/>
                  </a:cubicBezTo>
                  <a:moveTo>
                    <a:pt x="1028" y="33"/>
                  </a:moveTo>
                  <a:cubicBezTo>
                    <a:pt x="1028" y="73"/>
                    <a:pt x="1028" y="73"/>
                    <a:pt x="1028" y="73"/>
                  </a:cubicBezTo>
                  <a:cubicBezTo>
                    <a:pt x="1028" y="82"/>
                    <a:pt x="1026" y="87"/>
                    <a:pt x="1023" y="91"/>
                  </a:cubicBezTo>
                  <a:cubicBezTo>
                    <a:pt x="1019" y="95"/>
                    <a:pt x="1014" y="98"/>
                    <a:pt x="1008" y="98"/>
                  </a:cubicBezTo>
                  <a:cubicBezTo>
                    <a:pt x="998" y="98"/>
                    <a:pt x="992" y="92"/>
                    <a:pt x="992" y="79"/>
                  </a:cubicBezTo>
                  <a:cubicBezTo>
                    <a:pt x="992" y="33"/>
                    <a:pt x="992" y="33"/>
                    <a:pt x="992" y="33"/>
                  </a:cubicBezTo>
                  <a:cubicBezTo>
                    <a:pt x="977" y="33"/>
                    <a:pt x="977" y="33"/>
                    <a:pt x="977" y="33"/>
                  </a:cubicBezTo>
                  <a:cubicBezTo>
                    <a:pt x="977" y="84"/>
                    <a:pt x="977" y="84"/>
                    <a:pt x="977" y="84"/>
                  </a:cubicBezTo>
                  <a:cubicBezTo>
                    <a:pt x="977" y="104"/>
                    <a:pt x="990" y="111"/>
                    <a:pt x="1004" y="111"/>
                  </a:cubicBezTo>
                  <a:cubicBezTo>
                    <a:pt x="1014" y="111"/>
                    <a:pt x="1023" y="106"/>
                    <a:pt x="1027" y="99"/>
                  </a:cubicBezTo>
                  <a:cubicBezTo>
                    <a:pt x="1028" y="99"/>
                    <a:pt x="1028" y="99"/>
                    <a:pt x="1028" y="99"/>
                  </a:cubicBezTo>
                  <a:cubicBezTo>
                    <a:pt x="1029" y="109"/>
                    <a:pt x="1029" y="109"/>
                    <a:pt x="1029" y="109"/>
                  </a:cubicBezTo>
                  <a:cubicBezTo>
                    <a:pt x="1043" y="109"/>
                    <a:pt x="1043" y="109"/>
                    <a:pt x="1043" y="109"/>
                  </a:cubicBezTo>
                  <a:cubicBezTo>
                    <a:pt x="1043" y="33"/>
                    <a:pt x="1043" y="33"/>
                    <a:pt x="1043" y="33"/>
                  </a:cubicBezTo>
                  <a:lnTo>
                    <a:pt x="1028" y="33"/>
                  </a:lnTo>
                  <a:close/>
                  <a:moveTo>
                    <a:pt x="892" y="24"/>
                  </a:moveTo>
                  <a:cubicBezTo>
                    <a:pt x="906" y="24"/>
                    <a:pt x="906" y="24"/>
                    <a:pt x="906" y="24"/>
                  </a:cubicBezTo>
                  <a:cubicBezTo>
                    <a:pt x="934" y="24"/>
                    <a:pt x="944" y="36"/>
                    <a:pt x="944" y="59"/>
                  </a:cubicBezTo>
                  <a:cubicBezTo>
                    <a:pt x="944" y="83"/>
                    <a:pt x="934" y="95"/>
                    <a:pt x="906" y="95"/>
                  </a:cubicBezTo>
                  <a:cubicBezTo>
                    <a:pt x="892" y="95"/>
                    <a:pt x="892" y="95"/>
                    <a:pt x="892" y="95"/>
                  </a:cubicBezTo>
                  <a:lnTo>
                    <a:pt x="892" y="24"/>
                  </a:lnTo>
                  <a:close/>
                  <a:moveTo>
                    <a:pt x="907" y="10"/>
                  </a:moveTo>
                  <a:cubicBezTo>
                    <a:pt x="876" y="10"/>
                    <a:pt x="876" y="10"/>
                    <a:pt x="876" y="10"/>
                  </a:cubicBezTo>
                  <a:cubicBezTo>
                    <a:pt x="876" y="109"/>
                    <a:pt x="876" y="109"/>
                    <a:pt x="876" y="109"/>
                  </a:cubicBezTo>
                  <a:cubicBezTo>
                    <a:pt x="907" y="109"/>
                    <a:pt x="907" y="109"/>
                    <a:pt x="907" y="109"/>
                  </a:cubicBezTo>
                  <a:cubicBezTo>
                    <a:pt x="944" y="109"/>
                    <a:pt x="960" y="90"/>
                    <a:pt x="960" y="59"/>
                  </a:cubicBezTo>
                  <a:cubicBezTo>
                    <a:pt x="960" y="29"/>
                    <a:pt x="944" y="10"/>
                    <a:pt x="907" y="10"/>
                  </a:cubicBezTo>
                  <a:moveTo>
                    <a:pt x="821" y="15"/>
                  </a:moveTo>
                  <a:cubicBezTo>
                    <a:pt x="825" y="15"/>
                    <a:pt x="828" y="16"/>
                    <a:pt x="831" y="17"/>
                  </a:cubicBezTo>
                  <a:cubicBezTo>
                    <a:pt x="831" y="3"/>
                    <a:pt x="831" y="3"/>
                    <a:pt x="831" y="3"/>
                  </a:cubicBezTo>
                  <a:cubicBezTo>
                    <a:pt x="828" y="2"/>
                    <a:pt x="825" y="1"/>
                    <a:pt x="820" y="1"/>
                  </a:cubicBezTo>
                  <a:cubicBezTo>
                    <a:pt x="807" y="1"/>
                    <a:pt x="792" y="7"/>
                    <a:pt x="792" y="30"/>
                  </a:cubicBezTo>
                  <a:cubicBezTo>
                    <a:pt x="792" y="33"/>
                    <a:pt x="792" y="33"/>
                    <a:pt x="792" y="33"/>
                  </a:cubicBezTo>
                  <a:cubicBezTo>
                    <a:pt x="780" y="33"/>
                    <a:pt x="780" y="33"/>
                    <a:pt x="780" y="33"/>
                  </a:cubicBezTo>
                  <a:cubicBezTo>
                    <a:pt x="780" y="46"/>
                    <a:pt x="780" y="46"/>
                    <a:pt x="780" y="46"/>
                  </a:cubicBezTo>
                  <a:cubicBezTo>
                    <a:pt x="792" y="46"/>
                    <a:pt x="792" y="46"/>
                    <a:pt x="792" y="46"/>
                  </a:cubicBezTo>
                  <a:cubicBezTo>
                    <a:pt x="792" y="109"/>
                    <a:pt x="792" y="109"/>
                    <a:pt x="792" y="109"/>
                  </a:cubicBezTo>
                  <a:cubicBezTo>
                    <a:pt x="807" y="109"/>
                    <a:pt x="807" y="109"/>
                    <a:pt x="807" y="109"/>
                  </a:cubicBezTo>
                  <a:cubicBezTo>
                    <a:pt x="807" y="46"/>
                    <a:pt x="807" y="46"/>
                    <a:pt x="807" y="46"/>
                  </a:cubicBezTo>
                  <a:cubicBezTo>
                    <a:pt x="828" y="46"/>
                    <a:pt x="828" y="46"/>
                    <a:pt x="828" y="46"/>
                  </a:cubicBezTo>
                  <a:cubicBezTo>
                    <a:pt x="828" y="33"/>
                    <a:pt x="828" y="33"/>
                    <a:pt x="828" y="33"/>
                  </a:cubicBezTo>
                  <a:cubicBezTo>
                    <a:pt x="807" y="33"/>
                    <a:pt x="807" y="33"/>
                    <a:pt x="807" y="33"/>
                  </a:cubicBezTo>
                  <a:cubicBezTo>
                    <a:pt x="807" y="31"/>
                    <a:pt x="807" y="31"/>
                    <a:pt x="807" y="31"/>
                  </a:cubicBezTo>
                  <a:cubicBezTo>
                    <a:pt x="807" y="20"/>
                    <a:pt x="812" y="15"/>
                    <a:pt x="821" y="15"/>
                  </a:cubicBezTo>
                  <a:moveTo>
                    <a:pt x="756" y="71"/>
                  </a:moveTo>
                  <a:cubicBezTo>
                    <a:pt x="756" y="88"/>
                    <a:pt x="748" y="97"/>
                    <a:pt x="734" y="97"/>
                  </a:cubicBezTo>
                  <a:cubicBezTo>
                    <a:pt x="721" y="97"/>
                    <a:pt x="713" y="88"/>
                    <a:pt x="713" y="71"/>
                  </a:cubicBezTo>
                  <a:cubicBezTo>
                    <a:pt x="713" y="54"/>
                    <a:pt x="721" y="44"/>
                    <a:pt x="734" y="44"/>
                  </a:cubicBezTo>
                  <a:cubicBezTo>
                    <a:pt x="748" y="44"/>
                    <a:pt x="756" y="54"/>
                    <a:pt x="756" y="71"/>
                  </a:cubicBezTo>
                  <a:moveTo>
                    <a:pt x="771" y="71"/>
                  </a:moveTo>
                  <a:cubicBezTo>
                    <a:pt x="771" y="47"/>
                    <a:pt x="756" y="31"/>
                    <a:pt x="734" y="31"/>
                  </a:cubicBezTo>
                  <a:cubicBezTo>
                    <a:pt x="712" y="31"/>
                    <a:pt x="697" y="47"/>
                    <a:pt x="697" y="71"/>
                  </a:cubicBezTo>
                  <a:cubicBezTo>
                    <a:pt x="697" y="95"/>
                    <a:pt x="712" y="111"/>
                    <a:pt x="734" y="111"/>
                  </a:cubicBezTo>
                  <a:cubicBezTo>
                    <a:pt x="756" y="111"/>
                    <a:pt x="771" y="95"/>
                    <a:pt x="771" y="71"/>
                  </a:cubicBezTo>
                  <a:moveTo>
                    <a:pt x="656" y="33"/>
                  </a:moveTo>
                  <a:cubicBezTo>
                    <a:pt x="640" y="33"/>
                    <a:pt x="640" y="33"/>
                    <a:pt x="640" y="33"/>
                  </a:cubicBezTo>
                  <a:cubicBezTo>
                    <a:pt x="619" y="93"/>
                    <a:pt x="619" y="93"/>
                    <a:pt x="619" y="93"/>
                  </a:cubicBezTo>
                  <a:cubicBezTo>
                    <a:pt x="599" y="33"/>
                    <a:pt x="599" y="33"/>
                    <a:pt x="599" y="33"/>
                  </a:cubicBezTo>
                  <a:cubicBezTo>
                    <a:pt x="582" y="33"/>
                    <a:pt x="582" y="33"/>
                    <a:pt x="582" y="33"/>
                  </a:cubicBezTo>
                  <a:cubicBezTo>
                    <a:pt x="611" y="110"/>
                    <a:pt x="611" y="110"/>
                    <a:pt x="611" y="110"/>
                  </a:cubicBezTo>
                  <a:cubicBezTo>
                    <a:pt x="601" y="137"/>
                    <a:pt x="601" y="137"/>
                    <a:pt x="601" y="137"/>
                  </a:cubicBezTo>
                  <a:cubicBezTo>
                    <a:pt x="616" y="137"/>
                    <a:pt x="616" y="137"/>
                    <a:pt x="616" y="137"/>
                  </a:cubicBezTo>
                  <a:lnTo>
                    <a:pt x="656" y="33"/>
                  </a:lnTo>
                  <a:close/>
                  <a:moveTo>
                    <a:pt x="556" y="81"/>
                  </a:moveTo>
                  <a:cubicBezTo>
                    <a:pt x="556" y="46"/>
                    <a:pt x="556" y="46"/>
                    <a:pt x="556" y="46"/>
                  </a:cubicBezTo>
                  <a:cubicBezTo>
                    <a:pt x="575" y="46"/>
                    <a:pt x="575" y="46"/>
                    <a:pt x="575" y="46"/>
                  </a:cubicBezTo>
                  <a:cubicBezTo>
                    <a:pt x="575" y="33"/>
                    <a:pt x="575" y="33"/>
                    <a:pt x="575" y="33"/>
                  </a:cubicBezTo>
                  <a:cubicBezTo>
                    <a:pt x="556" y="33"/>
                    <a:pt x="556" y="33"/>
                    <a:pt x="556" y="33"/>
                  </a:cubicBezTo>
                  <a:cubicBezTo>
                    <a:pt x="556" y="13"/>
                    <a:pt x="556" y="13"/>
                    <a:pt x="556" y="13"/>
                  </a:cubicBezTo>
                  <a:cubicBezTo>
                    <a:pt x="541" y="14"/>
                    <a:pt x="541" y="14"/>
                    <a:pt x="541" y="14"/>
                  </a:cubicBezTo>
                  <a:cubicBezTo>
                    <a:pt x="541" y="33"/>
                    <a:pt x="541" y="33"/>
                    <a:pt x="541" y="33"/>
                  </a:cubicBezTo>
                  <a:cubicBezTo>
                    <a:pt x="531" y="33"/>
                    <a:pt x="531" y="33"/>
                    <a:pt x="531" y="33"/>
                  </a:cubicBezTo>
                  <a:cubicBezTo>
                    <a:pt x="531" y="46"/>
                    <a:pt x="531" y="46"/>
                    <a:pt x="531" y="46"/>
                  </a:cubicBezTo>
                  <a:cubicBezTo>
                    <a:pt x="541" y="46"/>
                    <a:pt x="541" y="46"/>
                    <a:pt x="541" y="46"/>
                  </a:cubicBezTo>
                  <a:cubicBezTo>
                    <a:pt x="541" y="82"/>
                    <a:pt x="541" y="82"/>
                    <a:pt x="541" y="82"/>
                  </a:cubicBezTo>
                  <a:cubicBezTo>
                    <a:pt x="541" y="104"/>
                    <a:pt x="555" y="110"/>
                    <a:pt x="568" y="110"/>
                  </a:cubicBezTo>
                  <a:cubicBezTo>
                    <a:pt x="573" y="110"/>
                    <a:pt x="576" y="110"/>
                    <a:pt x="579" y="109"/>
                  </a:cubicBezTo>
                  <a:cubicBezTo>
                    <a:pt x="579" y="95"/>
                    <a:pt x="579" y="95"/>
                    <a:pt x="579" y="95"/>
                  </a:cubicBezTo>
                  <a:cubicBezTo>
                    <a:pt x="576" y="96"/>
                    <a:pt x="573" y="96"/>
                    <a:pt x="569" y="96"/>
                  </a:cubicBezTo>
                  <a:cubicBezTo>
                    <a:pt x="561" y="96"/>
                    <a:pt x="556" y="92"/>
                    <a:pt x="556" y="81"/>
                  </a:cubicBezTo>
                  <a:moveTo>
                    <a:pt x="518" y="33"/>
                  </a:moveTo>
                  <a:cubicBezTo>
                    <a:pt x="503" y="33"/>
                    <a:pt x="503" y="33"/>
                    <a:pt x="503" y="33"/>
                  </a:cubicBezTo>
                  <a:cubicBezTo>
                    <a:pt x="503" y="109"/>
                    <a:pt x="503" y="109"/>
                    <a:pt x="503" y="109"/>
                  </a:cubicBezTo>
                  <a:cubicBezTo>
                    <a:pt x="518" y="109"/>
                    <a:pt x="518" y="109"/>
                    <a:pt x="518" y="109"/>
                  </a:cubicBezTo>
                  <a:lnTo>
                    <a:pt x="518" y="33"/>
                  </a:lnTo>
                  <a:close/>
                  <a:moveTo>
                    <a:pt x="520" y="10"/>
                  </a:moveTo>
                  <a:cubicBezTo>
                    <a:pt x="520" y="5"/>
                    <a:pt x="516" y="0"/>
                    <a:pt x="511" y="0"/>
                  </a:cubicBezTo>
                  <a:cubicBezTo>
                    <a:pt x="505" y="0"/>
                    <a:pt x="501" y="5"/>
                    <a:pt x="501" y="10"/>
                  </a:cubicBezTo>
                  <a:cubicBezTo>
                    <a:pt x="501" y="16"/>
                    <a:pt x="505" y="20"/>
                    <a:pt x="511" y="20"/>
                  </a:cubicBezTo>
                  <a:cubicBezTo>
                    <a:pt x="516" y="20"/>
                    <a:pt x="520" y="16"/>
                    <a:pt x="520" y="10"/>
                  </a:cubicBezTo>
                  <a:moveTo>
                    <a:pt x="436" y="86"/>
                  </a:moveTo>
                  <a:cubicBezTo>
                    <a:pt x="427" y="95"/>
                    <a:pt x="427" y="95"/>
                    <a:pt x="427" y="95"/>
                  </a:cubicBezTo>
                  <a:cubicBezTo>
                    <a:pt x="432" y="103"/>
                    <a:pt x="442" y="111"/>
                    <a:pt x="457" y="111"/>
                  </a:cubicBezTo>
                  <a:cubicBezTo>
                    <a:pt x="474" y="111"/>
                    <a:pt x="487" y="101"/>
                    <a:pt x="487" y="87"/>
                  </a:cubicBezTo>
                  <a:cubicBezTo>
                    <a:pt x="487" y="72"/>
                    <a:pt x="475" y="67"/>
                    <a:pt x="461" y="64"/>
                  </a:cubicBezTo>
                  <a:cubicBezTo>
                    <a:pt x="452" y="61"/>
                    <a:pt x="445" y="59"/>
                    <a:pt x="445" y="52"/>
                  </a:cubicBezTo>
                  <a:cubicBezTo>
                    <a:pt x="445" y="47"/>
                    <a:pt x="449" y="44"/>
                    <a:pt x="457" y="44"/>
                  </a:cubicBezTo>
                  <a:cubicBezTo>
                    <a:pt x="465" y="44"/>
                    <a:pt x="473" y="49"/>
                    <a:pt x="477" y="54"/>
                  </a:cubicBezTo>
                  <a:cubicBezTo>
                    <a:pt x="486" y="44"/>
                    <a:pt x="486" y="44"/>
                    <a:pt x="486" y="44"/>
                  </a:cubicBezTo>
                  <a:cubicBezTo>
                    <a:pt x="479" y="36"/>
                    <a:pt x="469" y="31"/>
                    <a:pt x="457" y="31"/>
                  </a:cubicBezTo>
                  <a:cubicBezTo>
                    <a:pt x="441" y="31"/>
                    <a:pt x="430" y="40"/>
                    <a:pt x="430" y="53"/>
                  </a:cubicBezTo>
                  <a:cubicBezTo>
                    <a:pt x="430" y="67"/>
                    <a:pt x="441" y="73"/>
                    <a:pt x="455" y="76"/>
                  </a:cubicBezTo>
                  <a:cubicBezTo>
                    <a:pt x="466" y="79"/>
                    <a:pt x="472" y="82"/>
                    <a:pt x="472" y="88"/>
                  </a:cubicBezTo>
                  <a:cubicBezTo>
                    <a:pt x="472" y="94"/>
                    <a:pt x="466" y="98"/>
                    <a:pt x="458" y="98"/>
                  </a:cubicBezTo>
                  <a:cubicBezTo>
                    <a:pt x="447" y="98"/>
                    <a:pt x="439" y="92"/>
                    <a:pt x="436" y="86"/>
                  </a:cubicBezTo>
                  <a:moveTo>
                    <a:pt x="417" y="31"/>
                  </a:moveTo>
                  <a:cubicBezTo>
                    <a:pt x="408" y="31"/>
                    <a:pt x="400" y="36"/>
                    <a:pt x="397" y="44"/>
                  </a:cubicBezTo>
                  <a:cubicBezTo>
                    <a:pt x="395" y="44"/>
                    <a:pt x="395" y="44"/>
                    <a:pt x="395" y="44"/>
                  </a:cubicBezTo>
                  <a:cubicBezTo>
                    <a:pt x="395" y="33"/>
                    <a:pt x="395" y="33"/>
                    <a:pt x="395" y="33"/>
                  </a:cubicBezTo>
                  <a:cubicBezTo>
                    <a:pt x="381" y="33"/>
                    <a:pt x="381" y="33"/>
                    <a:pt x="381" y="33"/>
                  </a:cubicBezTo>
                  <a:cubicBezTo>
                    <a:pt x="381" y="109"/>
                    <a:pt x="381" y="109"/>
                    <a:pt x="381" y="109"/>
                  </a:cubicBezTo>
                  <a:cubicBezTo>
                    <a:pt x="396" y="109"/>
                    <a:pt x="396" y="109"/>
                    <a:pt x="396" y="109"/>
                  </a:cubicBezTo>
                  <a:cubicBezTo>
                    <a:pt x="396" y="66"/>
                    <a:pt x="396" y="66"/>
                    <a:pt x="396" y="66"/>
                  </a:cubicBezTo>
                  <a:cubicBezTo>
                    <a:pt x="396" y="53"/>
                    <a:pt x="404" y="46"/>
                    <a:pt x="415" y="46"/>
                  </a:cubicBezTo>
                  <a:cubicBezTo>
                    <a:pt x="417" y="46"/>
                    <a:pt x="419" y="46"/>
                    <a:pt x="420" y="47"/>
                  </a:cubicBezTo>
                  <a:cubicBezTo>
                    <a:pt x="421" y="32"/>
                    <a:pt x="421" y="32"/>
                    <a:pt x="421" y="32"/>
                  </a:cubicBezTo>
                  <a:cubicBezTo>
                    <a:pt x="420" y="31"/>
                    <a:pt x="419" y="31"/>
                    <a:pt x="417" y="31"/>
                  </a:cubicBezTo>
                  <a:moveTo>
                    <a:pt x="331" y="44"/>
                  </a:moveTo>
                  <a:cubicBezTo>
                    <a:pt x="341" y="44"/>
                    <a:pt x="348" y="51"/>
                    <a:pt x="349" y="62"/>
                  </a:cubicBezTo>
                  <a:cubicBezTo>
                    <a:pt x="311" y="62"/>
                    <a:pt x="311" y="62"/>
                    <a:pt x="311" y="62"/>
                  </a:cubicBezTo>
                  <a:cubicBezTo>
                    <a:pt x="313" y="51"/>
                    <a:pt x="321" y="44"/>
                    <a:pt x="331" y="44"/>
                  </a:cubicBezTo>
                  <a:moveTo>
                    <a:pt x="331" y="31"/>
                  </a:moveTo>
                  <a:cubicBezTo>
                    <a:pt x="309" y="31"/>
                    <a:pt x="295" y="48"/>
                    <a:pt x="295" y="71"/>
                  </a:cubicBezTo>
                  <a:cubicBezTo>
                    <a:pt x="295" y="95"/>
                    <a:pt x="310" y="111"/>
                    <a:pt x="331" y="111"/>
                  </a:cubicBezTo>
                  <a:cubicBezTo>
                    <a:pt x="347" y="111"/>
                    <a:pt x="359" y="101"/>
                    <a:pt x="363" y="90"/>
                  </a:cubicBezTo>
                  <a:cubicBezTo>
                    <a:pt x="351" y="84"/>
                    <a:pt x="351" y="84"/>
                    <a:pt x="351" y="84"/>
                  </a:cubicBezTo>
                  <a:cubicBezTo>
                    <a:pt x="347" y="93"/>
                    <a:pt x="340" y="97"/>
                    <a:pt x="331" y="97"/>
                  </a:cubicBezTo>
                  <a:cubicBezTo>
                    <a:pt x="320" y="97"/>
                    <a:pt x="311" y="89"/>
                    <a:pt x="310" y="73"/>
                  </a:cubicBezTo>
                  <a:cubicBezTo>
                    <a:pt x="364" y="73"/>
                    <a:pt x="364" y="73"/>
                    <a:pt x="364" y="73"/>
                  </a:cubicBezTo>
                  <a:cubicBezTo>
                    <a:pt x="364" y="69"/>
                    <a:pt x="364" y="69"/>
                    <a:pt x="364" y="69"/>
                  </a:cubicBezTo>
                  <a:cubicBezTo>
                    <a:pt x="365" y="48"/>
                    <a:pt x="353" y="31"/>
                    <a:pt x="331" y="31"/>
                  </a:cubicBezTo>
                  <a:moveTo>
                    <a:pt x="273" y="33"/>
                  </a:moveTo>
                  <a:cubicBezTo>
                    <a:pt x="253" y="93"/>
                    <a:pt x="253" y="93"/>
                    <a:pt x="253" y="93"/>
                  </a:cubicBezTo>
                  <a:cubicBezTo>
                    <a:pt x="232" y="33"/>
                    <a:pt x="232" y="33"/>
                    <a:pt x="232" y="33"/>
                  </a:cubicBezTo>
                  <a:cubicBezTo>
                    <a:pt x="215" y="33"/>
                    <a:pt x="215" y="33"/>
                    <a:pt x="215" y="33"/>
                  </a:cubicBezTo>
                  <a:cubicBezTo>
                    <a:pt x="244" y="109"/>
                    <a:pt x="244" y="109"/>
                    <a:pt x="244" y="109"/>
                  </a:cubicBezTo>
                  <a:cubicBezTo>
                    <a:pt x="260" y="109"/>
                    <a:pt x="260" y="109"/>
                    <a:pt x="260" y="109"/>
                  </a:cubicBezTo>
                  <a:cubicBezTo>
                    <a:pt x="289" y="33"/>
                    <a:pt x="289" y="33"/>
                    <a:pt x="289" y="33"/>
                  </a:cubicBezTo>
                  <a:lnTo>
                    <a:pt x="273" y="33"/>
                  </a:lnTo>
                  <a:close/>
                  <a:moveTo>
                    <a:pt x="202" y="33"/>
                  </a:moveTo>
                  <a:cubicBezTo>
                    <a:pt x="187" y="33"/>
                    <a:pt x="187" y="33"/>
                    <a:pt x="187" y="33"/>
                  </a:cubicBezTo>
                  <a:cubicBezTo>
                    <a:pt x="187" y="109"/>
                    <a:pt x="187" y="109"/>
                    <a:pt x="187" y="109"/>
                  </a:cubicBezTo>
                  <a:cubicBezTo>
                    <a:pt x="202" y="109"/>
                    <a:pt x="202" y="109"/>
                    <a:pt x="202" y="109"/>
                  </a:cubicBezTo>
                  <a:lnTo>
                    <a:pt x="202" y="33"/>
                  </a:lnTo>
                  <a:close/>
                  <a:moveTo>
                    <a:pt x="204" y="10"/>
                  </a:moveTo>
                  <a:cubicBezTo>
                    <a:pt x="204" y="5"/>
                    <a:pt x="200" y="0"/>
                    <a:pt x="194" y="0"/>
                  </a:cubicBezTo>
                  <a:cubicBezTo>
                    <a:pt x="189" y="0"/>
                    <a:pt x="184" y="5"/>
                    <a:pt x="184" y="10"/>
                  </a:cubicBezTo>
                  <a:cubicBezTo>
                    <a:pt x="184" y="16"/>
                    <a:pt x="189" y="20"/>
                    <a:pt x="194" y="20"/>
                  </a:cubicBezTo>
                  <a:cubicBezTo>
                    <a:pt x="200" y="20"/>
                    <a:pt x="204" y="16"/>
                    <a:pt x="204" y="10"/>
                  </a:cubicBezTo>
                  <a:moveTo>
                    <a:pt x="139" y="31"/>
                  </a:moveTo>
                  <a:cubicBezTo>
                    <a:pt x="129" y="31"/>
                    <a:pt x="121" y="36"/>
                    <a:pt x="117" y="43"/>
                  </a:cubicBezTo>
                  <a:cubicBezTo>
                    <a:pt x="115" y="43"/>
                    <a:pt x="115" y="43"/>
                    <a:pt x="115" y="43"/>
                  </a:cubicBezTo>
                  <a:cubicBezTo>
                    <a:pt x="115" y="33"/>
                    <a:pt x="115" y="33"/>
                    <a:pt x="115" y="33"/>
                  </a:cubicBezTo>
                  <a:cubicBezTo>
                    <a:pt x="101" y="33"/>
                    <a:pt x="101" y="33"/>
                    <a:pt x="101" y="33"/>
                  </a:cubicBezTo>
                  <a:cubicBezTo>
                    <a:pt x="101" y="109"/>
                    <a:pt x="101" y="109"/>
                    <a:pt x="101" y="109"/>
                  </a:cubicBezTo>
                  <a:cubicBezTo>
                    <a:pt x="116" y="109"/>
                    <a:pt x="116" y="109"/>
                    <a:pt x="116" y="109"/>
                  </a:cubicBezTo>
                  <a:cubicBezTo>
                    <a:pt x="116" y="69"/>
                    <a:pt x="116" y="69"/>
                    <a:pt x="116" y="69"/>
                  </a:cubicBezTo>
                  <a:cubicBezTo>
                    <a:pt x="116" y="60"/>
                    <a:pt x="118" y="55"/>
                    <a:pt x="121" y="52"/>
                  </a:cubicBezTo>
                  <a:cubicBezTo>
                    <a:pt x="124" y="47"/>
                    <a:pt x="130" y="45"/>
                    <a:pt x="136" y="45"/>
                  </a:cubicBezTo>
                  <a:cubicBezTo>
                    <a:pt x="146" y="45"/>
                    <a:pt x="151" y="50"/>
                    <a:pt x="151" y="64"/>
                  </a:cubicBezTo>
                  <a:cubicBezTo>
                    <a:pt x="151" y="109"/>
                    <a:pt x="151" y="109"/>
                    <a:pt x="151" y="109"/>
                  </a:cubicBezTo>
                  <a:cubicBezTo>
                    <a:pt x="166" y="109"/>
                    <a:pt x="166" y="109"/>
                    <a:pt x="166" y="109"/>
                  </a:cubicBezTo>
                  <a:cubicBezTo>
                    <a:pt x="166" y="59"/>
                    <a:pt x="166" y="59"/>
                    <a:pt x="166" y="59"/>
                  </a:cubicBezTo>
                  <a:cubicBezTo>
                    <a:pt x="166" y="38"/>
                    <a:pt x="154" y="31"/>
                    <a:pt x="139" y="31"/>
                  </a:cubicBezTo>
                  <a:moveTo>
                    <a:pt x="16" y="69"/>
                  </a:moveTo>
                  <a:cubicBezTo>
                    <a:pt x="16" y="10"/>
                    <a:pt x="16" y="10"/>
                    <a:pt x="16" y="10"/>
                  </a:cubicBezTo>
                  <a:cubicBezTo>
                    <a:pt x="0" y="10"/>
                    <a:pt x="0" y="10"/>
                    <a:pt x="0" y="10"/>
                  </a:cubicBezTo>
                  <a:cubicBezTo>
                    <a:pt x="0" y="69"/>
                    <a:pt x="0" y="69"/>
                    <a:pt x="0" y="69"/>
                  </a:cubicBezTo>
                  <a:cubicBezTo>
                    <a:pt x="0" y="96"/>
                    <a:pt x="13" y="112"/>
                    <a:pt x="39" y="112"/>
                  </a:cubicBezTo>
                  <a:cubicBezTo>
                    <a:pt x="66" y="112"/>
                    <a:pt x="79" y="96"/>
                    <a:pt x="79" y="69"/>
                  </a:cubicBezTo>
                  <a:cubicBezTo>
                    <a:pt x="79" y="10"/>
                    <a:pt x="79" y="10"/>
                    <a:pt x="79" y="10"/>
                  </a:cubicBezTo>
                  <a:cubicBezTo>
                    <a:pt x="63" y="10"/>
                    <a:pt x="63" y="10"/>
                    <a:pt x="63" y="10"/>
                  </a:cubicBezTo>
                  <a:cubicBezTo>
                    <a:pt x="63" y="69"/>
                    <a:pt x="63" y="69"/>
                    <a:pt x="63" y="69"/>
                  </a:cubicBezTo>
                  <a:cubicBezTo>
                    <a:pt x="63" y="88"/>
                    <a:pt x="57" y="98"/>
                    <a:pt x="39" y="98"/>
                  </a:cubicBezTo>
                  <a:cubicBezTo>
                    <a:pt x="22" y="98"/>
                    <a:pt x="16" y="88"/>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77937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Medicine">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5"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29" name="Group 28"/>
          <p:cNvGrpSpPr/>
          <p:nvPr userDrawn="1"/>
        </p:nvGrpSpPr>
        <p:grpSpPr>
          <a:xfrm>
            <a:off x="3312000" y="2335988"/>
            <a:ext cx="2348237" cy="485769"/>
            <a:chOff x="2742561" y="2636845"/>
            <a:chExt cx="2348237" cy="485769"/>
          </a:xfrm>
        </p:grpSpPr>
        <p:sp>
          <p:nvSpPr>
            <p:cNvPr id="30" name="Freeform 6"/>
            <p:cNvSpPr>
              <a:spLocks noEditPoints="1"/>
            </p:cNvSpPr>
            <p:nvPr userDrawn="1"/>
          </p:nvSpPr>
          <p:spPr bwMode="auto">
            <a:xfrm>
              <a:off x="2742561" y="2636845"/>
              <a:ext cx="2143125" cy="188913"/>
            </a:xfrm>
            <a:custGeom>
              <a:avLst/>
              <a:gdLst>
                <a:gd name="T0" fmla="*/ 1232 w 1267"/>
                <a:gd name="T1" fmla="*/ 44 h 111"/>
                <a:gd name="T2" fmla="*/ 1264 w 1267"/>
                <a:gd name="T3" fmla="*/ 90 h 111"/>
                <a:gd name="T4" fmla="*/ 1266 w 1267"/>
                <a:gd name="T5" fmla="*/ 72 h 111"/>
                <a:gd name="T6" fmla="*/ 1131 w 1267"/>
                <a:gd name="T7" fmla="*/ 43 h 111"/>
                <a:gd name="T8" fmla="*/ 1115 w 1267"/>
                <a:gd name="T9" fmla="*/ 109 h 111"/>
                <a:gd name="T10" fmla="*/ 1150 w 1267"/>
                <a:gd name="T11" fmla="*/ 44 h 111"/>
                <a:gd name="T12" fmla="*/ 1181 w 1267"/>
                <a:gd name="T13" fmla="*/ 58 h 111"/>
                <a:gd name="T14" fmla="*/ 1079 w 1267"/>
                <a:gd name="T15" fmla="*/ 109 h 111"/>
                <a:gd name="T16" fmla="*/ 1087 w 1267"/>
                <a:gd name="T17" fmla="*/ 0 h 111"/>
                <a:gd name="T18" fmla="*/ 1063 w 1267"/>
                <a:gd name="T19" fmla="*/ 86 h 111"/>
                <a:gd name="T20" fmla="*/ 1031 w 1267"/>
                <a:gd name="T21" fmla="*/ 44 h 111"/>
                <a:gd name="T22" fmla="*/ 993 w 1267"/>
                <a:gd name="T23" fmla="*/ 70 h 111"/>
                <a:gd name="T24" fmla="*/ 962 w 1267"/>
                <a:gd name="T25" fmla="*/ 33 h 111"/>
                <a:gd name="T26" fmla="*/ 980 w 1267"/>
                <a:gd name="T27" fmla="*/ 10 h 111"/>
                <a:gd name="T28" fmla="*/ 980 w 1267"/>
                <a:gd name="T29" fmla="*/ 10 h 111"/>
                <a:gd name="T30" fmla="*/ 927 w 1267"/>
                <a:gd name="T31" fmla="*/ 67 h 111"/>
                <a:gd name="T32" fmla="*/ 927 w 1267"/>
                <a:gd name="T33" fmla="*/ 42 h 111"/>
                <a:gd name="T34" fmla="*/ 902 w 1267"/>
                <a:gd name="T35" fmla="*/ 110 h 111"/>
                <a:gd name="T36" fmla="*/ 942 w 1267"/>
                <a:gd name="T37" fmla="*/ 109 h 111"/>
                <a:gd name="T38" fmla="*/ 842 w 1267"/>
                <a:gd name="T39" fmla="*/ 62 h 111"/>
                <a:gd name="T40" fmla="*/ 788 w 1267"/>
                <a:gd name="T41" fmla="*/ 70 h 111"/>
                <a:gd name="T42" fmla="*/ 824 w 1267"/>
                <a:gd name="T43" fmla="*/ 97 h 111"/>
                <a:gd name="T44" fmla="*/ 824 w 1267"/>
                <a:gd name="T45" fmla="*/ 31 h 111"/>
                <a:gd name="T46" fmla="*/ 668 w 1267"/>
                <a:gd name="T47" fmla="*/ 9 h 111"/>
                <a:gd name="T48" fmla="*/ 684 w 1267"/>
                <a:gd name="T49" fmla="*/ 42 h 111"/>
                <a:gd name="T50" fmla="*/ 754 w 1267"/>
                <a:gd name="T51" fmla="*/ 81 h 111"/>
                <a:gd name="T52" fmla="*/ 756 w 1267"/>
                <a:gd name="T53" fmla="*/ 9 h 111"/>
                <a:gd name="T54" fmla="*/ 612 w 1267"/>
                <a:gd name="T55" fmla="*/ 1 h 111"/>
                <a:gd name="T56" fmla="*/ 572 w 1267"/>
                <a:gd name="T57" fmla="*/ 45 h 111"/>
                <a:gd name="T58" fmla="*/ 599 w 1267"/>
                <a:gd name="T59" fmla="*/ 45 h 111"/>
                <a:gd name="T60" fmla="*/ 599 w 1267"/>
                <a:gd name="T61" fmla="*/ 31 h 111"/>
                <a:gd name="T62" fmla="*/ 505 w 1267"/>
                <a:gd name="T63" fmla="*/ 70 h 111"/>
                <a:gd name="T64" fmla="*/ 526 w 1267"/>
                <a:gd name="T65" fmla="*/ 31 h 111"/>
                <a:gd name="T66" fmla="*/ 440 w 1267"/>
                <a:gd name="T67" fmla="*/ 109 h 111"/>
                <a:gd name="T68" fmla="*/ 440 w 1267"/>
                <a:gd name="T69" fmla="*/ 109 h 111"/>
                <a:gd name="T70" fmla="*/ 372 w 1267"/>
                <a:gd name="T71" fmla="*/ 44 h 111"/>
                <a:gd name="T72" fmla="*/ 336 w 1267"/>
                <a:gd name="T73" fmla="*/ 70 h 111"/>
                <a:gd name="T74" fmla="*/ 287 w 1267"/>
                <a:gd name="T75" fmla="*/ 97 h 111"/>
                <a:gd name="T76" fmla="*/ 324 w 1267"/>
                <a:gd name="T77" fmla="*/ 70 h 111"/>
                <a:gd name="T78" fmla="*/ 324 w 1267"/>
                <a:gd name="T79" fmla="*/ 70 h 111"/>
                <a:gd name="T80" fmla="*/ 184 w 1267"/>
                <a:gd name="T81" fmla="*/ 2 h 111"/>
                <a:gd name="T82" fmla="*/ 184 w 1267"/>
                <a:gd name="T83" fmla="*/ 68 h 111"/>
                <a:gd name="T84" fmla="*/ 219 w 1267"/>
                <a:gd name="T85" fmla="*/ 109 h 111"/>
                <a:gd name="T86" fmla="*/ 153 w 1267"/>
                <a:gd name="T87" fmla="*/ 86 h 111"/>
                <a:gd name="T88" fmla="*/ 120 w 1267"/>
                <a:gd name="T89" fmla="*/ 44 h 111"/>
                <a:gd name="T90" fmla="*/ 83 w 1267"/>
                <a:gd name="T91" fmla="*/ 70 h 111"/>
                <a:gd name="T92" fmla="*/ 70 w 1267"/>
                <a:gd name="T93" fmla="*/ 28 h 111"/>
                <a:gd name="T94" fmla="*/ 56 w 1267"/>
                <a:gd name="T95" fmla="*/ 82 h 111"/>
                <a:gd name="T96" fmla="*/ 37 w 1267"/>
                <a:gd name="T97" fmla="*/ 111 h 111"/>
                <a:gd name="T98" fmla="*/ 36 w 1267"/>
                <a:gd name="T99" fmla="*/ 2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7" h="111">
                  <a:moveTo>
                    <a:pt x="1232" y="44"/>
                  </a:moveTo>
                  <a:cubicBezTo>
                    <a:pt x="1243" y="44"/>
                    <a:pt x="1250" y="51"/>
                    <a:pt x="1251" y="62"/>
                  </a:cubicBezTo>
                  <a:cubicBezTo>
                    <a:pt x="1213" y="62"/>
                    <a:pt x="1213" y="62"/>
                    <a:pt x="1213" y="62"/>
                  </a:cubicBezTo>
                  <a:cubicBezTo>
                    <a:pt x="1215" y="50"/>
                    <a:pt x="1222" y="44"/>
                    <a:pt x="1232" y="44"/>
                  </a:cubicBezTo>
                  <a:moveTo>
                    <a:pt x="1233" y="31"/>
                  </a:moveTo>
                  <a:cubicBezTo>
                    <a:pt x="1211" y="31"/>
                    <a:pt x="1197" y="47"/>
                    <a:pt x="1197" y="70"/>
                  </a:cubicBezTo>
                  <a:cubicBezTo>
                    <a:pt x="1197" y="95"/>
                    <a:pt x="1212" y="110"/>
                    <a:pt x="1233" y="110"/>
                  </a:cubicBezTo>
                  <a:cubicBezTo>
                    <a:pt x="1249" y="110"/>
                    <a:pt x="1261" y="101"/>
                    <a:pt x="1264" y="90"/>
                  </a:cubicBezTo>
                  <a:cubicBezTo>
                    <a:pt x="1252" y="83"/>
                    <a:pt x="1252" y="83"/>
                    <a:pt x="1252" y="83"/>
                  </a:cubicBezTo>
                  <a:cubicBezTo>
                    <a:pt x="1249" y="93"/>
                    <a:pt x="1242" y="97"/>
                    <a:pt x="1233" y="97"/>
                  </a:cubicBezTo>
                  <a:cubicBezTo>
                    <a:pt x="1221" y="97"/>
                    <a:pt x="1213" y="88"/>
                    <a:pt x="1212" y="72"/>
                  </a:cubicBezTo>
                  <a:cubicBezTo>
                    <a:pt x="1266" y="72"/>
                    <a:pt x="1266" y="72"/>
                    <a:pt x="1266" y="72"/>
                  </a:cubicBezTo>
                  <a:cubicBezTo>
                    <a:pt x="1266" y="69"/>
                    <a:pt x="1266" y="69"/>
                    <a:pt x="1266" y="69"/>
                  </a:cubicBezTo>
                  <a:cubicBezTo>
                    <a:pt x="1267" y="48"/>
                    <a:pt x="1255" y="31"/>
                    <a:pt x="1233" y="31"/>
                  </a:cubicBezTo>
                  <a:moveTo>
                    <a:pt x="1154" y="31"/>
                  </a:moveTo>
                  <a:cubicBezTo>
                    <a:pt x="1144" y="31"/>
                    <a:pt x="1135" y="36"/>
                    <a:pt x="1131" y="43"/>
                  </a:cubicBezTo>
                  <a:cubicBezTo>
                    <a:pt x="1130" y="43"/>
                    <a:pt x="1130" y="43"/>
                    <a:pt x="1130" y="43"/>
                  </a:cubicBezTo>
                  <a:cubicBezTo>
                    <a:pt x="1129" y="33"/>
                    <a:pt x="1129" y="33"/>
                    <a:pt x="1129" y="33"/>
                  </a:cubicBezTo>
                  <a:cubicBezTo>
                    <a:pt x="1115" y="33"/>
                    <a:pt x="1115" y="33"/>
                    <a:pt x="1115" y="33"/>
                  </a:cubicBezTo>
                  <a:cubicBezTo>
                    <a:pt x="1115" y="109"/>
                    <a:pt x="1115" y="109"/>
                    <a:pt x="1115" y="109"/>
                  </a:cubicBezTo>
                  <a:cubicBezTo>
                    <a:pt x="1130" y="109"/>
                    <a:pt x="1130" y="109"/>
                    <a:pt x="1130" y="109"/>
                  </a:cubicBezTo>
                  <a:cubicBezTo>
                    <a:pt x="1130" y="68"/>
                    <a:pt x="1130" y="68"/>
                    <a:pt x="1130" y="68"/>
                  </a:cubicBezTo>
                  <a:cubicBezTo>
                    <a:pt x="1130" y="60"/>
                    <a:pt x="1132" y="55"/>
                    <a:pt x="1135" y="51"/>
                  </a:cubicBezTo>
                  <a:cubicBezTo>
                    <a:pt x="1139" y="47"/>
                    <a:pt x="1145" y="44"/>
                    <a:pt x="1150" y="44"/>
                  </a:cubicBezTo>
                  <a:cubicBezTo>
                    <a:pt x="1160" y="44"/>
                    <a:pt x="1166" y="50"/>
                    <a:pt x="1166" y="63"/>
                  </a:cubicBezTo>
                  <a:cubicBezTo>
                    <a:pt x="1166" y="109"/>
                    <a:pt x="1166" y="109"/>
                    <a:pt x="1166" y="109"/>
                  </a:cubicBezTo>
                  <a:cubicBezTo>
                    <a:pt x="1181" y="109"/>
                    <a:pt x="1181" y="109"/>
                    <a:pt x="1181" y="109"/>
                  </a:cubicBezTo>
                  <a:cubicBezTo>
                    <a:pt x="1181" y="58"/>
                    <a:pt x="1181" y="58"/>
                    <a:pt x="1181" y="58"/>
                  </a:cubicBezTo>
                  <a:cubicBezTo>
                    <a:pt x="1181" y="38"/>
                    <a:pt x="1168" y="31"/>
                    <a:pt x="1154" y="31"/>
                  </a:cubicBezTo>
                  <a:moveTo>
                    <a:pt x="1094" y="33"/>
                  </a:moveTo>
                  <a:cubicBezTo>
                    <a:pt x="1079" y="33"/>
                    <a:pt x="1079" y="33"/>
                    <a:pt x="1079" y="33"/>
                  </a:cubicBezTo>
                  <a:cubicBezTo>
                    <a:pt x="1079" y="109"/>
                    <a:pt x="1079" y="109"/>
                    <a:pt x="1079" y="109"/>
                  </a:cubicBezTo>
                  <a:cubicBezTo>
                    <a:pt x="1094" y="109"/>
                    <a:pt x="1094" y="109"/>
                    <a:pt x="1094" y="109"/>
                  </a:cubicBezTo>
                  <a:lnTo>
                    <a:pt x="1094" y="33"/>
                  </a:lnTo>
                  <a:close/>
                  <a:moveTo>
                    <a:pt x="1097" y="10"/>
                  </a:moveTo>
                  <a:cubicBezTo>
                    <a:pt x="1097" y="4"/>
                    <a:pt x="1092" y="0"/>
                    <a:pt x="1087" y="0"/>
                  </a:cubicBezTo>
                  <a:cubicBezTo>
                    <a:pt x="1081" y="0"/>
                    <a:pt x="1077" y="4"/>
                    <a:pt x="1077" y="10"/>
                  </a:cubicBezTo>
                  <a:cubicBezTo>
                    <a:pt x="1077" y="16"/>
                    <a:pt x="1081" y="20"/>
                    <a:pt x="1087" y="20"/>
                  </a:cubicBezTo>
                  <a:cubicBezTo>
                    <a:pt x="1092" y="20"/>
                    <a:pt x="1097" y="16"/>
                    <a:pt x="1097" y="10"/>
                  </a:cubicBezTo>
                  <a:moveTo>
                    <a:pt x="1063" y="86"/>
                  </a:moveTo>
                  <a:cubicBezTo>
                    <a:pt x="1050" y="81"/>
                    <a:pt x="1050" y="81"/>
                    <a:pt x="1050" y="81"/>
                  </a:cubicBezTo>
                  <a:cubicBezTo>
                    <a:pt x="1048" y="91"/>
                    <a:pt x="1039" y="97"/>
                    <a:pt x="1031" y="97"/>
                  </a:cubicBezTo>
                  <a:cubicBezTo>
                    <a:pt x="1017" y="97"/>
                    <a:pt x="1009" y="87"/>
                    <a:pt x="1009" y="70"/>
                  </a:cubicBezTo>
                  <a:cubicBezTo>
                    <a:pt x="1009" y="54"/>
                    <a:pt x="1017" y="44"/>
                    <a:pt x="1031" y="44"/>
                  </a:cubicBezTo>
                  <a:cubicBezTo>
                    <a:pt x="1039" y="44"/>
                    <a:pt x="1047" y="50"/>
                    <a:pt x="1050" y="60"/>
                  </a:cubicBezTo>
                  <a:cubicBezTo>
                    <a:pt x="1063" y="55"/>
                    <a:pt x="1063" y="55"/>
                    <a:pt x="1063" y="55"/>
                  </a:cubicBezTo>
                  <a:cubicBezTo>
                    <a:pt x="1060" y="40"/>
                    <a:pt x="1046" y="31"/>
                    <a:pt x="1031" y="31"/>
                  </a:cubicBezTo>
                  <a:cubicBezTo>
                    <a:pt x="1008" y="31"/>
                    <a:pt x="993" y="47"/>
                    <a:pt x="993" y="70"/>
                  </a:cubicBezTo>
                  <a:cubicBezTo>
                    <a:pt x="993" y="95"/>
                    <a:pt x="1008" y="110"/>
                    <a:pt x="1031" y="110"/>
                  </a:cubicBezTo>
                  <a:cubicBezTo>
                    <a:pt x="1046" y="110"/>
                    <a:pt x="1060" y="101"/>
                    <a:pt x="1063" y="86"/>
                  </a:cubicBezTo>
                  <a:moveTo>
                    <a:pt x="977" y="33"/>
                  </a:moveTo>
                  <a:cubicBezTo>
                    <a:pt x="962" y="33"/>
                    <a:pt x="962" y="33"/>
                    <a:pt x="962" y="33"/>
                  </a:cubicBezTo>
                  <a:cubicBezTo>
                    <a:pt x="962" y="109"/>
                    <a:pt x="962" y="109"/>
                    <a:pt x="962" y="109"/>
                  </a:cubicBezTo>
                  <a:cubicBezTo>
                    <a:pt x="977" y="109"/>
                    <a:pt x="977" y="109"/>
                    <a:pt x="977" y="109"/>
                  </a:cubicBezTo>
                  <a:lnTo>
                    <a:pt x="977" y="33"/>
                  </a:lnTo>
                  <a:close/>
                  <a:moveTo>
                    <a:pt x="980" y="10"/>
                  </a:moveTo>
                  <a:cubicBezTo>
                    <a:pt x="980" y="4"/>
                    <a:pt x="975" y="0"/>
                    <a:pt x="970" y="0"/>
                  </a:cubicBezTo>
                  <a:cubicBezTo>
                    <a:pt x="964" y="0"/>
                    <a:pt x="960" y="4"/>
                    <a:pt x="960" y="10"/>
                  </a:cubicBezTo>
                  <a:cubicBezTo>
                    <a:pt x="960" y="16"/>
                    <a:pt x="964" y="20"/>
                    <a:pt x="970" y="20"/>
                  </a:cubicBezTo>
                  <a:cubicBezTo>
                    <a:pt x="975" y="20"/>
                    <a:pt x="980" y="16"/>
                    <a:pt x="980" y="10"/>
                  </a:cubicBezTo>
                  <a:moveTo>
                    <a:pt x="905" y="97"/>
                  </a:moveTo>
                  <a:cubicBezTo>
                    <a:pt x="892" y="97"/>
                    <a:pt x="884" y="87"/>
                    <a:pt x="884" y="70"/>
                  </a:cubicBezTo>
                  <a:cubicBezTo>
                    <a:pt x="884" y="53"/>
                    <a:pt x="892" y="44"/>
                    <a:pt x="904" y="44"/>
                  </a:cubicBezTo>
                  <a:cubicBezTo>
                    <a:pt x="917" y="44"/>
                    <a:pt x="926" y="52"/>
                    <a:pt x="927" y="67"/>
                  </a:cubicBezTo>
                  <a:cubicBezTo>
                    <a:pt x="927" y="74"/>
                    <a:pt x="927" y="74"/>
                    <a:pt x="927" y="74"/>
                  </a:cubicBezTo>
                  <a:cubicBezTo>
                    <a:pt x="926" y="89"/>
                    <a:pt x="917" y="97"/>
                    <a:pt x="905" y="97"/>
                  </a:cubicBezTo>
                  <a:moveTo>
                    <a:pt x="927" y="4"/>
                  </a:moveTo>
                  <a:cubicBezTo>
                    <a:pt x="927" y="42"/>
                    <a:pt x="927" y="42"/>
                    <a:pt x="927" y="42"/>
                  </a:cubicBezTo>
                  <a:cubicBezTo>
                    <a:pt x="926" y="42"/>
                    <a:pt x="926" y="42"/>
                    <a:pt x="926" y="42"/>
                  </a:cubicBezTo>
                  <a:cubicBezTo>
                    <a:pt x="921" y="35"/>
                    <a:pt x="914" y="31"/>
                    <a:pt x="902" y="31"/>
                  </a:cubicBezTo>
                  <a:cubicBezTo>
                    <a:pt x="884" y="31"/>
                    <a:pt x="868" y="46"/>
                    <a:pt x="868" y="70"/>
                  </a:cubicBezTo>
                  <a:cubicBezTo>
                    <a:pt x="868" y="95"/>
                    <a:pt x="884" y="110"/>
                    <a:pt x="902" y="110"/>
                  </a:cubicBezTo>
                  <a:cubicBezTo>
                    <a:pt x="914" y="110"/>
                    <a:pt x="922" y="106"/>
                    <a:pt x="926" y="99"/>
                  </a:cubicBezTo>
                  <a:cubicBezTo>
                    <a:pt x="927" y="99"/>
                    <a:pt x="927" y="99"/>
                    <a:pt x="927" y="99"/>
                  </a:cubicBezTo>
                  <a:cubicBezTo>
                    <a:pt x="927" y="109"/>
                    <a:pt x="927" y="109"/>
                    <a:pt x="927" y="109"/>
                  </a:cubicBezTo>
                  <a:cubicBezTo>
                    <a:pt x="942" y="109"/>
                    <a:pt x="942" y="109"/>
                    <a:pt x="942" y="109"/>
                  </a:cubicBezTo>
                  <a:cubicBezTo>
                    <a:pt x="942" y="2"/>
                    <a:pt x="942" y="2"/>
                    <a:pt x="942" y="2"/>
                  </a:cubicBezTo>
                  <a:lnTo>
                    <a:pt x="927" y="4"/>
                  </a:lnTo>
                  <a:close/>
                  <a:moveTo>
                    <a:pt x="823" y="44"/>
                  </a:moveTo>
                  <a:cubicBezTo>
                    <a:pt x="834" y="44"/>
                    <a:pt x="841" y="51"/>
                    <a:pt x="842" y="62"/>
                  </a:cubicBezTo>
                  <a:cubicBezTo>
                    <a:pt x="804" y="62"/>
                    <a:pt x="804" y="62"/>
                    <a:pt x="804" y="62"/>
                  </a:cubicBezTo>
                  <a:cubicBezTo>
                    <a:pt x="806" y="50"/>
                    <a:pt x="813" y="44"/>
                    <a:pt x="823" y="44"/>
                  </a:cubicBezTo>
                  <a:moveTo>
                    <a:pt x="824" y="31"/>
                  </a:moveTo>
                  <a:cubicBezTo>
                    <a:pt x="802" y="31"/>
                    <a:pt x="788" y="47"/>
                    <a:pt x="788" y="70"/>
                  </a:cubicBezTo>
                  <a:cubicBezTo>
                    <a:pt x="788" y="95"/>
                    <a:pt x="803" y="110"/>
                    <a:pt x="824" y="110"/>
                  </a:cubicBezTo>
                  <a:cubicBezTo>
                    <a:pt x="840" y="110"/>
                    <a:pt x="852" y="101"/>
                    <a:pt x="855" y="90"/>
                  </a:cubicBezTo>
                  <a:cubicBezTo>
                    <a:pt x="843" y="83"/>
                    <a:pt x="843" y="83"/>
                    <a:pt x="843" y="83"/>
                  </a:cubicBezTo>
                  <a:cubicBezTo>
                    <a:pt x="840" y="93"/>
                    <a:pt x="833" y="97"/>
                    <a:pt x="824" y="97"/>
                  </a:cubicBezTo>
                  <a:cubicBezTo>
                    <a:pt x="812" y="97"/>
                    <a:pt x="804" y="88"/>
                    <a:pt x="803" y="72"/>
                  </a:cubicBezTo>
                  <a:cubicBezTo>
                    <a:pt x="857" y="72"/>
                    <a:pt x="857" y="72"/>
                    <a:pt x="857" y="72"/>
                  </a:cubicBezTo>
                  <a:cubicBezTo>
                    <a:pt x="857" y="69"/>
                    <a:pt x="857" y="69"/>
                    <a:pt x="857" y="69"/>
                  </a:cubicBezTo>
                  <a:cubicBezTo>
                    <a:pt x="858" y="48"/>
                    <a:pt x="845" y="31"/>
                    <a:pt x="824" y="31"/>
                  </a:cubicBezTo>
                  <a:moveTo>
                    <a:pt x="756" y="9"/>
                  </a:moveTo>
                  <a:cubicBezTo>
                    <a:pt x="719" y="74"/>
                    <a:pt x="719" y="74"/>
                    <a:pt x="719" y="74"/>
                  </a:cubicBezTo>
                  <a:cubicBezTo>
                    <a:pt x="683" y="9"/>
                    <a:pt x="683" y="9"/>
                    <a:pt x="683" y="9"/>
                  </a:cubicBezTo>
                  <a:cubicBezTo>
                    <a:pt x="668" y="9"/>
                    <a:pt x="668" y="9"/>
                    <a:pt x="668" y="9"/>
                  </a:cubicBezTo>
                  <a:cubicBezTo>
                    <a:pt x="668" y="109"/>
                    <a:pt x="668" y="109"/>
                    <a:pt x="668" y="109"/>
                  </a:cubicBezTo>
                  <a:cubicBezTo>
                    <a:pt x="684" y="109"/>
                    <a:pt x="684" y="109"/>
                    <a:pt x="684" y="109"/>
                  </a:cubicBezTo>
                  <a:cubicBezTo>
                    <a:pt x="684" y="81"/>
                    <a:pt x="684" y="81"/>
                    <a:pt x="684" y="81"/>
                  </a:cubicBezTo>
                  <a:cubicBezTo>
                    <a:pt x="684" y="42"/>
                    <a:pt x="684" y="42"/>
                    <a:pt x="684" y="42"/>
                  </a:cubicBezTo>
                  <a:cubicBezTo>
                    <a:pt x="714" y="94"/>
                    <a:pt x="714" y="94"/>
                    <a:pt x="714" y="94"/>
                  </a:cubicBezTo>
                  <a:cubicBezTo>
                    <a:pt x="724" y="94"/>
                    <a:pt x="724" y="94"/>
                    <a:pt x="724" y="94"/>
                  </a:cubicBezTo>
                  <a:cubicBezTo>
                    <a:pt x="754" y="42"/>
                    <a:pt x="754" y="42"/>
                    <a:pt x="754" y="42"/>
                  </a:cubicBezTo>
                  <a:cubicBezTo>
                    <a:pt x="754" y="81"/>
                    <a:pt x="754" y="81"/>
                    <a:pt x="754" y="81"/>
                  </a:cubicBezTo>
                  <a:cubicBezTo>
                    <a:pt x="754" y="109"/>
                    <a:pt x="754" y="109"/>
                    <a:pt x="754" y="109"/>
                  </a:cubicBezTo>
                  <a:cubicBezTo>
                    <a:pt x="770" y="109"/>
                    <a:pt x="770" y="109"/>
                    <a:pt x="770" y="109"/>
                  </a:cubicBezTo>
                  <a:cubicBezTo>
                    <a:pt x="770" y="9"/>
                    <a:pt x="770" y="9"/>
                    <a:pt x="770" y="9"/>
                  </a:cubicBezTo>
                  <a:lnTo>
                    <a:pt x="756" y="9"/>
                  </a:lnTo>
                  <a:close/>
                  <a:moveTo>
                    <a:pt x="613" y="15"/>
                  </a:moveTo>
                  <a:cubicBezTo>
                    <a:pt x="617" y="15"/>
                    <a:pt x="620" y="15"/>
                    <a:pt x="623" y="16"/>
                  </a:cubicBezTo>
                  <a:cubicBezTo>
                    <a:pt x="623" y="2"/>
                    <a:pt x="623" y="2"/>
                    <a:pt x="623" y="2"/>
                  </a:cubicBezTo>
                  <a:cubicBezTo>
                    <a:pt x="620" y="1"/>
                    <a:pt x="617" y="1"/>
                    <a:pt x="612" y="1"/>
                  </a:cubicBezTo>
                  <a:cubicBezTo>
                    <a:pt x="599" y="1"/>
                    <a:pt x="584" y="7"/>
                    <a:pt x="584" y="29"/>
                  </a:cubicBezTo>
                  <a:cubicBezTo>
                    <a:pt x="584" y="33"/>
                    <a:pt x="584" y="33"/>
                    <a:pt x="584" y="33"/>
                  </a:cubicBezTo>
                  <a:cubicBezTo>
                    <a:pt x="572" y="33"/>
                    <a:pt x="572" y="33"/>
                    <a:pt x="572" y="33"/>
                  </a:cubicBezTo>
                  <a:cubicBezTo>
                    <a:pt x="572" y="45"/>
                    <a:pt x="572" y="45"/>
                    <a:pt x="572" y="45"/>
                  </a:cubicBezTo>
                  <a:cubicBezTo>
                    <a:pt x="584" y="45"/>
                    <a:pt x="584" y="45"/>
                    <a:pt x="584" y="45"/>
                  </a:cubicBezTo>
                  <a:cubicBezTo>
                    <a:pt x="584" y="109"/>
                    <a:pt x="584" y="109"/>
                    <a:pt x="584" y="109"/>
                  </a:cubicBezTo>
                  <a:cubicBezTo>
                    <a:pt x="599" y="109"/>
                    <a:pt x="599" y="109"/>
                    <a:pt x="599" y="109"/>
                  </a:cubicBezTo>
                  <a:cubicBezTo>
                    <a:pt x="599" y="45"/>
                    <a:pt x="599" y="45"/>
                    <a:pt x="599" y="45"/>
                  </a:cubicBezTo>
                  <a:cubicBezTo>
                    <a:pt x="620" y="45"/>
                    <a:pt x="620" y="45"/>
                    <a:pt x="620" y="45"/>
                  </a:cubicBezTo>
                  <a:cubicBezTo>
                    <a:pt x="620" y="33"/>
                    <a:pt x="620" y="33"/>
                    <a:pt x="620" y="33"/>
                  </a:cubicBezTo>
                  <a:cubicBezTo>
                    <a:pt x="599" y="33"/>
                    <a:pt x="599" y="33"/>
                    <a:pt x="599" y="33"/>
                  </a:cubicBezTo>
                  <a:cubicBezTo>
                    <a:pt x="599" y="31"/>
                    <a:pt x="599" y="31"/>
                    <a:pt x="599" y="31"/>
                  </a:cubicBezTo>
                  <a:cubicBezTo>
                    <a:pt x="599" y="20"/>
                    <a:pt x="604" y="15"/>
                    <a:pt x="613" y="15"/>
                  </a:cubicBezTo>
                  <a:moveTo>
                    <a:pt x="548" y="70"/>
                  </a:moveTo>
                  <a:cubicBezTo>
                    <a:pt x="548" y="87"/>
                    <a:pt x="540" y="97"/>
                    <a:pt x="526" y="97"/>
                  </a:cubicBezTo>
                  <a:cubicBezTo>
                    <a:pt x="513" y="97"/>
                    <a:pt x="505" y="87"/>
                    <a:pt x="505" y="70"/>
                  </a:cubicBezTo>
                  <a:cubicBezTo>
                    <a:pt x="505" y="54"/>
                    <a:pt x="513" y="44"/>
                    <a:pt x="526" y="44"/>
                  </a:cubicBezTo>
                  <a:cubicBezTo>
                    <a:pt x="540" y="44"/>
                    <a:pt x="548" y="54"/>
                    <a:pt x="548" y="70"/>
                  </a:cubicBezTo>
                  <a:moveTo>
                    <a:pt x="563" y="70"/>
                  </a:moveTo>
                  <a:cubicBezTo>
                    <a:pt x="563" y="46"/>
                    <a:pt x="548" y="31"/>
                    <a:pt x="526" y="31"/>
                  </a:cubicBezTo>
                  <a:cubicBezTo>
                    <a:pt x="504" y="31"/>
                    <a:pt x="489" y="46"/>
                    <a:pt x="489" y="70"/>
                  </a:cubicBezTo>
                  <a:cubicBezTo>
                    <a:pt x="489" y="95"/>
                    <a:pt x="504" y="110"/>
                    <a:pt x="526" y="110"/>
                  </a:cubicBezTo>
                  <a:cubicBezTo>
                    <a:pt x="548" y="110"/>
                    <a:pt x="563" y="95"/>
                    <a:pt x="563" y="70"/>
                  </a:cubicBezTo>
                  <a:moveTo>
                    <a:pt x="440" y="109"/>
                  </a:moveTo>
                  <a:cubicBezTo>
                    <a:pt x="440" y="2"/>
                    <a:pt x="440" y="2"/>
                    <a:pt x="440" y="2"/>
                  </a:cubicBezTo>
                  <a:cubicBezTo>
                    <a:pt x="425" y="4"/>
                    <a:pt x="425" y="4"/>
                    <a:pt x="425" y="4"/>
                  </a:cubicBezTo>
                  <a:cubicBezTo>
                    <a:pt x="425" y="109"/>
                    <a:pt x="425" y="109"/>
                    <a:pt x="425" y="109"/>
                  </a:cubicBezTo>
                  <a:lnTo>
                    <a:pt x="440" y="109"/>
                  </a:lnTo>
                  <a:close/>
                  <a:moveTo>
                    <a:pt x="394" y="70"/>
                  </a:moveTo>
                  <a:cubicBezTo>
                    <a:pt x="394" y="87"/>
                    <a:pt x="386" y="97"/>
                    <a:pt x="372" y="97"/>
                  </a:cubicBezTo>
                  <a:cubicBezTo>
                    <a:pt x="359" y="97"/>
                    <a:pt x="351" y="87"/>
                    <a:pt x="351" y="70"/>
                  </a:cubicBezTo>
                  <a:cubicBezTo>
                    <a:pt x="351" y="54"/>
                    <a:pt x="359" y="44"/>
                    <a:pt x="372" y="44"/>
                  </a:cubicBezTo>
                  <a:cubicBezTo>
                    <a:pt x="386" y="44"/>
                    <a:pt x="394" y="54"/>
                    <a:pt x="394" y="70"/>
                  </a:cubicBezTo>
                  <a:moveTo>
                    <a:pt x="409" y="70"/>
                  </a:moveTo>
                  <a:cubicBezTo>
                    <a:pt x="409" y="46"/>
                    <a:pt x="394" y="31"/>
                    <a:pt x="372" y="31"/>
                  </a:cubicBezTo>
                  <a:cubicBezTo>
                    <a:pt x="351" y="31"/>
                    <a:pt x="336" y="46"/>
                    <a:pt x="336" y="70"/>
                  </a:cubicBezTo>
                  <a:cubicBezTo>
                    <a:pt x="336" y="95"/>
                    <a:pt x="351" y="110"/>
                    <a:pt x="372" y="110"/>
                  </a:cubicBezTo>
                  <a:cubicBezTo>
                    <a:pt x="394" y="110"/>
                    <a:pt x="409" y="95"/>
                    <a:pt x="409" y="70"/>
                  </a:cubicBezTo>
                  <a:moveTo>
                    <a:pt x="309" y="70"/>
                  </a:moveTo>
                  <a:cubicBezTo>
                    <a:pt x="309" y="87"/>
                    <a:pt x="301" y="97"/>
                    <a:pt x="287" y="97"/>
                  </a:cubicBezTo>
                  <a:cubicBezTo>
                    <a:pt x="274" y="97"/>
                    <a:pt x="266" y="87"/>
                    <a:pt x="266" y="70"/>
                  </a:cubicBezTo>
                  <a:cubicBezTo>
                    <a:pt x="266" y="54"/>
                    <a:pt x="274" y="44"/>
                    <a:pt x="287" y="44"/>
                  </a:cubicBezTo>
                  <a:cubicBezTo>
                    <a:pt x="301" y="44"/>
                    <a:pt x="309" y="54"/>
                    <a:pt x="309" y="70"/>
                  </a:cubicBezTo>
                  <a:moveTo>
                    <a:pt x="324" y="70"/>
                  </a:moveTo>
                  <a:cubicBezTo>
                    <a:pt x="324" y="46"/>
                    <a:pt x="309" y="31"/>
                    <a:pt x="287" y="31"/>
                  </a:cubicBezTo>
                  <a:cubicBezTo>
                    <a:pt x="265" y="31"/>
                    <a:pt x="251" y="46"/>
                    <a:pt x="251" y="70"/>
                  </a:cubicBezTo>
                  <a:cubicBezTo>
                    <a:pt x="251" y="95"/>
                    <a:pt x="265" y="110"/>
                    <a:pt x="287" y="110"/>
                  </a:cubicBezTo>
                  <a:cubicBezTo>
                    <a:pt x="309" y="110"/>
                    <a:pt x="324" y="95"/>
                    <a:pt x="324" y="70"/>
                  </a:cubicBezTo>
                  <a:moveTo>
                    <a:pt x="208" y="31"/>
                  </a:moveTo>
                  <a:cubicBezTo>
                    <a:pt x="197" y="31"/>
                    <a:pt x="189" y="36"/>
                    <a:pt x="185" y="43"/>
                  </a:cubicBezTo>
                  <a:cubicBezTo>
                    <a:pt x="184" y="43"/>
                    <a:pt x="184" y="43"/>
                    <a:pt x="184" y="43"/>
                  </a:cubicBezTo>
                  <a:cubicBezTo>
                    <a:pt x="184" y="2"/>
                    <a:pt x="184" y="2"/>
                    <a:pt x="184" y="2"/>
                  </a:cubicBezTo>
                  <a:cubicBezTo>
                    <a:pt x="169" y="4"/>
                    <a:pt x="169" y="4"/>
                    <a:pt x="169" y="4"/>
                  </a:cubicBezTo>
                  <a:cubicBezTo>
                    <a:pt x="169" y="109"/>
                    <a:pt x="169" y="109"/>
                    <a:pt x="169" y="109"/>
                  </a:cubicBezTo>
                  <a:cubicBezTo>
                    <a:pt x="184" y="109"/>
                    <a:pt x="184" y="109"/>
                    <a:pt x="184" y="109"/>
                  </a:cubicBezTo>
                  <a:cubicBezTo>
                    <a:pt x="184" y="68"/>
                    <a:pt x="184" y="68"/>
                    <a:pt x="184" y="68"/>
                  </a:cubicBezTo>
                  <a:cubicBezTo>
                    <a:pt x="184" y="60"/>
                    <a:pt x="186" y="55"/>
                    <a:pt x="189" y="51"/>
                  </a:cubicBezTo>
                  <a:cubicBezTo>
                    <a:pt x="193" y="47"/>
                    <a:pt x="198" y="44"/>
                    <a:pt x="204" y="44"/>
                  </a:cubicBezTo>
                  <a:cubicBezTo>
                    <a:pt x="214" y="44"/>
                    <a:pt x="219" y="50"/>
                    <a:pt x="219" y="63"/>
                  </a:cubicBezTo>
                  <a:cubicBezTo>
                    <a:pt x="219" y="109"/>
                    <a:pt x="219" y="109"/>
                    <a:pt x="219" y="109"/>
                  </a:cubicBezTo>
                  <a:cubicBezTo>
                    <a:pt x="235" y="109"/>
                    <a:pt x="235" y="109"/>
                    <a:pt x="235" y="109"/>
                  </a:cubicBezTo>
                  <a:cubicBezTo>
                    <a:pt x="235" y="58"/>
                    <a:pt x="235" y="58"/>
                    <a:pt x="235" y="58"/>
                  </a:cubicBezTo>
                  <a:cubicBezTo>
                    <a:pt x="235" y="38"/>
                    <a:pt x="222" y="31"/>
                    <a:pt x="208" y="31"/>
                  </a:cubicBezTo>
                  <a:moveTo>
                    <a:pt x="153" y="86"/>
                  </a:moveTo>
                  <a:cubicBezTo>
                    <a:pt x="139" y="81"/>
                    <a:pt x="139" y="81"/>
                    <a:pt x="139" y="81"/>
                  </a:cubicBezTo>
                  <a:cubicBezTo>
                    <a:pt x="137" y="91"/>
                    <a:pt x="128" y="97"/>
                    <a:pt x="120" y="97"/>
                  </a:cubicBezTo>
                  <a:cubicBezTo>
                    <a:pt x="107" y="97"/>
                    <a:pt x="98" y="87"/>
                    <a:pt x="98" y="70"/>
                  </a:cubicBezTo>
                  <a:cubicBezTo>
                    <a:pt x="98" y="54"/>
                    <a:pt x="106" y="44"/>
                    <a:pt x="120" y="44"/>
                  </a:cubicBezTo>
                  <a:cubicBezTo>
                    <a:pt x="128" y="44"/>
                    <a:pt x="137" y="50"/>
                    <a:pt x="139" y="60"/>
                  </a:cubicBezTo>
                  <a:cubicBezTo>
                    <a:pt x="153" y="55"/>
                    <a:pt x="153" y="55"/>
                    <a:pt x="153" y="55"/>
                  </a:cubicBezTo>
                  <a:cubicBezTo>
                    <a:pt x="149" y="40"/>
                    <a:pt x="136" y="31"/>
                    <a:pt x="120" y="31"/>
                  </a:cubicBezTo>
                  <a:cubicBezTo>
                    <a:pt x="97" y="31"/>
                    <a:pt x="83" y="47"/>
                    <a:pt x="83" y="70"/>
                  </a:cubicBezTo>
                  <a:cubicBezTo>
                    <a:pt x="83" y="95"/>
                    <a:pt x="98" y="110"/>
                    <a:pt x="120" y="110"/>
                  </a:cubicBezTo>
                  <a:cubicBezTo>
                    <a:pt x="136" y="110"/>
                    <a:pt x="149" y="101"/>
                    <a:pt x="153" y="86"/>
                  </a:cubicBezTo>
                  <a:moveTo>
                    <a:pt x="56" y="36"/>
                  </a:moveTo>
                  <a:cubicBezTo>
                    <a:pt x="70" y="28"/>
                    <a:pt x="70" y="28"/>
                    <a:pt x="70" y="28"/>
                  </a:cubicBezTo>
                  <a:cubicBezTo>
                    <a:pt x="66" y="16"/>
                    <a:pt x="54" y="8"/>
                    <a:pt x="37" y="8"/>
                  </a:cubicBezTo>
                  <a:cubicBezTo>
                    <a:pt x="18" y="8"/>
                    <a:pt x="4" y="20"/>
                    <a:pt x="4" y="35"/>
                  </a:cubicBezTo>
                  <a:cubicBezTo>
                    <a:pt x="4" y="49"/>
                    <a:pt x="13" y="58"/>
                    <a:pt x="32" y="64"/>
                  </a:cubicBezTo>
                  <a:cubicBezTo>
                    <a:pt x="49" y="70"/>
                    <a:pt x="56" y="73"/>
                    <a:pt x="56" y="82"/>
                  </a:cubicBezTo>
                  <a:cubicBezTo>
                    <a:pt x="56" y="91"/>
                    <a:pt x="48" y="96"/>
                    <a:pt x="38" y="96"/>
                  </a:cubicBezTo>
                  <a:cubicBezTo>
                    <a:pt x="26" y="96"/>
                    <a:pt x="18" y="91"/>
                    <a:pt x="13" y="80"/>
                  </a:cubicBezTo>
                  <a:cubicBezTo>
                    <a:pt x="0" y="88"/>
                    <a:pt x="0" y="88"/>
                    <a:pt x="0" y="88"/>
                  </a:cubicBezTo>
                  <a:cubicBezTo>
                    <a:pt x="7" y="103"/>
                    <a:pt x="19" y="111"/>
                    <a:pt x="37" y="111"/>
                  </a:cubicBezTo>
                  <a:cubicBezTo>
                    <a:pt x="57" y="111"/>
                    <a:pt x="72" y="99"/>
                    <a:pt x="72" y="80"/>
                  </a:cubicBezTo>
                  <a:cubicBezTo>
                    <a:pt x="72" y="65"/>
                    <a:pt x="61" y="58"/>
                    <a:pt x="41" y="51"/>
                  </a:cubicBezTo>
                  <a:cubicBezTo>
                    <a:pt x="29" y="47"/>
                    <a:pt x="21" y="43"/>
                    <a:pt x="21" y="34"/>
                  </a:cubicBezTo>
                  <a:cubicBezTo>
                    <a:pt x="21" y="28"/>
                    <a:pt x="26" y="22"/>
                    <a:pt x="36" y="22"/>
                  </a:cubicBezTo>
                  <a:cubicBezTo>
                    <a:pt x="46" y="22"/>
                    <a:pt x="54" y="28"/>
                    <a:pt x="56" y="3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5"/>
            <p:cNvSpPr>
              <a:spLocks noEditPoints="1"/>
            </p:cNvSpPr>
            <p:nvPr userDrawn="1"/>
          </p:nvSpPr>
          <p:spPr bwMode="auto">
            <a:xfrm>
              <a:off x="2747648" y="2889251"/>
              <a:ext cx="2343150" cy="233363"/>
            </a:xfrm>
            <a:custGeom>
              <a:avLst/>
              <a:gdLst>
                <a:gd name="T0" fmla="*/ 1351 w 1385"/>
                <a:gd name="T1" fmla="*/ 44 h 137"/>
                <a:gd name="T2" fmla="*/ 1383 w 1385"/>
                <a:gd name="T3" fmla="*/ 90 h 137"/>
                <a:gd name="T4" fmla="*/ 1385 w 1385"/>
                <a:gd name="T5" fmla="*/ 73 h 137"/>
                <a:gd name="T6" fmla="*/ 1289 w 1385"/>
                <a:gd name="T7" fmla="*/ 62 h 137"/>
                <a:gd name="T8" fmla="*/ 1235 w 1385"/>
                <a:gd name="T9" fmla="*/ 71 h 137"/>
                <a:gd name="T10" fmla="*/ 1271 w 1385"/>
                <a:gd name="T11" fmla="*/ 97 h 137"/>
                <a:gd name="T12" fmla="*/ 1271 w 1385"/>
                <a:gd name="T13" fmla="*/ 31 h 137"/>
                <a:gd name="T14" fmla="*/ 1204 w 1385"/>
                <a:gd name="T15" fmla="*/ 67 h 137"/>
                <a:gd name="T16" fmla="*/ 1204 w 1385"/>
                <a:gd name="T17" fmla="*/ 42 h 137"/>
                <a:gd name="T18" fmla="*/ 1179 w 1385"/>
                <a:gd name="T19" fmla="*/ 111 h 137"/>
                <a:gd name="T20" fmla="*/ 1219 w 1385"/>
                <a:gd name="T21" fmla="*/ 109 h 137"/>
                <a:gd name="T22" fmla="*/ 1080 w 1385"/>
                <a:gd name="T23" fmla="*/ 43 h 137"/>
                <a:gd name="T24" fmla="*/ 1064 w 1385"/>
                <a:gd name="T25" fmla="*/ 109 h 137"/>
                <a:gd name="T26" fmla="*/ 1099 w 1385"/>
                <a:gd name="T27" fmla="*/ 45 h 137"/>
                <a:gd name="T28" fmla="*/ 1129 w 1385"/>
                <a:gd name="T29" fmla="*/ 59 h 137"/>
                <a:gd name="T30" fmla="*/ 1023 w 1385"/>
                <a:gd name="T31" fmla="*/ 91 h 137"/>
                <a:gd name="T32" fmla="*/ 977 w 1385"/>
                <a:gd name="T33" fmla="*/ 33 h 137"/>
                <a:gd name="T34" fmla="*/ 1028 w 1385"/>
                <a:gd name="T35" fmla="*/ 99 h 137"/>
                <a:gd name="T36" fmla="*/ 1028 w 1385"/>
                <a:gd name="T37" fmla="*/ 33 h 137"/>
                <a:gd name="T38" fmla="*/ 906 w 1385"/>
                <a:gd name="T39" fmla="*/ 95 h 137"/>
                <a:gd name="T40" fmla="*/ 876 w 1385"/>
                <a:gd name="T41" fmla="*/ 10 h 137"/>
                <a:gd name="T42" fmla="*/ 907 w 1385"/>
                <a:gd name="T43" fmla="*/ 10 h 137"/>
                <a:gd name="T44" fmla="*/ 820 w 1385"/>
                <a:gd name="T45" fmla="*/ 1 h 137"/>
                <a:gd name="T46" fmla="*/ 780 w 1385"/>
                <a:gd name="T47" fmla="*/ 46 h 137"/>
                <a:gd name="T48" fmla="*/ 807 w 1385"/>
                <a:gd name="T49" fmla="*/ 46 h 137"/>
                <a:gd name="T50" fmla="*/ 807 w 1385"/>
                <a:gd name="T51" fmla="*/ 31 h 137"/>
                <a:gd name="T52" fmla="*/ 713 w 1385"/>
                <a:gd name="T53" fmla="*/ 71 h 137"/>
                <a:gd name="T54" fmla="*/ 734 w 1385"/>
                <a:gd name="T55" fmla="*/ 31 h 137"/>
                <a:gd name="T56" fmla="*/ 656 w 1385"/>
                <a:gd name="T57" fmla="*/ 33 h 137"/>
                <a:gd name="T58" fmla="*/ 582 w 1385"/>
                <a:gd name="T59" fmla="*/ 33 h 137"/>
                <a:gd name="T60" fmla="*/ 656 w 1385"/>
                <a:gd name="T61" fmla="*/ 33 h 137"/>
                <a:gd name="T62" fmla="*/ 575 w 1385"/>
                <a:gd name="T63" fmla="*/ 33 h 137"/>
                <a:gd name="T64" fmla="*/ 541 w 1385"/>
                <a:gd name="T65" fmla="*/ 33 h 137"/>
                <a:gd name="T66" fmla="*/ 541 w 1385"/>
                <a:gd name="T67" fmla="*/ 82 h 137"/>
                <a:gd name="T68" fmla="*/ 569 w 1385"/>
                <a:gd name="T69" fmla="*/ 96 h 137"/>
                <a:gd name="T70" fmla="*/ 503 w 1385"/>
                <a:gd name="T71" fmla="*/ 109 h 137"/>
                <a:gd name="T72" fmla="*/ 511 w 1385"/>
                <a:gd name="T73" fmla="*/ 0 h 137"/>
                <a:gd name="T74" fmla="*/ 436 w 1385"/>
                <a:gd name="T75" fmla="*/ 86 h 137"/>
                <a:gd name="T76" fmla="*/ 461 w 1385"/>
                <a:gd name="T77" fmla="*/ 64 h 137"/>
                <a:gd name="T78" fmla="*/ 486 w 1385"/>
                <a:gd name="T79" fmla="*/ 44 h 137"/>
                <a:gd name="T80" fmla="*/ 472 w 1385"/>
                <a:gd name="T81" fmla="*/ 88 h 137"/>
                <a:gd name="T82" fmla="*/ 397 w 1385"/>
                <a:gd name="T83" fmla="*/ 44 h 137"/>
                <a:gd name="T84" fmla="*/ 381 w 1385"/>
                <a:gd name="T85" fmla="*/ 109 h 137"/>
                <a:gd name="T86" fmla="*/ 420 w 1385"/>
                <a:gd name="T87" fmla="*/ 47 h 137"/>
                <a:gd name="T88" fmla="*/ 349 w 1385"/>
                <a:gd name="T89" fmla="*/ 62 h 137"/>
                <a:gd name="T90" fmla="*/ 295 w 1385"/>
                <a:gd name="T91" fmla="*/ 71 h 137"/>
                <a:gd name="T92" fmla="*/ 331 w 1385"/>
                <a:gd name="T93" fmla="*/ 97 h 137"/>
                <a:gd name="T94" fmla="*/ 331 w 1385"/>
                <a:gd name="T95" fmla="*/ 31 h 137"/>
                <a:gd name="T96" fmla="*/ 215 w 1385"/>
                <a:gd name="T97" fmla="*/ 33 h 137"/>
                <a:gd name="T98" fmla="*/ 273 w 1385"/>
                <a:gd name="T99" fmla="*/ 33 h 137"/>
                <a:gd name="T100" fmla="*/ 202 w 1385"/>
                <a:gd name="T101" fmla="*/ 109 h 137"/>
                <a:gd name="T102" fmla="*/ 184 w 1385"/>
                <a:gd name="T103" fmla="*/ 10 h 137"/>
                <a:gd name="T104" fmla="*/ 117 w 1385"/>
                <a:gd name="T105" fmla="*/ 43 h 137"/>
                <a:gd name="T106" fmla="*/ 101 w 1385"/>
                <a:gd name="T107" fmla="*/ 109 h 137"/>
                <a:gd name="T108" fmla="*/ 136 w 1385"/>
                <a:gd name="T109" fmla="*/ 45 h 137"/>
                <a:gd name="T110" fmla="*/ 166 w 1385"/>
                <a:gd name="T111" fmla="*/ 59 h 137"/>
                <a:gd name="T112" fmla="*/ 0 w 1385"/>
                <a:gd name="T113" fmla="*/ 10 h 137"/>
                <a:gd name="T114" fmla="*/ 79 w 1385"/>
                <a:gd name="T115" fmla="*/ 10 h 137"/>
                <a:gd name="T116" fmla="*/ 16 w 1385"/>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5" h="137">
                  <a:moveTo>
                    <a:pt x="1351" y="44"/>
                  </a:moveTo>
                  <a:cubicBezTo>
                    <a:pt x="1362" y="44"/>
                    <a:pt x="1369" y="51"/>
                    <a:pt x="1370" y="62"/>
                  </a:cubicBezTo>
                  <a:cubicBezTo>
                    <a:pt x="1331" y="62"/>
                    <a:pt x="1331" y="62"/>
                    <a:pt x="1331" y="62"/>
                  </a:cubicBezTo>
                  <a:cubicBezTo>
                    <a:pt x="1333" y="51"/>
                    <a:pt x="1341" y="44"/>
                    <a:pt x="1351" y="44"/>
                  </a:cubicBezTo>
                  <a:moveTo>
                    <a:pt x="1352" y="31"/>
                  </a:moveTo>
                  <a:cubicBezTo>
                    <a:pt x="1330" y="31"/>
                    <a:pt x="1316" y="48"/>
                    <a:pt x="1316" y="71"/>
                  </a:cubicBezTo>
                  <a:cubicBezTo>
                    <a:pt x="1316" y="95"/>
                    <a:pt x="1331" y="111"/>
                    <a:pt x="1352" y="111"/>
                  </a:cubicBezTo>
                  <a:cubicBezTo>
                    <a:pt x="1367" y="111"/>
                    <a:pt x="1379" y="101"/>
                    <a:pt x="1383" y="90"/>
                  </a:cubicBezTo>
                  <a:cubicBezTo>
                    <a:pt x="1371" y="84"/>
                    <a:pt x="1371" y="84"/>
                    <a:pt x="1371" y="84"/>
                  </a:cubicBezTo>
                  <a:cubicBezTo>
                    <a:pt x="1368" y="93"/>
                    <a:pt x="1361" y="97"/>
                    <a:pt x="1352" y="97"/>
                  </a:cubicBezTo>
                  <a:cubicBezTo>
                    <a:pt x="1340" y="97"/>
                    <a:pt x="1331" y="89"/>
                    <a:pt x="1331" y="73"/>
                  </a:cubicBezTo>
                  <a:cubicBezTo>
                    <a:pt x="1385" y="73"/>
                    <a:pt x="1385" y="73"/>
                    <a:pt x="1385" y="73"/>
                  </a:cubicBezTo>
                  <a:cubicBezTo>
                    <a:pt x="1385" y="69"/>
                    <a:pt x="1385" y="69"/>
                    <a:pt x="1385" y="69"/>
                  </a:cubicBezTo>
                  <a:cubicBezTo>
                    <a:pt x="1385" y="48"/>
                    <a:pt x="1373" y="31"/>
                    <a:pt x="1352" y="31"/>
                  </a:cubicBezTo>
                  <a:moveTo>
                    <a:pt x="1270" y="44"/>
                  </a:moveTo>
                  <a:cubicBezTo>
                    <a:pt x="1281" y="44"/>
                    <a:pt x="1288" y="51"/>
                    <a:pt x="1289" y="62"/>
                  </a:cubicBezTo>
                  <a:cubicBezTo>
                    <a:pt x="1251" y="62"/>
                    <a:pt x="1251" y="62"/>
                    <a:pt x="1251" y="62"/>
                  </a:cubicBezTo>
                  <a:cubicBezTo>
                    <a:pt x="1253" y="51"/>
                    <a:pt x="1260" y="44"/>
                    <a:pt x="1270" y="44"/>
                  </a:cubicBezTo>
                  <a:moveTo>
                    <a:pt x="1271" y="31"/>
                  </a:moveTo>
                  <a:cubicBezTo>
                    <a:pt x="1249" y="31"/>
                    <a:pt x="1235" y="48"/>
                    <a:pt x="1235" y="71"/>
                  </a:cubicBezTo>
                  <a:cubicBezTo>
                    <a:pt x="1235" y="95"/>
                    <a:pt x="1250" y="111"/>
                    <a:pt x="1271" y="111"/>
                  </a:cubicBezTo>
                  <a:cubicBezTo>
                    <a:pt x="1287" y="111"/>
                    <a:pt x="1299" y="101"/>
                    <a:pt x="1302" y="90"/>
                  </a:cubicBezTo>
                  <a:cubicBezTo>
                    <a:pt x="1290" y="84"/>
                    <a:pt x="1290" y="84"/>
                    <a:pt x="1290" y="84"/>
                  </a:cubicBezTo>
                  <a:cubicBezTo>
                    <a:pt x="1287" y="93"/>
                    <a:pt x="1280" y="97"/>
                    <a:pt x="1271" y="97"/>
                  </a:cubicBezTo>
                  <a:cubicBezTo>
                    <a:pt x="1260" y="97"/>
                    <a:pt x="1251" y="89"/>
                    <a:pt x="1250" y="73"/>
                  </a:cubicBezTo>
                  <a:cubicBezTo>
                    <a:pt x="1304" y="73"/>
                    <a:pt x="1304" y="73"/>
                    <a:pt x="1304" y="73"/>
                  </a:cubicBezTo>
                  <a:cubicBezTo>
                    <a:pt x="1304" y="69"/>
                    <a:pt x="1304" y="69"/>
                    <a:pt x="1304" y="69"/>
                  </a:cubicBezTo>
                  <a:cubicBezTo>
                    <a:pt x="1305" y="48"/>
                    <a:pt x="1293" y="31"/>
                    <a:pt x="1271" y="31"/>
                  </a:cubicBezTo>
                  <a:moveTo>
                    <a:pt x="1182" y="97"/>
                  </a:moveTo>
                  <a:cubicBezTo>
                    <a:pt x="1169" y="97"/>
                    <a:pt x="1161" y="88"/>
                    <a:pt x="1161" y="71"/>
                  </a:cubicBezTo>
                  <a:cubicBezTo>
                    <a:pt x="1161" y="54"/>
                    <a:pt x="1169" y="44"/>
                    <a:pt x="1181" y="44"/>
                  </a:cubicBezTo>
                  <a:cubicBezTo>
                    <a:pt x="1194" y="44"/>
                    <a:pt x="1202" y="52"/>
                    <a:pt x="1204" y="67"/>
                  </a:cubicBezTo>
                  <a:cubicBezTo>
                    <a:pt x="1204" y="75"/>
                    <a:pt x="1204" y="75"/>
                    <a:pt x="1204" y="75"/>
                  </a:cubicBezTo>
                  <a:cubicBezTo>
                    <a:pt x="1202" y="90"/>
                    <a:pt x="1194" y="97"/>
                    <a:pt x="1182" y="97"/>
                  </a:cubicBezTo>
                  <a:moveTo>
                    <a:pt x="1204" y="4"/>
                  </a:moveTo>
                  <a:cubicBezTo>
                    <a:pt x="1204" y="42"/>
                    <a:pt x="1204" y="42"/>
                    <a:pt x="1204" y="42"/>
                  </a:cubicBezTo>
                  <a:cubicBezTo>
                    <a:pt x="1202" y="42"/>
                    <a:pt x="1202" y="42"/>
                    <a:pt x="1202" y="42"/>
                  </a:cubicBezTo>
                  <a:cubicBezTo>
                    <a:pt x="1198" y="36"/>
                    <a:pt x="1191" y="31"/>
                    <a:pt x="1179" y="31"/>
                  </a:cubicBezTo>
                  <a:cubicBezTo>
                    <a:pt x="1161" y="31"/>
                    <a:pt x="1145" y="46"/>
                    <a:pt x="1145" y="71"/>
                  </a:cubicBezTo>
                  <a:cubicBezTo>
                    <a:pt x="1145" y="95"/>
                    <a:pt x="1161" y="111"/>
                    <a:pt x="1179" y="111"/>
                  </a:cubicBezTo>
                  <a:cubicBezTo>
                    <a:pt x="1191" y="111"/>
                    <a:pt x="1199" y="106"/>
                    <a:pt x="1203" y="99"/>
                  </a:cubicBezTo>
                  <a:cubicBezTo>
                    <a:pt x="1204" y="99"/>
                    <a:pt x="1204" y="99"/>
                    <a:pt x="1204" y="99"/>
                  </a:cubicBezTo>
                  <a:cubicBezTo>
                    <a:pt x="1204" y="109"/>
                    <a:pt x="1204" y="109"/>
                    <a:pt x="1204" y="109"/>
                  </a:cubicBezTo>
                  <a:cubicBezTo>
                    <a:pt x="1219" y="109"/>
                    <a:pt x="1219" y="109"/>
                    <a:pt x="1219" y="109"/>
                  </a:cubicBezTo>
                  <a:cubicBezTo>
                    <a:pt x="1219" y="2"/>
                    <a:pt x="1219" y="2"/>
                    <a:pt x="1219" y="2"/>
                  </a:cubicBezTo>
                  <a:lnTo>
                    <a:pt x="1204" y="4"/>
                  </a:lnTo>
                  <a:close/>
                  <a:moveTo>
                    <a:pt x="1102" y="31"/>
                  </a:moveTo>
                  <a:cubicBezTo>
                    <a:pt x="1092" y="31"/>
                    <a:pt x="1084" y="36"/>
                    <a:pt x="1080" y="43"/>
                  </a:cubicBezTo>
                  <a:cubicBezTo>
                    <a:pt x="1078" y="43"/>
                    <a:pt x="1078" y="43"/>
                    <a:pt x="1078" y="43"/>
                  </a:cubicBezTo>
                  <a:cubicBezTo>
                    <a:pt x="1078" y="33"/>
                    <a:pt x="1078" y="33"/>
                    <a:pt x="1078" y="33"/>
                  </a:cubicBezTo>
                  <a:cubicBezTo>
                    <a:pt x="1064" y="33"/>
                    <a:pt x="1064" y="33"/>
                    <a:pt x="1064" y="33"/>
                  </a:cubicBezTo>
                  <a:cubicBezTo>
                    <a:pt x="1064" y="109"/>
                    <a:pt x="1064" y="109"/>
                    <a:pt x="1064" y="109"/>
                  </a:cubicBezTo>
                  <a:cubicBezTo>
                    <a:pt x="1079" y="109"/>
                    <a:pt x="1079" y="109"/>
                    <a:pt x="1079" y="109"/>
                  </a:cubicBezTo>
                  <a:cubicBezTo>
                    <a:pt x="1079" y="69"/>
                    <a:pt x="1079" y="69"/>
                    <a:pt x="1079" y="69"/>
                  </a:cubicBezTo>
                  <a:cubicBezTo>
                    <a:pt x="1079" y="60"/>
                    <a:pt x="1081" y="55"/>
                    <a:pt x="1084" y="52"/>
                  </a:cubicBezTo>
                  <a:cubicBezTo>
                    <a:pt x="1088" y="47"/>
                    <a:pt x="1093" y="45"/>
                    <a:pt x="1099" y="45"/>
                  </a:cubicBezTo>
                  <a:cubicBezTo>
                    <a:pt x="1109" y="45"/>
                    <a:pt x="1114" y="50"/>
                    <a:pt x="1114" y="64"/>
                  </a:cubicBezTo>
                  <a:cubicBezTo>
                    <a:pt x="1114" y="109"/>
                    <a:pt x="1114" y="109"/>
                    <a:pt x="1114" y="109"/>
                  </a:cubicBezTo>
                  <a:cubicBezTo>
                    <a:pt x="1129" y="109"/>
                    <a:pt x="1129" y="109"/>
                    <a:pt x="1129" y="109"/>
                  </a:cubicBezTo>
                  <a:cubicBezTo>
                    <a:pt x="1129" y="59"/>
                    <a:pt x="1129" y="59"/>
                    <a:pt x="1129" y="59"/>
                  </a:cubicBezTo>
                  <a:cubicBezTo>
                    <a:pt x="1129" y="38"/>
                    <a:pt x="1117" y="31"/>
                    <a:pt x="1102" y="31"/>
                  </a:cubicBezTo>
                  <a:moveTo>
                    <a:pt x="1028" y="33"/>
                  </a:moveTo>
                  <a:cubicBezTo>
                    <a:pt x="1028" y="73"/>
                    <a:pt x="1028" y="73"/>
                    <a:pt x="1028" y="73"/>
                  </a:cubicBezTo>
                  <a:cubicBezTo>
                    <a:pt x="1028" y="82"/>
                    <a:pt x="1026" y="87"/>
                    <a:pt x="1023" y="91"/>
                  </a:cubicBezTo>
                  <a:cubicBezTo>
                    <a:pt x="1019" y="95"/>
                    <a:pt x="1014" y="98"/>
                    <a:pt x="1008" y="98"/>
                  </a:cubicBezTo>
                  <a:cubicBezTo>
                    <a:pt x="998" y="98"/>
                    <a:pt x="992" y="92"/>
                    <a:pt x="992" y="79"/>
                  </a:cubicBezTo>
                  <a:cubicBezTo>
                    <a:pt x="992" y="33"/>
                    <a:pt x="992" y="33"/>
                    <a:pt x="992" y="33"/>
                  </a:cubicBezTo>
                  <a:cubicBezTo>
                    <a:pt x="977" y="33"/>
                    <a:pt x="977" y="33"/>
                    <a:pt x="977" y="33"/>
                  </a:cubicBezTo>
                  <a:cubicBezTo>
                    <a:pt x="977" y="84"/>
                    <a:pt x="977" y="84"/>
                    <a:pt x="977" y="84"/>
                  </a:cubicBezTo>
                  <a:cubicBezTo>
                    <a:pt x="977" y="104"/>
                    <a:pt x="990" y="111"/>
                    <a:pt x="1004" y="111"/>
                  </a:cubicBezTo>
                  <a:cubicBezTo>
                    <a:pt x="1014" y="111"/>
                    <a:pt x="1023" y="106"/>
                    <a:pt x="1027" y="99"/>
                  </a:cubicBezTo>
                  <a:cubicBezTo>
                    <a:pt x="1028" y="99"/>
                    <a:pt x="1028" y="99"/>
                    <a:pt x="1028" y="99"/>
                  </a:cubicBezTo>
                  <a:cubicBezTo>
                    <a:pt x="1029" y="109"/>
                    <a:pt x="1029" y="109"/>
                    <a:pt x="1029" y="109"/>
                  </a:cubicBezTo>
                  <a:cubicBezTo>
                    <a:pt x="1043" y="109"/>
                    <a:pt x="1043" y="109"/>
                    <a:pt x="1043" y="109"/>
                  </a:cubicBezTo>
                  <a:cubicBezTo>
                    <a:pt x="1043" y="33"/>
                    <a:pt x="1043" y="33"/>
                    <a:pt x="1043" y="33"/>
                  </a:cubicBezTo>
                  <a:lnTo>
                    <a:pt x="1028" y="33"/>
                  </a:lnTo>
                  <a:close/>
                  <a:moveTo>
                    <a:pt x="892" y="24"/>
                  </a:moveTo>
                  <a:cubicBezTo>
                    <a:pt x="906" y="24"/>
                    <a:pt x="906" y="24"/>
                    <a:pt x="906" y="24"/>
                  </a:cubicBezTo>
                  <a:cubicBezTo>
                    <a:pt x="934" y="24"/>
                    <a:pt x="944" y="36"/>
                    <a:pt x="944" y="59"/>
                  </a:cubicBezTo>
                  <a:cubicBezTo>
                    <a:pt x="944" y="83"/>
                    <a:pt x="934" y="95"/>
                    <a:pt x="906" y="95"/>
                  </a:cubicBezTo>
                  <a:cubicBezTo>
                    <a:pt x="892" y="95"/>
                    <a:pt x="892" y="95"/>
                    <a:pt x="892" y="95"/>
                  </a:cubicBezTo>
                  <a:lnTo>
                    <a:pt x="892" y="24"/>
                  </a:lnTo>
                  <a:close/>
                  <a:moveTo>
                    <a:pt x="907" y="10"/>
                  </a:moveTo>
                  <a:cubicBezTo>
                    <a:pt x="876" y="10"/>
                    <a:pt x="876" y="10"/>
                    <a:pt x="876" y="10"/>
                  </a:cubicBezTo>
                  <a:cubicBezTo>
                    <a:pt x="876" y="109"/>
                    <a:pt x="876" y="109"/>
                    <a:pt x="876" y="109"/>
                  </a:cubicBezTo>
                  <a:cubicBezTo>
                    <a:pt x="907" y="109"/>
                    <a:pt x="907" y="109"/>
                    <a:pt x="907" y="109"/>
                  </a:cubicBezTo>
                  <a:cubicBezTo>
                    <a:pt x="944" y="109"/>
                    <a:pt x="960" y="90"/>
                    <a:pt x="960" y="59"/>
                  </a:cubicBezTo>
                  <a:cubicBezTo>
                    <a:pt x="960" y="29"/>
                    <a:pt x="944" y="10"/>
                    <a:pt x="907" y="10"/>
                  </a:cubicBezTo>
                  <a:moveTo>
                    <a:pt x="821" y="15"/>
                  </a:moveTo>
                  <a:cubicBezTo>
                    <a:pt x="825" y="15"/>
                    <a:pt x="828" y="16"/>
                    <a:pt x="831" y="17"/>
                  </a:cubicBezTo>
                  <a:cubicBezTo>
                    <a:pt x="831" y="3"/>
                    <a:pt x="831" y="3"/>
                    <a:pt x="831" y="3"/>
                  </a:cubicBezTo>
                  <a:cubicBezTo>
                    <a:pt x="828" y="2"/>
                    <a:pt x="825" y="1"/>
                    <a:pt x="820" y="1"/>
                  </a:cubicBezTo>
                  <a:cubicBezTo>
                    <a:pt x="807" y="1"/>
                    <a:pt x="792" y="7"/>
                    <a:pt x="792" y="30"/>
                  </a:cubicBezTo>
                  <a:cubicBezTo>
                    <a:pt x="792" y="33"/>
                    <a:pt x="792" y="33"/>
                    <a:pt x="792" y="33"/>
                  </a:cubicBezTo>
                  <a:cubicBezTo>
                    <a:pt x="780" y="33"/>
                    <a:pt x="780" y="33"/>
                    <a:pt x="780" y="33"/>
                  </a:cubicBezTo>
                  <a:cubicBezTo>
                    <a:pt x="780" y="46"/>
                    <a:pt x="780" y="46"/>
                    <a:pt x="780" y="46"/>
                  </a:cubicBezTo>
                  <a:cubicBezTo>
                    <a:pt x="792" y="46"/>
                    <a:pt x="792" y="46"/>
                    <a:pt x="792" y="46"/>
                  </a:cubicBezTo>
                  <a:cubicBezTo>
                    <a:pt x="792" y="109"/>
                    <a:pt x="792" y="109"/>
                    <a:pt x="792" y="109"/>
                  </a:cubicBezTo>
                  <a:cubicBezTo>
                    <a:pt x="807" y="109"/>
                    <a:pt x="807" y="109"/>
                    <a:pt x="807" y="109"/>
                  </a:cubicBezTo>
                  <a:cubicBezTo>
                    <a:pt x="807" y="46"/>
                    <a:pt x="807" y="46"/>
                    <a:pt x="807" y="46"/>
                  </a:cubicBezTo>
                  <a:cubicBezTo>
                    <a:pt x="828" y="46"/>
                    <a:pt x="828" y="46"/>
                    <a:pt x="828" y="46"/>
                  </a:cubicBezTo>
                  <a:cubicBezTo>
                    <a:pt x="828" y="33"/>
                    <a:pt x="828" y="33"/>
                    <a:pt x="828" y="33"/>
                  </a:cubicBezTo>
                  <a:cubicBezTo>
                    <a:pt x="807" y="33"/>
                    <a:pt x="807" y="33"/>
                    <a:pt x="807" y="33"/>
                  </a:cubicBezTo>
                  <a:cubicBezTo>
                    <a:pt x="807" y="31"/>
                    <a:pt x="807" y="31"/>
                    <a:pt x="807" y="31"/>
                  </a:cubicBezTo>
                  <a:cubicBezTo>
                    <a:pt x="807" y="20"/>
                    <a:pt x="812" y="15"/>
                    <a:pt x="821" y="15"/>
                  </a:cubicBezTo>
                  <a:moveTo>
                    <a:pt x="756" y="71"/>
                  </a:moveTo>
                  <a:cubicBezTo>
                    <a:pt x="756" y="88"/>
                    <a:pt x="748" y="97"/>
                    <a:pt x="734" y="97"/>
                  </a:cubicBezTo>
                  <a:cubicBezTo>
                    <a:pt x="721" y="97"/>
                    <a:pt x="713" y="88"/>
                    <a:pt x="713" y="71"/>
                  </a:cubicBezTo>
                  <a:cubicBezTo>
                    <a:pt x="713" y="54"/>
                    <a:pt x="721" y="44"/>
                    <a:pt x="734" y="44"/>
                  </a:cubicBezTo>
                  <a:cubicBezTo>
                    <a:pt x="748" y="44"/>
                    <a:pt x="756" y="54"/>
                    <a:pt x="756" y="71"/>
                  </a:cubicBezTo>
                  <a:moveTo>
                    <a:pt x="771" y="71"/>
                  </a:moveTo>
                  <a:cubicBezTo>
                    <a:pt x="771" y="47"/>
                    <a:pt x="756" y="31"/>
                    <a:pt x="734" y="31"/>
                  </a:cubicBezTo>
                  <a:cubicBezTo>
                    <a:pt x="712" y="31"/>
                    <a:pt x="697" y="47"/>
                    <a:pt x="697" y="71"/>
                  </a:cubicBezTo>
                  <a:cubicBezTo>
                    <a:pt x="697" y="95"/>
                    <a:pt x="712" y="111"/>
                    <a:pt x="734" y="111"/>
                  </a:cubicBezTo>
                  <a:cubicBezTo>
                    <a:pt x="756" y="111"/>
                    <a:pt x="771" y="95"/>
                    <a:pt x="771" y="71"/>
                  </a:cubicBezTo>
                  <a:moveTo>
                    <a:pt x="656" y="33"/>
                  </a:moveTo>
                  <a:cubicBezTo>
                    <a:pt x="640" y="33"/>
                    <a:pt x="640" y="33"/>
                    <a:pt x="640" y="33"/>
                  </a:cubicBezTo>
                  <a:cubicBezTo>
                    <a:pt x="619" y="93"/>
                    <a:pt x="619" y="93"/>
                    <a:pt x="619" y="93"/>
                  </a:cubicBezTo>
                  <a:cubicBezTo>
                    <a:pt x="599" y="33"/>
                    <a:pt x="599" y="33"/>
                    <a:pt x="599" y="33"/>
                  </a:cubicBezTo>
                  <a:cubicBezTo>
                    <a:pt x="582" y="33"/>
                    <a:pt x="582" y="33"/>
                    <a:pt x="582" y="33"/>
                  </a:cubicBezTo>
                  <a:cubicBezTo>
                    <a:pt x="611" y="110"/>
                    <a:pt x="611" y="110"/>
                    <a:pt x="611" y="110"/>
                  </a:cubicBezTo>
                  <a:cubicBezTo>
                    <a:pt x="601" y="137"/>
                    <a:pt x="601" y="137"/>
                    <a:pt x="601" y="137"/>
                  </a:cubicBezTo>
                  <a:cubicBezTo>
                    <a:pt x="616" y="137"/>
                    <a:pt x="616" y="137"/>
                    <a:pt x="616" y="137"/>
                  </a:cubicBezTo>
                  <a:lnTo>
                    <a:pt x="656" y="33"/>
                  </a:lnTo>
                  <a:close/>
                  <a:moveTo>
                    <a:pt x="556" y="81"/>
                  </a:moveTo>
                  <a:cubicBezTo>
                    <a:pt x="556" y="46"/>
                    <a:pt x="556" y="46"/>
                    <a:pt x="556" y="46"/>
                  </a:cubicBezTo>
                  <a:cubicBezTo>
                    <a:pt x="575" y="46"/>
                    <a:pt x="575" y="46"/>
                    <a:pt x="575" y="46"/>
                  </a:cubicBezTo>
                  <a:cubicBezTo>
                    <a:pt x="575" y="33"/>
                    <a:pt x="575" y="33"/>
                    <a:pt x="575" y="33"/>
                  </a:cubicBezTo>
                  <a:cubicBezTo>
                    <a:pt x="556" y="33"/>
                    <a:pt x="556" y="33"/>
                    <a:pt x="556" y="33"/>
                  </a:cubicBezTo>
                  <a:cubicBezTo>
                    <a:pt x="556" y="13"/>
                    <a:pt x="556" y="13"/>
                    <a:pt x="556" y="13"/>
                  </a:cubicBezTo>
                  <a:cubicBezTo>
                    <a:pt x="541" y="14"/>
                    <a:pt x="541" y="14"/>
                    <a:pt x="541" y="14"/>
                  </a:cubicBezTo>
                  <a:cubicBezTo>
                    <a:pt x="541" y="33"/>
                    <a:pt x="541" y="33"/>
                    <a:pt x="541" y="33"/>
                  </a:cubicBezTo>
                  <a:cubicBezTo>
                    <a:pt x="531" y="33"/>
                    <a:pt x="531" y="33"/>
                    <a:pt x="531" y="33"/>
                  </a:cubicBezTo>
                  <a:cubicBezTo>
                    <a:pt x="531" y="46"/>
                    <a:pt x="531" y="46"/>
                    <a:pt x="531" y="46"/>
                  </a:cubicBezTo>
                  <a:cubicBezTo>
                    <a:pt x="541" y="46"/>
                    <a:pt x="541" y="46"/>
                    <a:pt x="541" y="46"/>
                  </a:cubicBezTo>
                  <a:cubicBezTo>
                    <a:pt x="541" y="82"/>
                    <a:pt x="541" y="82"/>
                    <a:pt x="541" y="82"/>
                  </a:cubicBezTo>
                  <a:cubicBezTo>
                    <a:pt x="541" y="104"/>
                    <a:pt x="555" y="110"/>
                    <a:pt x="568" y="110"/>
                  </a:cubicBezTo>
                  <a:cubicBezTo>
                    <a:pt x="573" y="110"/>
                    <a:pt x="576" y="110"/>
                    <a:pt x="579" y="109"/>
                  </a:cubicBezTo>
                  <a:cubicBezTo>
                    <a:pt x="579" y="95"/>
                    <a:pt x="579" y="95"/>
                    <a:pt x="579" y="95"/>
                  </a:cubicBezTo>
                  <a:cubicBezTo>
                    <a:pt x="576" y="96"/>
                    <a:pt x="573" y="96"/>
                    <a:pt x="569" y="96"/>
                  </a:cubicBezTo>
                  <a:cubicBezTo>
                    <a:pt x="561" y="96"/>
                    <a:pt x="556" y="92"/>
                    <a:pt x="556" y="81"/>
                  </a:cubicBezTo>
                  <a:moveTo>
                    <a:pt x="518" y="33"/>
                  </a:moveTo>
                  <a:cubicBezTo>
                    <a:pt x="503" y="33"/>
                    <a:pt x="503" y="33"/>
                    <a:pt x="503" y="33"/>
                  </a:cubicBezTo>
                  <a:cubicBezTo>
                    <a:pt x="503" y="109"/>
                    <a:pt x="503" y="109"/>
                    <a:pt x="503" y="109"/>
                  </a:cubicBezTo>
                  <a:cubicBezTo>
                    <a:pt x="518" y="109"/>
                    <a:pt x="518" y="109"/>
                    <a:pt x="518" y="109"/>
                  </a:cubicBezTo>
                  <a:lnTo>
                    <a:pt x="518" y="33"/>
                  </a:lnTo>
                  <a:close/>
                  <a:moveTo>
                    <a:pt x="520" y="10"/>
                  </a:moveTo>
                  <a:cubicBezTo>
                    <a:pt x="520" y="5"/>
                    <a:pt x="516" y="0"/>
                    <a:pt x="511" y="0"/>
                  </a:cubicBezTo>
                  <a:cubicBezTo>
                    <a:pt x="505" y="0"/>
                    <a:pt x="501" y="5"/>
                    <a:pt x="501" y="10"/>
                  </a:cubicBezTo>
                  <a:cubicBezTo>
                    <a:pt x="501" y="16"/>
                    <a:pt x="505" y="20"/>
                    <a:pt x="511" y="20"/>
                  </a:cubicBezTo>
                  <a:cubicBezTo>
                    <a:pt x="516" y="20"/>
                    <a:pt x="520" y="16"/>
                    <a:pt x="520" y="10"/>
                  </a:cubicBezTo>
                  <a:moveTo>
                    <a:pt x="436" y="86"/>
                  </a:moveTo>
                  <a:cubicBezTo>
                    <a:pt x="427" y="95"/>
                    <a:pt x="427" y="95"/>
                    <a:pt x="427" y="95"/>
                  </a:cubicBezTo>
                  <a:cubicBezTo>
                    <a:pt x="432" y="103"/>
                    <a:pt x="442" y="111"/>
                    <a:pt x="457" y="111"/>
                  </a:cubicBezTo>
                  <a:cubicBezTo>
                    <a:pt x="474" y="111"/>
                    <a:pt x="487" y="101"/>
                    <a:pt x="487" y="87"/>
                  </a:cubicBezTo>
                  <a:cubicBezTo>
                    <a:pt x="487" y="72"/>
                    <a:pt x="475" y="67"/>
                    <a:pt x="461" y="64"/>
                  </a:cubicBezTo>
                  <a:cubicBezTo>
                    <a:pt x="452" y="61"/>
                    <a:pt x="445" y="59"/>
                    <a:pt x="445" y="52"/>
                  </a:cubicBezTo>
                  <a:cubicBezTo>
                    <a:pt x="445" y="47"/>
                    <a:pt x="449" y="44"/>
                    <a:pt x="457" y="44"/>
                  </a:cubicBezTo>
                  <a:cubicBezTo>
                    <a:pt x="465" y="44"/>
                    <a:pt x="473" y="49"/>
                    <a:pt x="477" y="54"/>
                  </a:cubicBezTo>
                  <a:cubicBezTo>
                    <a:pt x="486" y="44"/>
                    <a:pt x="486" y="44"/>
                    <a:pt x="486" y="44"/>
                  </a:cubicBezTo>
                  <a:cubicBezTo>
                    <a:pt x="479" y="36"/>
                    <a:pt x="469" y="31"/>
                    <a:pt x="457" y="31"/>
                  </a:cubicBezTo>
                  <a:cubicBezTo>
                    <a:pt x="441" y="31"/>
                    <a:pt x="430" y="40"/>
                    <a:pt x="430" y="53"/>
                  </a:cubicBezTo>
                  <a:cubicBezTo>
                    <a:pt x="430" y="67"/>
                    <a:pt x="441" y="73"/>
                    <a:pt x="455" y="76"/>
                  </a:cubicBezTo>
                  <a:cubicBezTo>
                    <a:pt x="466" y="79"/>
                    <a:pt x="472" y="82"/>
                    <a:pt x="472" y="88"/>
                  </a:cubicBezTo>
                  <a:cubicBezTo>
                    <a:pt x="472" y="94"/>
                    <a:pt x="466" y="98"/>
                    <a:pt x="458" y="98"/>
                  </a:cubicBezTo>
                  <a:cubicBezTo>
                    <a:pt x="447" y="98"/>
                    <a:pt x="439" y="92"/>
                    <a:pt x="436" y="86"/>
                  </a:cubicBezTo>
                  <a:moveTo>
                    <a:pt x="417" y="31"/>
                  </a:moveTo>
                  <a:cubicBezTo>
                    <a:pt x="408" y="31"/>
                    <a:pt x="400" y="36"/>
                    <a:pt x="397" y="44"/>
                  </a:cubicBezTo>
                  <a:cubicBezTo>
                    <a:pt x="395" y="44"/>
                    <a:pt x="395" y="44"/>
                    <a:pt x="395" y="44"/>
                  </a:cubicBezTo>
                  <a:cubicBezTo>
                    <a:pt x="395" y="33"/>
                    <a:pt x="395" y="33"/>
                    <a:pt x="395" y="33"/>
                  </a:cubicBezTo>
                  <a:cubicBezTo>
                    <a:pt x="381" y="33"/>
                    <a:pt x="381" y="33"/>
                    <a:pt x="381" y="33"/>
                  </a:cubicBezTo>
                  <a:cubicBezTo>
                    <a:pt x="381" y="109"/>
                    <a:pt x="381" y="109"/>
                    <a:pt x="381" y="109"/>
                  </a:cubicBezTo>
                  <a:cubicBezTo>
                    <a:pt x="396" y="109"/>
                    <a:pt x="396" y="109"/>
                    <a:pt x="396" y="109"/>
                  </a:cubicBezTo>
                  <a:cubicBezTo>
                    <a:pt x="396" y="66"/>
                    <a:pt x="396" y="66"/>
                    <a:pt x="396" y="66"/>
                  </a:cubicBezTo>
                  <a:cubicBezTo>
                    <a:pt x="396" y="53"/>
                    <a:pt x="404" y="46"/>
                    <a:pt x="415" y="46"/>
                  </a:cubicBezTo>
                  <a:cubicBezTo>
                    <a:pt x="417" y="46"/>
                    <a:pt x="419" y="46"/>
                    <a:pt x="420" y="47"/>
                  </a:cubicBezTo>
                  <a:cubicBezTo>
                    <a:pt x="421" y="32"/>
                    <a:pt x="421" y="32"/>
                    <a:pt x="421" y="32"/>
                  </a:cubicBezTo>
                  <a:cubicBezTo>
                    <a:pt x="420" y="31"/>
                    <a:pt x="419" y="31"/>
                    <a:pt x="417" y="31"/>
                  </a:cubicBezTo>
                  <a:moveTo>
                    <a:pt x="331" y="44"/>
                  </a:moveTo>
                  <a:cubicBezTo>
                    <a:pt x="341" y="44"/>
                    <a:pt x="348" y="51"/>
                    <a:pt x="349" y="62"/>
                  </a:cubicBezTo>
                  <a:cubicBezTo>
                    <a:pt x="311" y="62"/>
                    <a:pt x="311" y="62"/>
                    <a:pt x="311" y="62"/>
                  </a:cubicBezTo>
                  <a:cubicBezTo>
                    <a:pt x="313" y="51"/>
                    <a:pt x="321" y="44"/>
                    <a:pt x="331" y="44"/>
                  </a:cubicBezTo>
                  <a:moveTo>
                    <a:pt x="331" y="31"/>
                  </a:moveTo>
                  <a:cubicBezTo>
                    <a:pt x="309" y="31"/>
                    <a:pt x="295" y="48"/>
                    <a:pt x="295" y="71"/>
                  </a:cubicBezTo>
                  <a:cubicBezTo>
                    <a:pt x="295" y="95"/>
                    <a:pt x="310" y="111"/>
                    <a:pt x="331" y="111"/>
                  </a:cubicBezTo>
                  <a:cubicBezTo>
                    <a:pt x="347" y="111"/>
                    <a:pt x="359" y="101"/>
                    <a:pt x="363" y="90"/>
                  </a:cubicBezTo>
                  <a:cubicBezTo>
                    <a:pt x="351" y="84"/>
                    <a:pt x="351" y="84"/>
                    <a:pt x="351" y="84"/>
                  </a:cubicBezTo>
                  <a:cubicBezTo>
                    <a:pt x="347" y="93"/>
                    <a:pt x="340" y="97"/>
                    <a:pt x="331" y="97"/>
                  </a:cubicBezTo>
                  <a:cubicBezTo>
                    <a:pt x="320" y="97"/>
                    <a:pt x="311" y="89"/>
                    <a:pt x="310" y="73"/>
                  </a:cubicBezTo>
                  <a:cubicBezTo>
                    <a:pt x="364" y="73"/>
                    <a:pt x="364" y="73"/>
                    <a:pt x="364" y="73"/>
                  </a:cubicBezTo>
                  <a:cubicBezTo>
                    <a:pt x="364" y="69"/>
                    <a:pt x="364" y="69"/>
                    <a:pt x="364" y="69"/>
                  </a:cubicBezTo>
                  <a:cubicBezTo>
                    <a:pt x="365" y="48"/>
                    <a:pt x="353" y="31"/>
                    <a:pt x="331" y="31"/>
                  </a:cubicBezTo>
                  <a:moveTo>
                    <a:pt x="273" y="33"/>
                  </a:moveTo>
                  <a:cubicBezTo>
                    <a:pt x="253" y="93"/>
                    <a:pt x="253" y="93"/>
                    <a:pt x="253" y="93"/>
                  </a:cubicBezTo>
                  <a:cubicBezTo>
                    <a:pt x="232" y="33"/>
                    <a:pt x="232" y="33"/>
                    <a:pt x="232" y="33"/>
                  </a:cubicBezTo>
                  <a:cubicBezTo>
                    <a:pt x="215" y="33"/>
                    <a:pt x="215" y="33"/>
                    <a:pt x="215" y="33"/>
                  </a:cubicBezTo>
                  <a:cubicBezTo>
                    <a:pt x="244" y="109"/>
                    <a:pt x="244" y="109"/>
                    <a:pt x="244" y="109"/>
                  </a:cubicBezTo>
                  <a:cubicBezTo>
                    <a:pt x="260" y="109"/>
                    <a:pt x="260" y="109"/>
                    <a:pt x="260" y="109"/>
                  </a:cubicBezTo>
                  <a:cubicBezTo>
                    <a:pt x="289" y="33"/>
                    <a:pt x="289" y="33"/>
                    <a:pt x="289" y="33"/>
                  </a:cubicBezTo>
                  <a:lnTo>
                    <a:pt x="273" y="33"/>
                  </a:lnTo>
                  <a:close/>
                  <a:moveTo>
                    <a:pt x="202" y="33"/>
                  </a:moveTo>
                  <a:cubicBezTo>
                    <a:pt x="187" y="33"/>
                    <a:pt x="187" y="33"/>
                    <a:pt x="187" y="33"/>
                  </a:cubicBezTo>
                  <a:cubicBezTo>
                    <a:pt x="187" y="109"/>
                    <a:pt x="187" y="109"/>
                    <a:pt x="187" y="109"/>
                  </a:cubicBezTo>
                  <a:cubicBezTo>
                    <a:pt x="202" y="109"/>
                    <a:pt x="202" y="109"/>
                    <a:pt x="202" y="109"/>
                  </a:cubicBezTo>
                  <a:lnTo>
                    <a:pt x="202" y="33"/>
                  </a:lnTo>
                  <a:close/>
                  <a:moveTo>
                    <a:pt x="204" y="10"/>
                  </a:moveTo>
                  <a:cubicBezTo>
                    <a:pt x="204" y="5"/>
                    <a:pt x="200" y="0"/>
                    <a:pt x="194" y="0"/>
                  </a:cubicBezTo>
                  <a:cubicBezTo>
                    <a:pt x="189" y="0"/>
                    <a:pt x="184" y="5"/>
                    <a:pt x="184" y="10"/>
                  </a:cubicBezTo>
                  <a:cubicBezTo>
                    <a:pt x="184" y="16"/>
                    <a:pt x="189" y="20"/>
                    <a:pt x="194" y="20"/>
                  </a:cubicBezTo>
                  <a:cubicBezTo>
                    <a:pt x="200" y="20"/>
                    <a:pt x="204" y="16"/>
                    <a:pt x="204" y="10"/>
                  </a:cubicBezTo>
                  <a:moveTo>
                    <a:pt x="139" y="31"/>
                  </a:moveTo>
                  <a:cubicBezTo>
                    <a:pt x="129" y="31"/>
                    <a:pt x="121" y="36"/>
                    <a:pt x="117" y="43"/>
                  </a:cubicBezTo>
                  <a:cubicBezTo>
                    <a:pt x="115" y="43"/>
                    <a:pt x="115" y="43"/>
                    <a:pt x="115" y="43"/>
                  </a:cubicBezTo>
                  <a:cubicBezTo>
                    <a:pt x="115" y="33"/>
                    <a:pt x="115" y="33"/>
                    <a:pt x="115" y="33"/>
                  </a:cubicBezTo>
                  <a:cubicBezTo>
                    <a:pt x="101" y="33"/>
                    <a:pt x="101" y="33"/>
                    <a:pt x="101" y="33"/>
                  </a:cubicBezTo>
                  <a:cubicBezTo>
                    <a:pt x="101" y="109"/>
                    <a:pt x="101" y="109"/>
                    <a:pt x="101" y="109"/>
                  </a:cubicBezTo>
                  <a:cubicBezTo>
                    <a:pt x="116" y="109"/>
                    <a:pt x="116" y="109"/>
                    <a:pt x="116" y="109"/>
                  </a:cubicBezTo>
                  <a:cubicBezTo>
                    <a:pt x="116" y="69"/>
                    <a:pt x="116" y="69"/>
                    <a:pt x="116" y="69"/>
                  </a:cubicBezTo>
                  <a:cubicBezTo>
                    <a:pt x="116" y="60"/>
                    <a:pt x="118" y="55"/>
                    <a:pt x="121" y="52"/>
                  </a:cubicBezTo>
                  <a:cubicBezTo>
                    <a:pt x="124" y="47"/>
                    <a:pt x="130" y="45"/>
                    <a:pt x="136" y="45"/>
                  </a:cubicBezTo>
                  <a:cubicBezTo>
                    <a:pt x="146" y="45"/>
                    <a:pt x="151" y="50"/>
                    <a:pt x="151" y="64"/>
                  </a:cubicBezTo>
                  <a:cubicBezTo>
                    <a:pt x="151" y="109"/>
                    <a:pt x="151" y="109"/>
                    <a:pt x="151" y="109"/>
                  </a:cubicBezTo>
                  <a:cubicBezTo>
                    <a:pt x="166" y="109"/>
                    <a:pt x="166" y="109"/>
                    <a:pt x="166" y="109"/>
                  </a:cubicBezTo>
                  <a:cubicBezTo>
                    <a:pt x="166" y="59"/>
                    <a:pt x="166" y="59"/>
                    <a:pt x="166" y="59"/>
                  </a:cubicBezTo>
                  <a:cubicBezTo>
                    <a:pt x="166" y="38"/>
                    <a:pt x="154" y="31"/>
                    <a:pt x="139" y="31"/>
                  </a:cubicBezTo>
                  <a:moveTo>
                    <a:pt x="16" y="69"/>
                  </a:moveTo>
                  <a:cubicBezTo>
                    <a:pt x="16" y="10"/>
                    <a:pt x="16" y="10"/>
                    <a:pt x="16" y="10"/>
                  </a:cubicBezTo>
                  <a:cubicBezTo>
                    <a:pt x="0" y="10"/>
                    <a:pt x="0" y="10"/>
                    <a:pt x="0" y="10"/>
                  </a:cubicBezTo>
                  <a:cubicBezTo>
                    <a:pt x="0" y="69"/>
                    <a:pt x="0" y="69"/>
                    <a:pt x="0" y="69"/>
                  </a:cubicBezTo>
                  <a:cubicBezTo>
                    <a:pt x="0" y="96"/>
                    <a:pt x="13" y="112"/>
                    <a:pt x="39" y="112"/>
                  </a:cubicBezTo>
                  <a:cubicBezTo>
                    <a:pt x="66" y="112"/>
                    <a:pt x="79" y="96"/>
                    <a:pt x="79" y="69"/>
                  </a:cubicBezTo>
                  <a:cubicBezTo>
                    <a:pt x="79" y="10"/>
                    <a:pt x="79" y="10"/>
                    <a:pt x="79" y="10"/>
                  </a:cubicBezTo>
                  <a:cubicBezTo>
                    <a:pt x="63" y="10"/>
                    <a:pt x="63" y="10"/>
                    <a:pt x="63" y="10"/>
                  </a:cubicBezTo>
                  <a:cubicBezTo>
                    <a:pt x="63" y="69"/>
                    <a:pt x="63" y="69"/>
                    <a:pt x="63" y="69"/>
                  </a:cubicBezTo>
                  <a:cubicBezTo>
                    <a:pt x="63" y="88"/>
                    <a:pt x="57" y="98"/>
                    <a:pt x="39" y="98"/>
                  </a:cubicBezTo>
                  <a:cubicBezTo>
                    <a:pt x="22" y="98"/>
                    <a:pt x="16" y="88"/>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848965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 Nursing &amp; Health Sciences">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0"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32" name="Group 4"/>
          <p:cNvGrpSpPr>
            <a:grpSpLocks noChangeAspect="1"/>
          </p:cNvGrpSpPr>
          <p:nvPr userDrawn="1"/>
        </p:nvGrpSpPr>
        <p:grpSpPr bwMode="auto">
          <a:xfrm>
            <a:off x="3312000" y="2335988"/>
            <a:ext cx="2362201" cy="741363"/>
            <a:chOff x="1730" y="1661"/>
            <a:chExt cx="1488" cy="467"/>
          </a:xfrm>
        </p:grpSpPr>
        <p:sp>
          <p:nvSpPr>
            <p:cNvPr id="33" name="Freeform 5"/>
            <p:cNvSpPr>
              <a:spLocks noEditPoints="1"/>
            </p:cNvSpPr>
            <p:nvPr userDrawn="1"/>
          </p:nvSpPr>
          <p:spPr bwMode="auto">
            <a:xfrm>
              <a:off x="1735" y="1981"/>
              <a:ext cx="1483" cy="147"/>
            </a:xfrm>
            <a:custGeom>
              <a:avLst/>
              <a:gdLst>
                <a:gd name="T0" fmla="*/ 1351 w 1385"/>
                <a:gd name="T1" fmla="*/ 44 h 137"/>
                <a:gd name="T2" fmla="*/ 1383 w 1385"/>
                <a:gd name="T3" fmla="*/ 90 h 137"/>
                <a:gd name="T4" fmla="*/ 1385 w 1385"/>
                <a:gd name="T5" fmla="*/ 72 h 137"/>
                <a:gd name="T6" fmla="*/ 1289 w 1385"/>
                <a:gd name="T7" fmla="*/ 61 h 137"/>
                <a:gd name="T8" fmla="*/ 1234 w 1385"/>
                <a:gd name="T9" fmla="*/ 70 h 137"/>
                <a:gd name="T10" fmla="*/ 1271 w 1385"/>
                <a:gd name="T11" fmla="*/ 97 h 137"/>
                <a:gd name="T12" fmla="*/ 1271 w 1385"/>
                <a:gd name="T13" fmla="*/ 30 h 137"/>
                <a:gd name="T14" fmla="*/ 1203 w 1385"/>
                <a:gd name="T15" fmla="*/ 66 h 137"/>
                <a:gd name="T16" fmla="*/ 1203 w 1385"/>
                <a:gd name="T17" fmla="*/ 42 h 137"/>
                <a:gd name="T18" fmla="*/ 1179 w 1385"/>
                <a:gd name="T19" fmla="*/ 110 h 137"/>
                <a:gd name="T20" fmla="*/ 1219 w 1385"/>
                <a:gd name="T21" fmla="*/ 108 h 137"/>
                <a:gd name="T22" fmla="*/ 1080 w 1385"/>
                <a:gd name="T23" fmla="*/ 42 h 137"/>
                <a:gd name="T24" fmla="*/ 1063 w 1385"/>
                <a:gd name="T25" fmla="*/ 108 h 137"/>
                <a:gd name="T26" fmla="*/ 1099 w 1385"/>
                <a:gd name="T27" fmla="*/ 44 h 137"/>
                <a:gd name="T28" fmla="*/ 1129 w 1385"/>
                <a:gd name="T29" fmla="*/ 58 h 137"/>
                <a:gd name="T30" fmla="*/ 1023 w 1385"/>
                <a:gd name="T31" fmla="*/ 90 h 137"/>
                <a:gd name="T32" fmla="*/ 977 w 1385"/>
                <a:gd name="T33" fmla="*/ 33 h 137"/>
                <a:gd name="T34" fmla="*/ 1028 w 1385"/>
                <a:gd name="T35" fmla="*/ 99 h 137"/>
                <a:gd name="T36" fmla="*/ 1028 w 1385"/>
                <a:gd name="T37" fmla="*/ 33 h 137"/>
                <a:gd name="T38" fmla="*/ 906 w 1385"/>
                <a:gd name="T39" fmla="*/ 95 h 137"/>
                <a:gd name="T40" fmla="*/ 876 w 1385"/>
                <a:gd name="T41" fmla="*/ 9 h 137"/>
                <a:gd name="T42" fmla="*/ 906 w 1385"/>
                <a:gd name="T43" fmla="*/ 9 h 137"/>
                <a:gd name="T44" fmla="*/ 820 w 1385"/>
                <a:gd name="T45" fmla="*/ 1 h 137"/>
                <a:gd name="T46" fmla="*/ 780 w 1385"/>
                <a:gd name="T47" fmla="*/ 45 h 137"/>
                <a:gd name="T48" fmla="*/ 807 w 1385"/>
                <a:gd name="T49" fmla="*/ 45 h 137"/>
                <a:gd name="T50" fmla="*/ 807 w 1385"/>
                <a:gd name="T51" fmla="*/ 30 h 137"/>
                <a:gd name="T52" fmla="*/ 712 w 1385"/>
                <a:gd name="T53" fmla="*/ 70 h 137"/>
                <a:gd name="T54" fmla="*/ 734 w 1385"/>
                <a:gd name="T55" fmla="*/ 30 h 137"/>
                <a:gd name="T56" fmla="*/ 656 w 1385"/>
                <a:gd name="T57" fmla="*/ 33 h 137"/>
                <a:gd name="T58" fmla="*/ 581 w 1385"/>
                <a:gd name="T59" fmla="*/ 33 h 137"/>
                <a:gd name="T60" fmla="*/ 656 w 1385"/>
                <a:gd name="T61" fmla="*/ 33 h 137"/>
                <a:gd name="T62" fmla="*/ 575 w 1385"/>
                <a:gd name="T63" fmla="*/ 33 h 137"/>
                <a:gd name="T64" fmla="*/ 541 w 1385"/>
                <a:gd name="T65" fmla="*/ 33 h 137"/>
                <a:gd name="T66" fmla="*/ 541 w 1385"/>
                <a:gd name="T67" fmla="*/ 81 h 137"/>
                <a:gd name="T68" fmla="*/ 569 w 1385"/>
                <a:gd name="T69" fmla="*/ 96 h 137"/>
                <a:gd name="T70" fmla="*/ 503 w 1385"/>
                <a:gd name="T71" fmla="*/ 108 h 137"/>
                <a:gd name="T72" fmla="*/ 510 w 1385"/>
                <a:gd name="T73" fmla="*/ 0 h 137"/>
                <a:gd name="T74" fmla="*/ 435 w 1385"/>
                <a:gd name="T75" fmla="*/ 85 h 137"/>
                <a:gd name="T76" fmla="*/ 461 w 1385"/>
                <a:gd name="T77" fmla="*/ 63 h 137"/>
                <a:gd name="T78" fmla="*/ 485 w 1385"/>
                <a:gd name="T79" fmla="*/ 43 h 137"/>
                <a:gd name="T80" fmla="*/ 471 w 1385"/>
                <a:gd name="T81" fmla="*/ 88 h 137"/>
                <a:gd name="T82" fmla="*/ 396 w 1385"/>
                <a:gd name="T83" fmla="*/ 44 h 137"/>
                <a:gd name="T84" fmla="*/ 380 w 1385"/>
                <a:gd name="T85" fmla="*/ 108 h 137"/>
                <a:gd name="T86" fmla="*/ 420 w 1385"/>
                <a:gd name="T87" fmla="*/ 46 h 137"/>
                <a:gd name="T88" fmla="*/ 349 w 1385"/>
                <a:gd name="T89" fmla="*/ 61 h 137"/>
                <a:gd name="T90" fmla="*/ 295 w 1385"/>
                <a:gd name="T91" fmla="*/ 70 h 137"/>
                <a:gd name="T92" fmla="*/ 331 w 1385"/>
                <a:gd name="T93" fmla="*/ 97 h 137"/>
                <a:gd name="T94" fmla="*/ 331 w 1385"/>
                <a:gd name="T95" fmla="*/ 30 h 137"/>
                <a:gd name="T96" fmla="*/ 215 w 1385"/>
                <a:gd name="T97" fmla="*/ 33 h 137"/>
                <a:gd name="T98" fmla="*/ 273 w 1385"/>
                <a:gd name="T99" fmla="*/ 33 h 137"/>
                <a:gd name="T100" fmla="*/ 202 w 1385"/>
                <a:gd name="T101" fmla="*/ 108 h 137"/>
                <a:gd name="T102" fmla="*/ 184 w 1385"/>
                <a:gd name="T103" fmla="*/ 10 h 137"/>
                <a:gd name="T104" fmla="*/ 116 w 1385"/>
                <a:gd name="T105" fmla="*/ 42 h 137"/>
                <a:gd name="T106" fmla="*/ 100 w 1385"/>
                <a:gd name="T107" fmla="*/ 108 h 137"/>
                <a:gd name="T108" fmla="*/ 136 w 1385"/>
                <a:gd name="T109" fmla="*/ 44 h 137"/>
                <a:gd name="T110" fmla="*/ 166 w 1385"/>
                <a:gd name="T111" fmla="*/ 58 h 137"/>
                <a:gd name="T112" fmla="*/ 0 w 1385"/>
                <a:gd name="T113" fmla="*/ 9 h 137"/>
                <a:gd name="T114" fmla="*/ 79 w 1385"/>
                <a:gd name="T115" fmla="*/ 9 h 137"/>
                <a:gd name="T116" fmla="*/ 16 w 1385"/>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5" h="137">
                  <a:moveTo>
                    <a:pt x="1351" y="44"/>
                  </a:moveTo>
                  <a:cubicBezTo>
                    <a:pt x="1362" y="44"/>
                    <a:pt x="1368" y="51"/>
                    <a:pt x="1369" y="61"/>
                  </a:cubicBezTo>
                  <a:cubicBezTo>
                    <a:pt x="1331" y="61"/>
                    <a:pt x="1331" y="61"/>
                    <a:pt x="1331" y="61"/>
                  </a:cubicBezTo>
                  <a:cubicBezTo>
                    <a:pt x="1333" y="50"/>
                    <a:pt x="1341" y="44"/>
                    <a:pt x="1351" y="44"/>
                  </a:cubicBezTo>
                  <a:moveTo>
                    <a:pt x="1352" y="30"/>
                  </a:moveTo>
                  <a:cubicBezTo>
                    <a:pt x="1330" y="30"/>
                    <a:pt x="1315" y="47"/>
                    <a:pt x="1315" y="70"/>
                  </a:cubicBezTo>
                  <a:cubicBezTo>
                    <a:pt x="1315" y="95"/>
                    <a:pt x="1331" y="110"/>
                    <a:pt x="1352" y="110"/>
                  </a:cubicBezTo>
                  <a:cubicBezTo>
                    <a:pt x="1367" y="110"/>
                    <a:pt x="1379" y="101"/>
                    <a:pt x="1383" y="90"/>
                  </a:cubicBezTo>
                  <a:cubicBezTo>
                    <a:pt x="1371" y="83"/>
                    <a:pt x="1371" y="83"/>
                    <a:pt x="1371" y="83"/>
                  </a:cubicBezTo>
                  <a:cubicBezTo>
                    <a:pt x="1367" y="93"/>
                    <a:pt x="1360" y="97"/>
                    <a:pt x="1352" y="97"/>
                  </a:cubicBezTo>
                  <a:cubicBezTo>
                    <a:pt x="1340" y="97"/>
                    <a:pt x="1331" y="88"/>
                    <a:pt x="1330" y="72"/>
                  </a:cubicBezTo>
                  <a:cubicBezTo>
                    <a:pt x="1385" y="72"/>
                    <a:pt x="1385" y="72"/>
                    <a:pt x="1385" y="72"/>
                  </a:cubicBezTo>
                  <a:cubicBezTo>
                    <a:pt x="1385" y="68"/>
                    <a:pt x="1385" y="68"/>
                    <a:pt x="1385" y="68"/>
                  </a:cubicBezTo>
                  <a:cubicBezTo>
                    <a:pt x="1385" y="48"/>
                    <a:pt x="1373" y="30"/>
                    <a:pt x="1352" y="30"/>
                  </a:cubicBezTo>
                  <a:moveTo>
                    <a:pt x="1270" y="44"/>
                  </a:moveTo>
                  <a:cubicBezTo>
                    <a:pt x="1281" y="44"/>
                    <a:pt x="1288" y="51"/>
                    <a:pt x="1289" y="61"/>
                  </a:cubicBezTo>
                  <a:cubicBezTo>
                    <a:pt x="1250" y="61"/>
                    <a:pt x="1250" y="61"/>
                    <a:pt x="1250" y="61"/>
                  </a:cubicBezTo>
                  <a:cubicBezTo>
                    <a:pt x="1252" y="50"/>
                    <a:pt x="1260" y="44"/>
                    <a:pt x="1270" y="44"/>
                  </a:cubicBezTo>
                  <a:moveTo>
                    <a:pt x="1271" y="30"/>
                  </a:moveTo>
                  <a:cubicBezTo>
                    <a:pt x="1249" y="30"/>
                    <a:pt x="1234" y="47"/>
                    <a:pt x="1234" y="70"/>
                  </a:cubicBezTo>
                  <a:cubicBezTo>
                    <a:pt x="1234" y="95"/>
                    <a:pt x="1250" y="110"/>
                    <a:pt x="1271" y="110"/>
                  </a:cubicBezTo>
                  <a:cubicBezTo>
                    <a:pt x="1286" y="110"/>
                    <a:pt x="1298" y="101"/>
                    <a:pt x="1302" y="90"/>
                  </a:cubicBezTo>
                  <a:cubicBezTo>
                    <a:pt x="1290" y="83"/>
                    <a:pt x="1290" y="83"/>
                    <a:pt x="1290" y="83"/>
                  </a:cubicBezTo>
                  <a:cubicBezTo>
                    <a:pt x="1287" y="93"/>
                    <a:pt x="1279" y="97"/>
                    <a:pt x="1271" y="97"/>
                  </a:cubicBezTo>
                  <a:cubicBezTo>
                    <a:pt x="1259" y="97"/>
                    <a:pt x="1250" y="88"/>
                    <a:pt x="1250" y="72"/>
                  </a:cubicBezTo>
                  <a:cubicBezTo>
                    <a:pt x="1304" y="72"/>
                    <a:pt x="1304" y="72"/>
                    <a:pt x="1304" y="72"/>
                  </a:cubicBezTo>
                  <a:cubicBezTo>
                    <a:pt x="1304" y="68"/>
                    <a:pt x="1304" y="68"/>
                    <a:pt x="1304" y="68"/>
                  </a:cubicBezTo>
                  <a:cubicBezTo>
                    <a:pt x="1304" y="48"/>
                    <a:pt x="1292" y="30"/>
                    <a:pt x="1271" y="30"/>
                  </a:cubicBezTo>
                  <a:moveTo>
                    <a:pt x="1181" y="97"/>
                  </a:moveTo>
                  <a:cubicBezTo>
                    <a:pt x="1168" y="97"/>
                    <a:pt x="1160" y="87"/>
                    <a:pt x="1160" y="70"/>
                  </a:cubicBezTo>
                  <a:cubicBezTo>
                    <a:pt x="1160" y="53"/>
                    <a:pt x="1168" y="44"/>
                    <a:pt x="1181" y="44"/>
                  </a:cubicBezTo>
                  <a:cubicBezTo>
                    <a:pt x="1193" y="44"/>
                    <a:pt x="1202" y="51"/>
                    <a:pt x="1203" y="66"/>
                  </a:cubicBezTo>
                  <a:cubicBezTo>
                    <a:pt x="1203" y="74"/>
                    <a:pt x="1203" y="74"/>
                    <a:pt x="1203" y="74"/>
                  </a:cubicBezTo>
                  <a:cubicBezTo>
                    <a:pt x="1202" y="89"/>
                    <a:pt x="1193" y="97"/>
                    <a:pt x="1181" y="97"/>
                  </a:cubicBezTo>
                  <a:moveTo>
                    <a:pt x="1203" y="4"/>
                  </a:moveTo>
                  <a:cubicBezTo>
                    <a:pt x="1203" y="42"/>
                    <a:pt x="1203" y="42"/>
                    <a:pt x="1203" y="42"/>
                  </a:cubicBezTo>
                  <a:cubicBezTo>
                    <a:pt x="1202" y="42"/>
                    <a:pt x="1202" y="42"/>
                    <a:pt x="1202" y="42"/>
                  </a:cubicBezTo>
                  <a:cubicBezTo>
                    <a:pt x="1198" y="35"/>
                    <a:pt x="1190" y="30"/>
                    <a:pt x="1179" y="30"/>
                  </a:cubicBezTo>
                  <a:cubicBezTo>
                    <a:pt x="1160" y="30"/>
                    <a:pt x="1145" y="45"/>
                    <a:pt x="1145" y="70"/>
                  </a:cubicBezTo>
                  <a:cubicBezTo>
                    <a:pt x="1145" y="95"/>
                    <a:pt x="1160" y="110"/>
                    <a:pt x="1179" y="110"/>
                  </a:cubicBezTo>
                  <a:cubicBezTo>
                    <a:pt x="1191" y="110"/>
                    <a:pt x="1198" y="105"/>
                    <a:pt x="1202" y="99"/>
                  </a:cubicBezTo>
                  <a:cubicBezTo>
                    <a:pt x="1203" y="99"/>
                    <a:pt x="1203" y="99"/>
                    <a:pt x="1203" y="99"/>
                  </a:cubicBezTo>
                  <a:cubicBezTo>
                    <a:pt x="1203" y="108"/>
                    <a:pt x="1203" y="108"/>
                    <a:pt x="1203" y="108"/>
                  </a:cubicBezTo>
                  <a:cubicBezTo>
                    <a:pt x="1219" y="108"/>
                    <a:pt x="1219" y="108"/>
                    <a:pt x="1219" y="108"/>
                  </a:cubicBezTo>
                  <a:cubicBezTo>
                    <a:pt x="1219" y="2"/>
                    <a:pt x="1219" y="2"/>
                    <a:pt x="1219" y="2"/>
                  </a:cubicBezTo>
                  <a:lnTo>
                    <a:pt x="1203" y="4"/>
                  </a:lnTo>
                  <a:close/>
                  <a:moveTo>
                    <a:pt x="1102" y="30"/>
                  </a:moveTo>
                  <a:cubicBezTo>
                    <a:pt x="1092" y="30"/>
                    <a:pt x="1084" y="36"/>
                    <a:pt x="1080" y="42"/>
                  </a:cubicBezTo>
                  <a:cubicBezTo>
                    <a:pt x="1078" y="42"/>
                    <a:pt x="1078" y="42"/>
                    <a:pt x="1078" y="42"/>
                  </a:cubicBezTo>
                  <a:cubicBezTo>
                    <a:pt x="1077" y="33"/>
                    <a:pt x="1077" y="33"/>
                    <a:pt x="1077" y="33"/>
                  </a:cubicBezTo>
                  <a:cubicBezTo>
                    <a:pt x="1063" y="33"/>
                    <a:pt x="1063" y="33"/>
                    <a:pt x="1063" y="33"/>
                  </a:cubicBezTo>
                  <a:cubicBezTo>
                    <a:pt x="1063" y="108"/>
                    <a:pt x="1063" y="108"/>
                    <a:pt x="1063" y="108"/>
                  </a:cubicBezTo>
                  <a:cubicBezTo>
                    <a:pt x="1079" y="108"/>
                    <a:pt x="1079" y="108"/>
                    <a:pt x="1079" y="108"/>
                  </a:cubicBezTo>
                  <a:cubicBezTo>
                    <a:pt x="1079" y="68"/>
                    <a:pt x="1079" y="68"/>
                    <a:pt x="1079" y="68"/>
                  </a:cubicBezTo>
                  <a:cubicBezTo>
                    <a:pt x="1079" y="60"/>
                    <a:pt x="1080" y="54"/>
                    <a:pt x="1083" y="51"/>
                  </a:cubicBezTo>
                  <a:cubicBezTo>
                    <a:pt x="1087" y="47"/>
                    <a:pt x="1093" y="44"/>
                    <a:pt x="1099" y="44"/>
                  </a:cubicBezTo>
                  <a:cubicBezTo>
                    <a:pt x="1109" y="44"/>
                    <a:pt x="1114" y="49"/>
                    <a:pt x="1114" y="63"/>
                  </a:cubicBezTo>
                  <a:cubicBezTo>
                    <a:pt x="1114" y="108"/>
                    <a:pt x="1114" y="108"/>
                    <a:pt x="1114" y="108"/>
                  </a:cubicBezTo>
                  <a:cubicBezTo>
                    <a:pt x="1129" y="108"/>
                    <a:pt x="1129" y="108"/>
                    <a:pt x="1129" y="108"/>
                  </a:cubicBezTo>
                  <a:cubicBezTo>
                    <a:pt x="1129" y="58"/>
                    <a:pt x="1129" y="58"/>
                    <a:pt x="1129" y="58"/>
                  </a:cubicBezTo>
                  <a:cubicBezTo>
                    <a:pt x="1129" y="37"/>
                    <a:pt x="1117" y="30"/>
                    <a:pt x="1102" y="30"/>
                  </a:cubicBezTo>
                  <a:moveTo>
                    <a:pt x="1028" y="33"/>
                  </a:moveTo>
                  <a:cubicBezTo>
                    <a:pt x="1028" y="73"/>
                    <a:pt x="1028" y="73"/>
                    <a:pt x="1028" y="73"/>
                  </a:cubicBezTo>
                  <a:cubicBezTo>
                    <a:pt x="1028" y="81"/>
                    <a:pt x="1026" y="87"/>
                    <a:pt x="1023" y="90"/>
                  </a:cubicBezTo>
                  <a:cubicBezTo>
                    <a:pt x="1019" y="95"/>
                    <a:pt x="1013" y="97"/>
                    <a:pt x="1007" y="97"/>
                  </a:cubicBezTo>
                  <a:cubicBezTo>
                    <a:pt x="997" y="97"/>
                    <a:pt x="992" y="92"/>
                    <a:pt x="992" y="78"/>
                  </a:cubicBezTo>
                  <a:cubicBezTo>
                    <a:pt x="992" y="33"/>
                    <a:pt x="992" y="33"/>
                    <a:pt x="992" y="33"/>
                  </a:cubicBezTo>
                  <a:cubicBezTo>
                    <a:pt x="977" y="33"/>
                    <a:pt x="977" y="33"/>
                    <a:pt x="977" y="33"/>
                  </a:cubicBezTo>
                  <a:cubicBezTo>
                    <a:pt x="977" y="83"/>
                    <a:pt x="977" y="83"/>
                    <a:pt x="977" y="83"/>
                  </a:cubicBezTo>
                  <a:cubicBezTo>
                    <a:pt x="977" y="104"/>
                    <a:pt x="990" y="111"/>
                    <a:pt x="1004" y="111"/>
                  </a:cubicBezTo>
                  <a:cubicBezTo>
                    <a:pt x="1014" y="111"/>
                    <a:pt x="1023" y="105"/>
                    <a:pt x="1027" y="99"/>
                  </a:cubicBezTo>
                  <a:cubicBezTo>
                    <a:pt x="1028" y="99"/>
                    <a:pt x="1028" y="99"/>
                    <a:pt x="1028" y="99"/>
                  </a:cubicBezTo>
                  <a:cubicBezTo>
                    <a:pt x="1029" y="108"/>
                    <a:pt x="1029" y="108"/>
                    <a:pt x="1029" y="108"/>
                  </a:cubicBezTo>
                  <a:cubicBezTo>
                    <a:pt x="1043" y="108"/>
                    <a:pt x="1043" y="108"/>
                    <a:pt x="1043" y="108"/>
                  </a:cubicBezTo>
                  <a:cubicBezTo>
                    <a:pt x="1043" y="33"/>
                    <a:pt x="1043" y="33"/>
                    <a:pt x="1043" y="33"/>
                  </a:cubicBezTo>
                  <a:lnTo>
                    <a:pt x="1028" y="33"/>
                  </a:lnTo>
                  <a:close/>
                  <a:moveTo>
                    <a:pt x="892" y="23"/>
                  </a:moveTo>
                  <a:cubicBezTo>
                    <a:pt x="906" y="23"/>
                    <a:pt x="906" y="23"/>
                    <a:pt x="906" y="23"/>
                  </a:cubicBezTo>
                  <a:cubicBezTo>
                    <a:pt x="934" y="23"/>
                    <a:pt x="944" y="35"/>
                    <a:pt x="944" y="59"/>
                  </a:cubicBezTo>
                  <a:cubicBezTo>
                    <a:pt x="944" y="82"/>
                    <a:pt x="934" y="95"/>
                    <a:pt x="906" y="95"/>
                  </a:cubicBezTo>
                  <a:cubicBezTo>
                    <a:pt x="892" y="95"/>
                    <a:pt x="892" y="95"/>
                    <a:pt x="892" y="95"/>
                  </a:cubicBezTo>
                  <a:lnTo>
                    <a:pt x="892" y="23"/>
                  </a:lnTo>
                  <a:close/>
                  <a:moveTo>
                    <a:pt x="906" y="9"/>
                  </a:moveTo>
                  <a:cubicBezTo>
                    <a:pt x="876" y="9"/>
                    <a:pt x="876" y="9"/>
                    <a:pt x="876" y="9"/>
                  </a:cubicBezTo>
                  <a:cubicBezTo>
                    <a:pt x="876" y="108"/>
                    <a:pt x="876" y="108"/>
                    <a:pt x="876" y="108"/>
                  </a:cubicBezTo>
                  <a:cubicBezTo>
                    <a:pt x="906" y="108"/>
                    <a:pt x="906" y="108"/>
                    <a:pt x="906" y="108"/>
                  </a:cubicBezTo>
                  <a:cubicBezTo>
                    <a:pt x="943" y="108"/>
                    <a:pt x="960" y="89"/>
                    <a:pt x="960" y="59"/>
                  </a:cubicBezTo>
                  <a:cubicBezTo>
                    <a:pt x="960" y="28"/>
                    <a:pt x="943" y="9"/>
                    <a:pt x="906" y="9"/>
                  </a:cubicBezTo>
                  <a:moveTo>
                    <a:pt x="821" y="15"/>
                  </a:moveTo>
                  <a:cubicBezTo>
                    <a:pt x="825" y="15"/>
                    <a:pt x="828" y="15"/>
                    <a:pt x="831" y="16"/>
                  </a:cubicBezTo>
                  <a:cubicBezTo>
                    <a:pt x="831" y="2"/>
                    <a:pt x="831" y="2"/>
                    <a:pt x="831" y="2"/>
                  </a:cubicBezTo>
                  <a:cubicBezTo>
                    <a:pt x="828" y="1"/>
                    <a:pt x="825" y="1"/>
                    <a:pt x="820" y="1"/>
                  </a:cubicBezTo>
                  <a:cubicBezTo>
                    <a:pt x="807" y="1"/>
                    <a:pt x="792" y="7"/>
                    <a:pt x="792" y="29"/>
                  </a:cubicBezTo>
                  <a:cubicBezTo>
                    <a:pt x="792" y="33"/>
                    <a:pt x="792" y="33"/>
                    <a:pt x="792" y="33"/>
                  </a:cubicBezTo>
                  <a:cubicBezTo>
                    <a:pt x="780" y="33"/>
                    <a:pt x="780" y="33"/>
                    <a:pt x="780" y="33"/>
                  </a:cubicBezTo>
                  <a:cubicBezTo>
                    <a:pt x="780" y="45"/>
                    <a:pt x="780" y="45"/>
                    <a:pt x="780" y="45"/>
                  </a:cubicBezTo>
                  <a:cubicBezTo>
                    <a:pt x="792" y="45"/>
                    <a:pt x="792" y="45"/>
                    <a:pt x="792" y="45"/>
                  </a:cubicBezTo>
                  <a:cubicBezTo>
                    <a:pt x="792" y="108"/>
                    <a:pt x="792" y="108"/>
                    <a:pt x="792" y="108"/>
                  </a:cubicBezTo>
                  <a:cubicBezTo>
                    <a:pt x="807" y="108"/>
                    <a:pt x="807" y="108"/>
                    <a:pt x="807" y="108"/>
                  </a:cubicBezTo>
                  <a:cubicBezTo>
                    <a:pt x="807" y="45"/>
                    <a:pt x="807" y="45"/>
                    <a:pt x="807" y="45"/>
                  </a:cubicBezTo>
                  <a:cubicBezTo>
                    <a:pt x="828" y="45"/>
                    <a:pt x="828" y="45"/>
                    <a:pt x="828" y="45"/>
                  </a:cubicBezTo>
                  <a:cubicBezTo>
                    <a:pt x="828" y="33"/>
                    <a:pt x="828" y="33"/>
                    <a:pt x="828" y="33"/>
                  </a:cubicBezTo>
                  <a:cubicBezTo>
                    <a:pt x="807" y="33"/>
                    <a:pt x="807" y="33"/>
                    <a:pt x="807" y="33"/>
                  </a:cubicBezTo>
                  <a:cubicBezTo>
                    <a:pt x="807" y="30"/>
                    <a:pt x="807" y="30"/>
                    <a:pt x="807" y="30"/>
                  </a:cubicBezTo>
                  <a:cubicBezTo>
                    <a:pt x="807" y="19"/>
                    <a:pt x="812" y="15"/>
                    <a:pt x="821" y="15"/>
                  </a:cubicBezTo>
                  <a:moveTo>
                    <a:pt x="756" y="70"/>
                  </a:moveTo>
                  <a:cubicBezTo>
                    <a:pt x="756" y="87"/>
                    <a:pt x="748" y="97"/>
                    <a:pt x="734" y="97"/>
                  </a:cubicBezTo>
                  <a:cubicBezTo>
                    <a:pt x="721" y="97"/>
                    <a:pt x="712" y="87"/>
                    <a:pt x="712" y="70"/>
                  </a:cubicBezTo>
                  <a:cubicBezTo>
                    <a:pt x="712" y="53"/>
                    <a:pt x="721" y="44"/>
                    <a:pt x="734" y="44"/>
                  </a:cubicBezTo>
                  <a:cubicBezTo>
                    <a:pt x="748" y="44"/>
                    <a:pt x="756" y="53"/>
                    <a:pt x="756" y="70"/>
                  </a:cubicBezTo>
                  <a:moveTo>
                    <a:pt x="771" y="70"/>
                  </a:moveTo>
                  <a:cubicBezTo>
                    <a:pt x="771" y="46"/>
                    <a:pt x="756" y="30"/>
                    <a:pt x="734" y="30"/>
                  </a:cubicBezTo>
                  <a:cubicBezTo>
                    <a:pt x="712" y="30"/>
                    <a:pt x="697" y="46"/>
                    <a:pt x="697" y="70"/>
                  </a:cubicBezTo>
                  <a:cubicBezTo>
                    <a:pt x="697" y="94"/>
                    <a:pt x="712" y="110"/>
                    <a:pt x="734" y="110"/>
                  </a:cubicBezTo>
                  <a:cubicBezTo>
                    <a:pt x="756" y="110"/>
                    <a:pt x="771" y="94"/>
                    <a:pt x="771" y="70"/>
                  </a:cubicBezTo>
                  <a:moveTo>
                    <a:pt x="656" y="33"/>
                  </a:moveTo>
                  <a:cubicBezTo>
                    <a:pt x="640" y="33"/>
                    <a:pt x="640" y="33"/>
                    <a:pt x="640" y="33"/>
                  </a:cubicBezTo>
                  <a:cubicBezTo>
                    <a:pt x="619" y="92"/>
                    <a:pt x="619" y="92"/>
                    <a:pt x="619" y="92"/>
                  </a:cubicBezTo>
                  <a:cubicBezTo>
                    <a:pt x="599" y="33"/>
                    <a:pt x="599" y="33"/>
                    <a:pt x="599" y="33"/>
                  </a:cubicBezTo>
                  <a:cubicBezTo>
                    <a:pt x="581" y="33"/>
                    <a:pt x="581" y="33"/>
                    <a:pt x="581" y="33"/>
                  </a:cubicBezTo>
                  <a:cubicBezTo>
                    <a:pt x="610" y="109"/>
                    <a:pt x="610" y="109"/>
                    <a:pt x="610" y="109"/>
                  </a:cubicBezTo>
                  <a:cubicBezTo>
                    <a:pt x="600" y="137"/>
                    <a:pt x="600" y="137"/>
                    <a:pt x="600" y="137"/>
                  </a:cubicBezTo>
                  <a:cubicBezTo>
                    <a:pt x="616" y="137"/>
                    <a:pt x="616" y="137"/>
                    <a:pt x="616" y="137"/>
                  </a:cubicBezTo>
                  <a:lnTo>
                    <a:pt x="656" y="33"/>
                  </a:lnTo>
                  <a:close/>
                  <a:moveTo>
                    <a:pt x="556" y="80"/>
                  </a:moveTo>
                  <a:cubicBezTo>
                    <a:pt x="556" y="45"/>
                    <a:pt x="556" y="45"/>
                    <a:pt x="556" y="45"/>
                  </a:cubicBezTo>
                  <a:cubicBezTo>
                    <a:pt x="575" y="45"/>
                    <a:pt x="575" y="45"/>
                    <a:pt x="575" y="45"/>
                  </a:cubicBezTo>
                  <a:cubicBezTo>
                    <a:pt x="575" y="33"/>
                    <a:pt x="575" y="33"/>
                    <a:pt x="575" y="33"/>
                  </a:cubicBezTo>
                  <a:cubicBezTo>
                    <a:pt x="556" y="33"/>
                    <a:pt x="556" y="33"/>
                    <a:pt x="556" y="33"/>
                  </a:cubicBezTo>
                  <a:cubicBezTo>
                    <a:pt x="556" y="12"/>
                    <a:pt x="556" y="12"/>
                    <a:pt x="556" y="12"/>
                  </a:cubicBezTo>
                  <a:cubicBezTo>
                    <a:pt x="541" y="14"/>
                    <a:pt x="541" y="14"/>
                    <a:pt x="541" y="14"/>
                  </a:cubicBezTo>
                  <a:cubicBezTo>
                    <a:pt x="541" y="33"/>
                    <a:pt x="541" y="33"/>
                    <a:pt x="541" y="33"/>
                  </a:cubicBezTo>
                  <a:cubicBezTo>
                    <a:pt x="531" y="33"/>
                    <a:pt x="531" y="33"/>
                    <a:pt x="531" y="33"/>
                  </a:cubicBezTo>
                  <a:cubicBezTo>
                    <a:pt x="531" y="45"/>
                    <a:pt x="531" y="45"/>
                    <a:pt x="531" y="45"/>
                  </a:cubicBezTo>
                  <a:cubicBezTo>
                    <a:pt x="541" y="45"/>
                    <a:pt x="541" y="45"/>
                    <a:pt x="541" y="45"/>
                  </a:cubicBezTo>
                  <a:cubicBezTo>
                    <a:pt x="541" y="81"/>
                    <a:pt x="541" y="81"/>
                    <a:pt x="541" y="81"/>
                  </a:cubicBezTo>
                  <a:cubicBezTo>
                    <a:pt x="541" y="103"/>
                    <a:pt x="555" y="109"/>
                    <a:pt x="568" y="109"/>
                  </a:cubicBezTo>
                  <a:cubicBezTo>
                    <a:pt x="572" y="109"/>
                    <a:pt x="576" y="109"/>
                    <a:pt x="578" y="108"/>
                  </a:cubicBezTo>
                  <a:cubicBezTo>
                    <a:pt x="578" y="94"/>
                    <a:pt x="578" y="94"/>
                    <a:pt x="578" y="94"/>
                  </a:cubicBezTo>
                  <a:cubicBezTo>
                    <a:pt x="576" y="95"/>
                    <a:pt x="572" y="96"/>
                    <a:pt x="569" y="96"/>
                  </a:cubicBezTo>
                  <a:cubicBezTo>
                    <a:pt x="561" y="96"/>
                    <a:pt x="556" y="91"/>
                    <a:pt x="556" y="80"/>
                  </a:cubicBezTo>
                  <a:moveTo>
                    <a:pt x="518" y="33"/>
                  </a:moveTo>
                  <a:cubicBezTo>
                    <a:pt x="503" y="33"/>
                    <a:pt x="503" y="33"/>
                    <a:pt x="503" y="33"/>
                  </a:cubicBezTo>
                  <a:cubicBezTo>
                    <a:pt x="503" y="108"/>
                    <a:pt x="503" y="108"/>
                    <a:pt x="503" y="108"/>
                  </a:cubicBezTo>
                  <a:cubicBezTo>
                    <a:pt x="518" y="108"/>
                    <a:pt x="518" y="108"/>
                    <a:pt x="518" y="108"/>
                  </a:cubicBezTo>
                  <a:lnTo>
                    <a:pt x="518" y="33"/>
                  </a:lnTo>
                  <a:close/>
                  <a:moveTo>
                    <a:pt x="520" y="10"/>
                  </a:moveTo>
                  <a:cubicBezTo>
                    <a:pt x="520" y="4"/>
                    <a:pt x="516" y="0"/>
                    <a:pt x="510" y="0"/>
                  </a:cubicBezTo>
                  <a:cubicBezTo>
                    <a:pt x="505" y="0"/>
                    <a:pt x="500" y="4"/>
                    <a:pt x="500" y="10"/>
                  </a:cubicBezTo>
                  <a:cubicBezTo>
                    <a:pt x="500" y="15"/>
                    <a:pt x="505" y="20"/>
                    <a:pt x="510" y="20"/>
                  </a:cubicBezTo>
                  <a:cubicBezTo>
                    <a:pt x="516" y="20"/>
                    <a:pt x="520" y="15"/>
                    <a:pt x="520" y="10"/>
                  </a:cubicBezTo>
                  <a:moveTo>
                    <a:pt x="435" y="85"/>
                  </a:moveTo>
                  <a:cubicBezTo>
                    <a:pt x="427" y="95"/>
                    <a:pt x="427" y="95"/>
                    <a:pt x="427" y="95"/>
                  </a:cubicBezTo>
                  <a:cubicBezTo>
                    <a:pt x="432" y="103"/>
                    <a:pt x="441" y="110"/>
                    <a:pt x="457" y="110"/>
                  </a:cubicBezTo>
                  <a:cubicBezTo>
                    <a:pt x="474" y="110"/>
                    <a:pt x="486" y="101"/>
                    <a:pt x="486" y="86"/>
                  </a:cubicBezTo>
                  <a:cubicBezTo>
                    <a:pt x="486" y="72"/>
                    <a:pt x="475" y="66"/>
                    <a:pt x="461" y="63"/>
                  </a:cubicBezTo>
                  <a:cubicBezTo>
                    <a:pt x="452" y="61"/>
                    <a:pt x="444" y="58"/>
                    <a:pt x="444" y="52"/>
                  </a:cubicBezTo>
                  <a:cubicBezTo>
                    <a:pt x="444" y="47"/>
                    <a:pt x="449" y="43"/>
                    <a:pt x="456" y="43"/>
                  </a:cubicBezTo>
                  <a:cubicBezTo>
                    <a:pt x="465" y="43"/>
                    <a:pt x="473" y="48"/>
                    <a:pt x="477" y="53"/>
                  </a:cubicBezTo>
                  <a:cubicBezTo>
                    <a:pt x="485" y="43"/>
                    <a:pt x="485" y="43"/>
                    <a:pt x="485" y="43"/>
                  </a:cubicBezTo>
                  <a:cubicBezTo>
                    <a:pt x="479" y="36"/>
                    <a:pt x="469" y="30"/>
                    <a:pt x="457" y="30"/>
                  </a:cubicBezTo>
                  <a:cubicBezTo>
                    <a:pt x="441" y="30"/>
                    <a:pt x="429" y="39"/>
                    <a:pt x="429" y="53"/>
                  </a:cubicBezTo>
                  <a:cubicBezTo>
                    <a:pt x="429" y="66"/>
                    <a:pt x="441" y="72"/>
                    <a:pt x="455" y="76"/>
                  </a:cubicBezTo>
                  <a:cubicBezTo>
                    <a:pt x="466" y="78"/>
                    <a:pt x="471" y="81"/>
                    <a:pt x="471" y="88"/>
                  </a:cubicBezTo>
                  <a:cubicBezTo>
                    <a:pt x="471" y="94"/>
                    <a:pt x="466" y="97"/>
                    <a:pt x="457" y="97"/>
                  </a:cubicBezTo>
                  <a:cubicBezTo>
                    <a:pt x="447" y="97"/>
                    <a:pt x="439" y="91"/>
                    <a:pt x="435" y="85"/>
                  </a:cubicBezTo>
                  <a:moveTo>
                    <a:pt x="416" y="31"/>
                  </a:moveTo>
                  <a:cubicBezTo>
                    <a:pt x="408" y="31"/>
                    <a:pt x="400" y="36"/>
                    <a:pt x="396" y="44"/>
                  </a:cubicBezTo>
                  <a:cubicBezTo>
                    <a:pt x="395" y="44"/>
                    <a:pt x="395" y="44"/>
                    <a:pt x="395" y="44"/>
                  </a:cubicBezTo>
                  <a:cubicBezTo>
                    <a:pt x="395" y="33"/>
                    <a:pt x="395" y="33"/>
                    <a:pt x="395" y="33"/>
                  </a:cubicBezTo>
                  <a:cubicBezTo>
                    <a:pt x="380" y="33"/>
                    <a:pt x="380" y="33"/>
                    <a:pt x="380" y="33"/>
                  </a:cubicBezTo>
                  <a:cubicBezTo>
                    <a:pt x="380" y="108"/>
                    <a:pt x="380" y="108"/>
                    <a:pt x="380" y="108"/>
                  </a:cubicBezTo>
                  <a:cubicBezTo>
                    <a:pt x="396" y="108"/>
                    <a:pt x="396" y="108"/>
                    <a:pt x="396" y="108"/>
                  </a:cubicBezTo>
                  <a:cubicBezTo>
                    <a:pt x="396" y="65"/>
                    <a:pt x="396" y="65"/>
                    <a:pt x="396" y="65"/>
                  </a:cubicBezTo>
                  <a:cubicBezTo>
                    <a:pt x="396" y="52"/>
                    <a:pt x="404" y="45"/>
                    <a:pt x="414" y="45"/>
                  </a:cubicBezTo>
                  <a:cubicBezTo>
                    <a:pt x="417" y="45"/>
                    <a:pt x="419" y="45"/>
                    <a:pt x="420" y="46"/>
                  </a:cubicBezTo>
                  <a:cubicBezTo>
                    <a:pt x="421" y="31"/>
                    <a:pt x="421" y="31"/>
                    <a:pt x="421" y="31"/>
                  </a:cubicBezTo>
                  <a:cubicBezTo>
                    <a:pt x="420" y="31"/>
                    <a:pt x="419" y="31"/>
                    <a:pt x="416" y="31"/>
                  </a:cubicBezTo>
                  <a:moveTo>
                    <a:pt x="330" y="44"/>
                  </a:moveTo>
                  <a:cubicBezTo>
                    <a:pt x="341" y="44"/>
                    <a:pt x="348" y="51"/>
                    <a:pt x="349" y="61"/>
                  </a:cubicBezTo>
                  <a:cubicBezTo>
                    <a:pt x="311" y="61"/>
                    <a:pt x="311" y="61"/>
                    <a:pt x="311" y="61"/>
                  </a:cubicBezTo>
                  <a:cubicBezTo>
                    <a:pt x="313" y="50"/>
                    <a:pt x="320" y="44"/>
                    <a:pt x="330" y="44"/>
                  </a:cubicBezTo>
                  <a:moveTo>
                    <a:pt x="331" y="30"/>
                  </a:moveTo>
                  <a:cubicBezTo>
                    <a:pt x="309" y="30"/>
                    <a:pt x="295" y="47"/>
                    <a:pt x="295" y="70"/>
                  </a:cubicBezTo>
                  <a:cubicBezTo>
                    <a:pt x="295" y="95"/>
                    <a:pt x="310" y="110"/>
                    <a:pt x="331" y="110"/>
                  </a:cubicBezTo>
                  <a:cubicBezTo>
                    <a:pt x="347" y="110"/>
                    <a:pt x="359" y="101"/>
                    <a:pt x="362" y="90"/>
                  </a:cubicBezTo>
                  <a:cubicBezTo>
                    <a:pt x="350" y="83"/>
                    <a:pt x="350" y="83"/>
                    <a:pt x="350" y="83"/>
                  </a:cubicBezTo>
                  <a:cubicBezTo>
                    <a:pt x="347" y="93"/>
                    <a:pt x="340" y="97"/>
                    <a:pt x="331" y="97"/>
                  </a:cubicBezTo>
                  <a:cubicBezTo>
                    <a:pt x="319" y="97"/>
                    <a:pt x="311" y="88"/>
                    <a:pt x="310" y="72"/>
                  </a:cubicBezTo>
                  <a:cubicBezTo>
                    <a:pt x="364" y="72"/>
                    <a:pt x="364" y="72"/>
                    <a:pt x="364" y="72"/>
                  </a:cubicBezTo>
                  <a:cubicBezTo>
                    <a:pt x="364" y="68"/>
                    <a:pt x="364" y="68"/>
                    <a:pt x="364" y="68"/>
                  </a:cubicBezTo>
                  <a:cubicBezTo>
                    <a:pt x="365" y="48"/>
                    <a:pt x="353" y="30"/>
                    <a:pt x="331" y="30"/>
                  </a:cubicBezTo>
                  <a:moveTo>
                    <a:pt x="273" y="33"/>
                  </a:moveTo>
                  <a:cubicBezTo>
                    <a:pt x="252" y="92"/>
                    <a:pt x="252" y="92"/>
                    <a:pt x="252" y="92"/>
                  </a:cubicBezTo>
                  <a:cubicBezTo>
                    <a:pt x="232" y="33"/>
                    <a:pt x="232" y="33"/>
                    <a:pt x="232" y="33"/>
                  </a:cubicBezTo>
                  <a:cubicBezTo>
                    <a:pt x="215" y="33"/>
                    <a:pt x="215" y="33"/>
                    <a:pt x="215" y="33"/>
                  </a:cubicBezTo>
                  <a:cubicBezTo>
                    <a:pt x="244" y="108"/>
                    <a:pt x="244" y="108"/>
                    <a:pt x="244" y="108"/>
                  </a:cubicBezTo>
                  <a:cubicBezTo>
                    <a:pt x="260" y="108"/>
                    <a:pt x="260" y="108"/>
                    <a:pt x="260" y="108"/>
                  </a:cubicBezTo>
                  <a:cubicBezTo>
                    <a:pt x="289" y="33"/>
                    <a:pt x="289" y="33"/>
                    <a:pt x="289" y="33"/>
                  </a:cubicBezTo>
                  <a:lnTo>
                    <a:pt x="273" y="33"/>
                  </a:lnTo>
                  <a:close/>
                  <a:moveTo>
                    <a:pt x="202" y="33"/>
                  </a:moveTo>
                  <a:cubicBezTo>
                    <a:pt x="186" y="33"/>
                    <a:pt x="186" y="33"/>
                    <a:pt x="186" y="33"/>
                  </a:cubicBezTo>
                  <a:cubicBezTo>
                    <a:pt x="186" y="108"/>
                    <a:pt x="186" y="108"/>
                    <a:pt x="186" y="108"/>
                  </a:cubicBezTo>
                  <a:cubicBezTo>
                    <a:pt x="202" y="108"/>
                    <a:pt x="202" y="108"/>
                    <a:pt x="202" y="108"/>
                  </a:cubicBezTo>
                  <a:lnTo>
                    <a:pt x="202" y="33"/>
                  </a:lnTo>
                  <a:close/>
                  <a:moveTo>
                    <a:pt x="204" y="10"/>
                  </a:moveTo>
                  <a:cubicBezTo>
                    <a:pt x="204" y="4"/>
                    <a:pt x="200" y="0"/>
                    <a:pt x="194" y="0"/>
                  </a:cubicBezTo>
                  <a:cubicBezTo>
                    <a:pt x="188" y="0"/>
                    <a:pt x="184" y="4"/>
                    <a:pt x="184" y="10"/>
                  </a:cubicBezTo>
                  <a:cubicBezTo>
                    <a:pt x="184" y="15"/>
                    <a:pt x="188" y="20"/>
                    <a:pt x="194" y="20"/>
                  </a:cubicBezTo>
                  <a:cubicBezTo>
                    <a:pt x="200" y="20"/>
                    <a:pt x="204" y="15"/>
                    <a:pt x="204" y="10"/>
                  </a:cubicBezTo>
                  <a:moveTo>
                    <a:pt x="139" y="30"/>
                  </a:moveTo>
                  <a:cubicBezTo>
                    <a:pt x="129" y="30"/>
                    <a:pt x="120" y="36"/>
                    <a:pt x="116" y="42"/>
                  </a:cubicBezTo>
                  <a:cubicBezTo>
                    <a:pt x="115" y="42"/>
                    <a:pt x="115" y="42"/>
                    <a:pt x="115" y="42"/>
                  </a:cubicBezTo>
                  <a:cubicBezTo>
                    <a:pt x="114" y="33"/>
                    <a:pt x="114" y="33"/>
                    <a:pt x="114" y="33"/>
                  </a:cubicBezTo>
                  <a:cubicBezTo>
                    <a:pt x="100" y="33"/>
                    <a:pt x="100" y="33"/>
                    <a:pt x="100" y="33"/>
                  </a:cubicBezTo>
                  <a:cubicBezTo>
                    <a:pt x="100" y="108"/>
                    <a:pt x="100" y="108"/>
                    <a:pt x="100" y="108"/>
                  </a:cubicBezTo>
                  <a:cubicBezTo>
                    <a:pt x="115" y="108"/>
                    <a:pt x="115" y="108"/>
                    <a:pt x="115" y="108"/>
                  </a:cubicBezTo>
                  <a:cubicBezTo>
                    <a:pt x="115" y="68"/>
                    <a:pt x="115" y="68"/>
                    <a:pt x="115" y="68"/>
                  </a:cubicBezTo>
                  <a:cubicBezTo>
                    <a:pt x="115" y="60"/>
                    <a:pt x="117" y="54"/>
                    <a:pt x="120" y="51"/>
                  </a:cubicBezTo>
                  <a:cubicBezTo>
                    <a:pt x="124" y="47"/>
                    <a:pt x="130" y="44"/>
                    <a:pt x="136" y="44"/>
                  </a:cubicBezTo>
                  <a:cubicBezTo>
                    <a:pt x="146" y="44"/>
                    <a:pt x="151" y="49"/>
                    <a:pt x="151" y="63"/>
                  </a:cubicBezTo>
                  <a:cubicBezTo>
                    <a:pt x="151" y="108"/>
                    <a:pt x="151" y="108"/>
                    <a:pt x="151" y="108"/>
                  </a:cubicBezTo>
                  <a:cubicBezTo>
                    <a:pt x="166" y="108"/>
                    <a:pt x="166" y="108"/>
                    <a:pt x="166" y="108"/>
                  </a:cubicBezTo>
                  <a:cubicBezTo>
                    <a:pt x="166" y="58"/>
                    <a:pt x="166" y="58"/>
                    <a:pt x="166" y="58"/>
                  </a:cubicBezTo>
                  <a:cubicBezTo>
                    <a:pt x="166" y="37"/>
                    <a:pt x="154" y="30"/>
                    <a:pt x="139" y="30"/>
                  </a:cubicBezTo>
                  <a:moveTo>
                    <a:pt x="16" y="69"/>
                  </a:moveTo>
                  <a:cubicBezTo>
                    <a:pt x="16" y="9"/>
                    <a:pt x="16" y="9"/>
                    <a:pt x="16" y="9"/>
                  </a:cubicBezTo>
                  <a:cubicBezTo>
                    <a:pt x="0" y="9"/>
                    <a:pt x="0" y="9"/>
                    <a:pt x="0" y="9"/>
                  </a:cubicBezTo>
                  <a:cubicBezTo>
                    <a:pt x="0" y="69"/>
                    <a:pt x="0" y="69"/>
                    <a:pt x="0" y="69"/>
                  </a:cubicBezTo>
                  <a:cubicBezTo>
                    <a:pt x="0" y="96"/>
                    <a:pt x="12" y="111"/>
                    <a:pt x="39" y="111"/>
                  </a:cubicBezTo>
                  <a:cubicBezTo>
                    <a:pt x="66" y="111"/>
                    <a:pt x="79" y="96"/>
                    <a:pt x="79" y="69"/>
                  </a:cubicBezTo>
                  <a:cubicBezTo>
                    <a:pt x="79" y="9"/>
                    <a:pt x="79" y="9"/>
                    <a:pt x="79" y="9"/>
                  </a:cubicBezTo>
                  <a:cubicBezTo>
                    <a:pt x="62" y="9"/>
                    <a:pt x="62" y="9"/>
                    <a:pt x="62" y="9"/>
                  </a:cubicBezTo>
                  <a:cubicBezTo>
                    <a:pt x="62" y="69"/>
                    <a:pt x="62" y="69"/>
                    <a:pt x="62" y="69"/>
                  </a:cubicBezTo>
                  <a:cubicBezTo>
                    <a:pt x="62" y="87"/>
                    <a:pt x="56" y="97"/>
                    <a:pt x="39" y="97"/>
                  </a:cubicBezTo>
                  <a:cubicBezTo>
                    <a:pt x="22" y="97"/>
                    <a:pt x="16" y="87"/>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6"/>
            <p:cNvSpPr>
              <a:spLocks noEditPoints="1"/>
            </p:cNvSpPr>
            <p:nvPr userDrawn="1"/>
          </p:nvSpPr>
          <p:spPr bwMode="auto">
            <a:xfrm>
              <a:off x="1731" y="1820"/>
              <a:ext cx="1449" cy="120"/>
            </a:xfrm>
            <a:custGeom>
              <a:avLst/>
              <a:gdLst>
                <a:gd name="T0" fmla="*/ 1353 w 1353"/>
                <a:gd name="T1" fmla="*/ 87 h 111"/>
                <a:gd name="T2" fmla="*/ 1344 w 1353"/>
                <a:gd name="T3" fmla="*/ 54 h 111"/>
                <a:gd name="T4" fmla="*/ 1322 w 1353"/>
                <a:gd name="T5" fmla="*/ 76 h 111"/>
                <a:gd name="T6" fmla="*/ 1249 w 1353"/>
                <a:gd name="T7" fmla="*/ 44 h 111"/>
                <a:gd name="T8" fmla="*/ 1250 w 1353"/>
                <a:gd name="T9" fmla="*/ 31 h 111"/>
                <a:gd name="T10" fmla="*/ 1269 w 1353"/>
                <a:gd name="T11" fmla="*/ 84 h 111"/>
                <a:gd name="T12" fmla="*/ 1283 w 1353"/>
                <a:gd name="T13" fmla="*/ 69 h 111"/>
                <a:gd name="T14" fmla="*/ 1169 w 1353"/>
                <a:gd name="T15" fmla="*/ 97 h 111"/>
                <a:gd name="T16" fmla="*/ 1202 w 1353"/>
                <a:gd name="T17" fmla="*/ 55 h 111"/>
                <a:gd name="T18" fmla="*/ 1202 w 1353"/>
                <a:gd name="T19" fmla="*/ 87 h 111"/>
                <a:gd name="T20" fmla="*/ 1064 w 1353"/>
                <a:gd name="T21" fmla="*/ 33 h 111"/>
                <a:gd name="T22" fmla="*/ 1066 w 1353"/>
                <a:gd name="T23" fmla="*/ 69 h 111"/>
                <a:gd name="T24" fmla="*/ 1101 w 1353"/>
                <a:gd name="T25" fmla="*/ 109 h 111"/>
                <a:gd name="T26" fmla="*/ 1000 w 1353"/>
                <a:gd name="T27" fmla="*/ 44 h 111"/>
                <a:gd name="T28" fmla="*/ 1001 w 1353"/>
                <a:gd name="T29" fmla="*/ 31 h 111"/>
                <a:gd name="T30" fmla="*/ 1020 w 1353"/>
                <a:gd name="T31" fmla="*/ 84 h 111"/>
                <a:gd name="T32" fmla="*/ 1034 w 1353"/>
                <a:gd name="T33" fmla="*/ 69 h 111"/>
                <a:gd name="T34" fmla="*/ 934 w 1353"/>
                <a:gd name="T35" fmla="*/ 109 h 111"/>
                <a:gd name="T36" fmla="*/ 941 w 1353"/>
                <a:gd name="T37" fmla="*/ 0 h 111"/>
                <a:gd name="T38" fmla="*/ 918 w 1353"/>
                <a:gd name="T39" fmla="*/ 87 h 111"/>
                <a:gd name="T40" fmla="*/ 885 w 1353"/>
                <a:gd name="T41" fmla="*/ 44 h 111"/>
                <a:gd name="T42" fmla="*/ 848 w 1353"/>
                <a:gd name="T43" fmla="*/ 71 h 111"/>
                <a:gd name="T44" fmla="*/ 836 w 1353"/>
                <a:gd name="T45" fmla="*/ 29 h 111"/>
                <a:gd name="T46" fmla="*/ 821 w 1353"/>
                <a:gd name="T47" fmla="*/ 83 h 111"/>
                <a:gd name="T48" fmla="*/ 802 w 1353"/>
                <a:gd name="T49" fmla="*/ 111 h 111"/>
                <a:gd name="T50" fmla="*/ 801 w 1353"/>
                <a:gd name="T51" fmla="*/ 23 h 111"/>
                <a:gd name="T52" fmla="*/ 667 w 1353"/>
                <a:gd name="T53" fmla="*/ 43 h 111"/>
                <a:gd name="T54" fmla="*/ 667 w 1353"/>
                <a:gd name="T55" fmla="*/ 109 h 111"/>
                <a:gd name="T56" fmla="*/ 702 w 1353"/>
                <a:gd name="T57" fmla="*/ 64 h 111"/>
                <a:gd name="T58" fmla="*/ 690 w 1353"/>
                <a:gd name="T59" fmla="*/ 31 h 111"/>
                <a:gd name="T60" fmla="*/ 634 w 1353"/>
                <a:gd name="T61" fmla="*/ 46 h 111"/>
                <a:gd name="T62" fmla="*/ 599 w 1353"/>
                <a:gd name="T63" fmla="*/ 15 h 111"/>
                <a:gd name="T64" fmla="*/ 598 w 1353"/>
                <a:gd name="T65" fmla="*/ 46 h 111"/>
                <a:gd name="T66" fmla="*/ 637 w 1353"/>
                <a:gd name="T67" fmla="*/ 95 h 111"/>
                <a:gd name="T68" fmla="*/ 560 w 1353"/>
                <a:gd name="T69" fmla="*/ 4 h 111"/>
                <a:gd name="T70" fmla="*/ 490 w 1353"/>
                <a:gd name="T71" fmla="*/ 88 h 111"/>
                <a:gd name="T72" fmla="*/ 503 w 1353"/>
                <a:gd name="T73" fmla="*/ 99 h 111"/>
                <a:gd name="T74" fmla="*/ 478 w 1353"/>
                <a:gd name="T75" fmla="*/ 51 h 111"/>
                <a:gd name="T76" fmla="*/ 503 w 1353"/>
                <a:gd name="T77" fmla="*/ 66 h 111"/>
                <a:gd name="T78" fmla="*/ 526 w 1353"/>
                <a:gd name="T79" fmla="*/ 98 h 111"/>
                <a:gd name="T80" fmla="*/ 538 w 1353"/>
                <a:gd name="T81" fmla="*/ 98 h 111"/>
                <a:gd name="T82" fmla="*/ 430 w 1353"/>
                <a:gd name="T83" fmla="*/ 44 h 111"/>
                <a:gd name="T84" fmla="*/ 462 w 1353"/>
                <a:gd name="T85" fmla="*/ 90 h 111"/>
                <a:gd name="T86" fmla="*/ 464 w 1353"/>
                <a:gd name="T87" fmla="*/ 73 h 111"/>
                <a:gd name="T88" fmla="*/ 360 w 1353"/>
                <a:gd name="T89" fmla="*/ 54 h 111"/>
                <a:gd name="T90" fmla="*/ 296 w 1353"/>
                <a:gd name="T91" fmla="*/ 109 h 111"/>
                <a:gd name="T92" fmla="*/ 360 w 1353"/>
                <a:gd name="T93" fmla="*/ 109 h 111"/>
                <a:gd name="T94" fmla="*/ 203 w 1353"/>
                <a:gd name="T95" fmla="*/ 97 h 111"/>
                <a:gd name="T96" fmla="*/ 226 w 1353"/>
                <a:gd name="T97" fmla="*/ 75 h 111"/>
                <a:gd name="T98" fmla="*/ 224 w 1353"/>
                <a:gd name="T99" fmla="*/ 42 h 111"/>
                <a:gd name="T100" fmla="*/ 225 w 1353"/>
                <a:gd name="T101" fmla="*/ 99 h 111"/>
                <a:gd name="T102" fmla="*/ 241 w 1353"/>
                <a:gd name="T103" fmla="*/ 2 h 111"/>
                <a:gd name="T104" fmla="*/ 100 w 1353"/>
                <a:gd name="T105" fmla="*/ 43 h 111"/>
                <a:gd name="T106" fmla="*/ 101 w 1353"/>
                <a:gd name="T107" fmla="*/ 109 h 111"/>
                <a:gd name="T108" fmla="*/ 136 w 1353"/>
                <a:gd name="T109" fmla="*/ 64 h 111"/>
                <a:gd name="T110" fmla="*/ 124 w 1353"/>
                <a:gd name="T111" fmla="*/ 31 h 111"/>
                <a:gd name="T112" fmla="*/ 48 w 1353"/>
                <a:gd name="T113" fmla="*/ 74 h 111"/>
                <a:gd name="T114" fmla="*/ 63 w 1353"/>
                <a:gd name="T115" fmla="*/ 61 h 111"/>
                <a:gd name="T116" fmla="*/ 33 w 1353"/>
                <a:gd name="T117" fmla="*/ 44 h 111"/>
                <a:gd name="T118" fmla="*/ 25 w 1353"/>
                <a:gd name="T119" fmla="*/ 111 h 111"/>
                <a:gd name="T120" fmla="*/ 72 w 1353"/>
                <a:gd name="T121"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3" h="111">
                  <a:moveTo>
                    <a:pt x="1302" y="86"/>
                  </a:moveTo>
                  <a:cubicBezTo>
                    <a:pt x="1294" y="95"/>
                    <a:pt x="1294" y="95"/>
                    <a:pt x="1294" y="95"/>
                  </a:cubicBezTo>
                  <a:cubicBezTo>
                    <a:pt x="1299" y="103"/>
                    <a:pt x="1308" y="111"/>
                    <a:pt x="1324" y="111"/>
                  </a:cubicBezTo>
                  <a:cubicBezTo>
                    <a:pt x="1341" y="111"/>
                    <a:pt x="1353" y="101"/>
                    <a:pt x="1353" y="87"/>
                  </a:cubicBezTo>
                  <a:cubicBezTo>
                    <a:pt x="1353" y="72"/>
                    <a:pt x="1342" y="67"/>
                    <a:pt x="1328" y="64"/>
                  </a:cubicBezTo>
                  <a:cubicBezTo>
                    <a:pt x="1319" y="61"/>
                    <a:pt x="1311" y="59"/>
                    <a:pt x="1311" y="52"/>
                  </a:cubicBezTo>
                  <a:cubicBezTo>
                    <a:pt x="1311" y="47"/>
                    <a:pt x="1316" y="44"/>
                    <a:pt x="1323" y="44"/>
                  </a:cubicBezTo>
                  <a:cubicBezTo>
                    <a:pt x="1332" y="44"/>
                    <a:pt x="1340" y="49"/>
                    <a:pt x="1344" y="54"/>
                  </a:cubicBezTo>
                  <a:cubicBezTo>
                    <a:pt x="1352" y="44"/>
                    <a:pt x="1352" y="44"/>
                    <a:pt x="1352" y="44"/>
                  </a:cubicBezTo>
                  <a:cubicBezTo>
                    <a:pt x="1346" y="36"/>
                    <a:pt x="1336" y="31"/>
                    <a:pt x="1324" y="31"/>
                  </a:cubicBezTo>
                  <a:cubicBezTo>
                    <a:pt x="1308" y="31"/>
                    <a:pt x="1296" y="40"/>
                    <a:pt x="1296" y="53"/>
                  </a:cubicBezTo>
                  <a:cubicBezTo>
                    <a:pt x="1296" y="67"/>
                    <a:pt x="1308" y="73"/>
                    <a:pt x="1322" y="76"/>
                  </a:cubicBezTo>
                  <a:cubicBezTo>
                    <a:pt x="1333" y="79"/>
                    <a:pt x="1338" y="82"/>
                    <a:pt x="1338" y="88"/>
                  </a:cubicBezTo>
                  <a:cubicBezTo>
                    <a:pt x="1338" y="94"/>
                    <a:pt x="1333" y="98"/>
                    <a:pt x="1324" y="98"/>
                  </a:cubicBezTo>
                  <a:cubicBezTo>
                    <a:pt x="1314" y="98"/>
                    <a:pt x="1306" y="92"/>
                    <a:pt x="1302" y="86"/>
                  </a:cubicBezTo>
                  <a:moveTo>
                    <a:pt x="1249" y="44"/>
                  </a:moveTo>
                  <a:cubicBezTo>
                    <a:pt x="1260" y="44"/>
                    <a:pt x="1266" y="51"/>
                    <a:pt x="1267" y="62"/>
                  </a:cubicBezTo>
                  <a:cubicBezTo>
                    <a:pt x="1229" y="62"/>
                    <a:pt x="1229" y="62"/>
                    <a:pt x="1229" y="62"/>
                  </a:cubicBezTo>
                  <a:cubicBezTo>
                    <a:pt x="1231" y="51"/>
                    <a:pt x="1239" y="44"/>
                    <a:pt x="1249" y="44"/>
                  </a:cubicBezTo>
                  <a:moveTo>
                    <a:pt x="1250" y="31"/>
                  </a:moveTo>
                  <a:cubicBezTo>
                    <a:pt x="1228" y="31"/>
                    <a:pt x="1213" y="48"/>
                    <a:pt x="1213" y="71"/>
                  </a:cubicBezTo>
                  <a:cubicBezTo>
                    <a:pt x="1213" y="95"/>
                    <a:pt x="1229" y="111"/>
                    <a:pt x="1250" y="111"/>
                  </a:cubicBezTo>
                  <a:cubicBezTo>
                    <a:pt x="1265" y="111"/>
                    <a:pt x="1277" y="101"/>
                    <a:pt x="1281" y="90"/>
                  </a:cubicBezTo>
                  <a:cubicBezTo>
                    <a:pt x="1269" y="84"/>
                    <a:pt x="1269" y="84"/>
                    <a:pt x="1269" y="84"/>
                  </a:cubicBezTo>
                  <a:cubicBezTo>
                    <a:pt x="1265" y="93"/>
                    <a:pt x="1258" y="97"/>
                    <a:pt x="1250" y="97"/>
                  </a:cubicBezTo>
                  <a:cubicBezTo>
                    <a:pt x="1238" y="97"/>
                    <a:pt x="1229" y="89"/>
                    <a:pt x="1228" y="73"/>
                  </a:cubicBezTo>
                  <a:cubicBezTo>
                    <a:pt x="1283" y="73"/>
                    <a:pt x="1283" y="73"/>
                    <a:pt x="1283" y="73"/>
                  </a:cubicBezTo>
                  <a:cubicBezTo>
                    <a:pt x="1283" y="69"/>
                    <a:pt x="1283" y="69"/>
                    <a:pt x="1283" y="69"/>
                  </a:cubicBezTo>
                  <a:cubicBezTo>
                    <a:pt x="1283" y="48"/>
                    <a:pt x="1271" y="31"/>
                    <a:pt x="1250" y="31"/>
                  </a:cubicBezTo>
                  <a:moveTo>
                    <a:pt x="1202" y="87"/>
                  </a:moveTo>
                  <a:cubicBezTo>
                    <a:pt x="1188" y="81"/>
                    <a:pt x="1188" y="81"/>
                    <a:pt x="1188" y="81"/>
                  </a:cubicBezTo>
                  <a:cubicBezTo>
                    <a:pt x="1186" y="92"/>
                    <a:pt x="1177" y="97"/>
                    <a:pt x="1169" y="97"/>
                  </a:cubicBezTo>
                  <a:cubicBezTo>
                    <a:pt x="1156" y="97"/>
                    <a:pt x="1147" y="88"/>
                    <a:pt x="1147" y="71"/>
                  </a:cubicBezTo>
                  <a:cubicBezTo>
                    <a:pt x="1147" y="55"/>
                    <a:pt x="1155" y="44"/>
                    <a:pt x="1169" y="44"/>
                  </a:cubicBezTo>
                  <a:cubicBezTo>
                    <a:pt x="1177" y="44"/>
                    <a:pt x="1186" y="50"/>
                    <a:pt x="1188" y="60"/>
                  </a:cubicBezTo>
                  <a:cubicBezTo>
                    <a:pt x="1202" y="55"/>
                    <a:pt x="1202" y="55"/>
                    <a:pt x="1202" y="55"/>
                  </a:cubicBezTo>
                  <a:cubicBezTo>
                    <a:pt x="1199" y="40"/>
                    <a:pt x="1185" y="31"/>
                    <a:pt x="1169" y="31"/>
                  </a:cubicBezTo>
                  <a:cubicBezTo>
                    <a:pt x="1146" y="31"/>
                    <a:pt x="1132" y="47"/>
                    <a:pt x="1132" y="71"/>
                  </a:cubicBezTo>
                  <a:cubicBezTo>
                    <a:pt x="1132" y="95"/>
                    <a:pt x="1147" y="111"/>
                    <a:pt x="1169" y="111"/>
                  </a:cubicBezTo>
                  <a:cubicBezTo>
                    <a:pt x="1185" y="111"/>
                    <a:pt x="1199" y="101"/>
                    <a:pt x="1202" y="87"/>
                  </a:cubicBezTo>
                  <a:moveTo>
                    <a:pt x="1089" y="31"/>
                  </a:moveTo>
                  <a:cubicBezTo>
                    <a:pt x="1079" y="31"/>
                    <a:pt x="1071" y="36"/>
                    <a:pt x="1066" y="43"/>
                  </a:cubicBezTo>
                  <a:cubicBezTo>
                    <a:pt x="1065" y="43"/>
                    <a:pt x="1065" y="43"/>
                    <a:pt x="1065" y="43"/>
                  </a:cubicBezTo>
                  <a:cubicBezTo>
                    <a:pt x="1064" y="33"/>
                    <a:pt x="1064" y="33"/>
                    <a:pt x="1064" y="33"/>
                  </a:cubicBezTo>
                  <a:cubicBezTo>
                    <a:pt x="1050" y="33"/>
                    <a:pt x="1050" y="33"/>
                    <a:pt x="1050" y="33"/>
                  </a:cubicBezTo>
                  <a:cubicBezTo>
                    <a:pt x="1050" y="109"/>
                    <a:pt x="1050" y="109"/>
                    <a:pt x="1050" y="109"/>
                  </a:cubicBezTo>
                  <a:cubicBezTo>
                    <a:pt x="1066" y="109"/>
                    <a:pt x="1066" y="109"/>
                    <a:pt x="1066" y="109"/>
                  </a:cubicBezTo>
                  <a:cubicBezTo>
                    <a:pt x="1066" y="69"/>
                    <a:pt x="1066" y="69"/>
                    <a:pt x="1066" y="69"/>
                  </a:cubicBezTo>
                  <a:cubicBezTo>
                    <a:pt x="1066" y="60"/>
                    <a:pt x="1067" y="55"/>
                    <a:pt x="1070" y="52"/>
                  </a:cubicBezTo>
                  <a:cubicBezTo>
                    <a:pt x="1074" y="47"/>
                    <a:pt x="1080" y="45"/>
                    <a:pt x="1086" y="45"/>
                  </a:cubicBezTo>
                  <a:cubicBezTo>
                    <a:pt x="1096" y="45"/>
                    <a:pt x="1101" y="50"/>
                    <a:pt x="1101" y="64"/>
                  </a:cubicBezTo>
                  <a:cubicBezTo>
                    <a:pt x="1101" y="109"/>
                    <a:pt x="1101" y="109"/>
                    <a:pt x="1101" y="109"/>
                  </a:cubicBezTo>
                  <a:cubicBezTo>
                    <a:pt x="1116" y="109"/>
                    <a:pt x="1116" y="109"/>
                    <a:pt x="1116" y="109"/>
                  </a:cubicBezTo>
                  <a:cubicBezTo>
                    <a:pt x="1116" y="59"/>
                    <a:pt x="1116" y="59"/>
                    <a:pt x="1116" y="59"/>
                  </a:cubicBezTo>
                  <a:cubicBezTo>
                    <a:pt x="1116" y="38"/>
                    <a:pt x="1104" y="31"/>
                    <a:pt x="1089" y="31"/>
                  </a:cubicBezTo>
                  <a:moveTo>
                    <a:pt x="1000" y="44"/>
                  </a:moveTo>
                  <a:cubicBezTo>
                    <a:pt x="1011" y="44"/>
                    <a:pt x="1018" y="51"/>
                    <a:pt x="1019" y="62"/>
                  </a:cubicBezTo>
                  <a:cubicBezTo>
                    <a:pt x="981" y="62"/>
                    <a:pt x="981" y="62"/>
                    <a:pt x="981" y="62"/>
                  </a:cubicBezTo>
                  <a:cubicBezTo>
                    <a:pt x="983" y="51"/>
                    <a:pt x="990" y="44"/>
                    <a:pt x="1000" y="44"/>
                  </a:cubicBezTo>
                  <a:moveTo>
                    <a:pt x="1001" y="31"/>
                  </a:moveTo>
                  <a:cubicBezTo>
                    <a:pt x="979" y="31"/>
                    <a:pt x="965" y="48"/>
                    <a:pt x="965" y="71"/>
                  </a:cubicBezTo>
                  <a:cubicBezTo>
                    <a:pt x="965" y="95"/>
                    <a:pt x="980" y="111"/>
                    <a:pt x="1001" y="111"/>
                  </a:cubicBezTo>
                  <a:cubicBezTo>
                    <a:pt x="1017" y="111"/>
                    <a:pt x="1029" y="101"/>
                    <a:pt x="1032" y="90"/>
                  </a:cubicBezTo>
                  <a:cubicBezTo>
                    <a:pt x="1020" y="84"/>
                    <a:pt x="1020" y="84"/>
                    <a:pt x="1020" y="84"/>
                  </a:cubicBezTo>
                  <a:cubicBezTo>
                    <a:pt x="1017" y="93"/>
                    <a:pt x="1010" y="97"/>
                    <a:pt x="1001" y="97"/>
                  </a:cubicBezTo>
                  <a:cubicBezTo>
                    <a:pt x="990" y="97"/>
                    <a:pt x="981" y="89"/>
                    <a:pt x="980" y="73"/>
                  </a:cubicBezTo>
                  <a:cubicBezTo>
                    <a:pt x="1034" y="73"/>
                    <a:pt x="1034" y="73"/>
                    <a:pt x="1034" y="73"/>
                  </a:cubicBezTo>
                  <a:cubicBezTo>
                    <a:pt x="1034" y="69"/>
                    <a:pt x="1034" y="69"/>
                    <a:pt x="1034" y="69"/>
                  </a:cubicBezTo>
                  <a:cubicBezTo>
                    <a:pt x="1035" y="48"/>
                    <a:pt x="1023" y="31"/>
                    <a:pt x="1001" y="31"/>
                  </a:cubicBezTo>
                  <a:moveTo>
                    <a:pt x="949" y="33"/>
                  </a:moveTo>
                  <a:cubicBezTo>
                    <a:pt x="934" y="33"/>
                    <a:pt x="934" y="33"/>
                    <a:pt x="934" y="33"/>
                  </a:cubicBezTo>
                  <a:cubicBezTo>
                    <a:pt x="934" y="109"/>
                    <a:pt x="934" y="109"/>
                    <a:pt x="934" y="109"/>
                  </a:cubicBezTo>
                  <a:cubicBezTo>
                    <a:pt x="949" y="109"/>
                    <a:pt x="949" y="109"/>
                    <a:pt x="949" y="109"/>
                  </a:cubicBezTo>
                  <a:lnTo>
                    <a:pt x="949" y="33"/>
                  </a:lnTo>
                  <a:close/>
                  <a:moveTo>
                    <a:pt x="951" y="10"/>
                  </a:moveTo>
                  <a:cubicBezTo>
                    <a:pt x="951" y="5"/>
                    <a:pt x="947" y="0"/>
                    <a:pt x="941" y="0"/>
                  </a:cubicBezTo>
                  <a:cubicBezTo>
                    <a:pt x="936" y="0"/>
                    <a:pt x="931" y="5"/>
                    <a:pt x="931" y="10"/>
                  </a:cubicBezTo>
                  <a:cubicBezTo>
                    <a:pt x="931" y="16"/>
                    <a:pt x="936" y="20"/>
                    <a:pt x="941" y="20"/>
                  </a:cubicBezTo>
                  <a:cubicBezTo>
                    <a:pt x="947" y="20"/>
                    <a:pt x="951" y="16"/>
                    <a:pt x="951" y="10"/>
                  </a:cubicBezTo>
                  <a:moveTo>
                    <a:pt x="918" y="87"/>
                  </a:moveTo>
                  <a:cubicBezTo>
                    <a:pt x="904" y="81"/>
                    <a:pt x="904" y="81"/>
                    <a:pt x="904" y="81"/>
                  </a:cubicBezTo>
                  <a:cubicBezTo>
                    <a:pt x="902" y="92"/>
                    <a:pt x="893" y="97"/>
                    <a:pt x="885" y="97"/>
                  </a:cubicBezTo>
                  <a:cubicBezTo>
                    <a:pt x="872" y="97"/>
                    <a:pt x="863" y="88"/>
                    <a:pt x="863" y="71"/>
                  </a:cubicBezTo>
                  <a:cubicBezTo>
                    <a:pt x="863" y="55"/>
                    <a:pt x="871" y="44"/>
                    <a:pt x="885" y="44"/>
                  </a:cubicBezTo>
                  <a:cubicBezTo>
                    <a:pt x="893" y="44"/>
                    <a:pt x="902" y="50"/>
                    <a:pt x="904" y="60"/>
                  </a:cubicBezTo>
                  <a:cubicBezTo>
                    <a:pt x="918" y="55"/>
                    <a:pt x="918" y="55"/>
                    <a:pt x="918" y="55"/>
                  </a:cubicBezTo>
                  <a:cubicBezTo>
                    <a:pt x="915" y="40"/>
                    <a:pt x="901" y="31"/>
                    <a:pt x="885" y="31"/>
                  </a:cubicBezTo>
                  <a:cubicBezTo>
                    <a:pt x="862" y="31"/>
                    <a:pt x="848" y="47"/>
                    <a:pt x="848" y="71"/>
                  </a:cubicBezTo>
                  <a:cubicBezTo>
                    <a:pt x="848" y="95"/>
                    <a:pt x="863" y="111"/>
                    <a:pt x="885" y="111"/>
                  </a:cubicBezTo>
                  <a:cubicBezTo>
                    <a:pt x="901" y="111"/>
                    <a:pt x="915" y="101"/>
                    <a:pt x="918" y="87"/>
                  </a:cubicBezTo>
                  <a:moveTo>
                    <a:pt x="822" y="36"/>
                  </a:moveTo>
                  <a:cubicBezTo>
                    <a:pt x="836" y="29"/>
                    <a:pt x="836" y="29"/>
                    <a:pt x="836" y="29"/>
                  </a:cubicBezTo>
                  <a:cubicBezTo>
                    <a:pt x="831" y="17"/>
                    <a:pt x="819" y="8"/>
                    <a:pt x="802" y="8"/>
                  </a:cubicBezTo>
                  <a:cubicBezTo>
                    <a:pt x="783" y="8"/>
                    <a:pt x="769" y="20"/>
                    <a:pt x="769" y="35"/>
                  </a:cubicBezTo>
                  <a:cubicBezTo>
                    <a:pt x="769" y="50"/>
                    <a:pt x="778" y="58"/>
                    <a:pt x="798" y="65"/>
                  </a:cubicBezTo>
                  <a:cubicBezTo>
                    <a:pt x="814" y="70"/>
                    <a:pt x="821" y="74"/>
                    <a:pt x="821" y="83"/>
                  </a:cubicBezTo>
                  <a:cubicBezTo>
                    <a:pt x="821" y="92"/>
                    <a:pt x="813" y="97"/>
                    <a:pt x="803" y="97"/>
                  </a:cubicBezTo>
                  <a:cubicBezTo>
                    <a:pt x="791" y="97"/>
                    <a:pt x="783" y="91"/>
                    <a:pt x="779" y="80"/>
                  </a:cubicBezTo>
                  <a:cubicBezTo>
                    <a:pt x="765" y="89"/>
                    <a:pt x="765" y="89"/>
                    <a:pt x="765" y="89"/>
                  </a:cubicBezTo>
                  <a:cubicBezTo>
                    <a:pt x="772" y="103"/>
                    <a:pt x="785" y="111"/>
                    <a:pt x="802" y="111"/>
                  </a:cubicBezTo>
                  <a:cubicBezTo>
                    <a:pt x="822" y="111"/>
                    <a:pt x="837" y="99"/>
                    <a:pt x="837" y="81"/>
                  </a:cubicBezTo>
                  <a:cubicBezTo>
                    <a:pt x="837" y="66"/>
                    <a:pt x="826" y="58"/>
                    <a:pt x="806" y="51"/>
                  </a:cubicBezTo>
                  <a:cubicBezTo>
                    <a:pt x="794" y="47"/>
                    <a:pt x="786" y="44"/>
                    <a:pt x="786" y="35"/>
                  </a:cubicBezTo>
                  <a:cubicBezTo>
                    <a:pt x="786" y="28"/>
                    <a:pt x="791" y="23"/>
                    <a:pt x="801" y="23"/>
                  </a:cubicBezTo>
                  <a:cubicBezTo>
                    <a:pt x="811" y="23"/>
                    <a:pt x="819" y="28"/>
                    <a:pt x="822" y="36"/>
                  </a:cubicBezTo>
                  <a:moveTo>
                    <a:pt x="690" y="31"/>
                  </a:moveTo>
                  <a:cubicBezTo>
                    <a:pt x="680" y="31"/>
                    <a:pt x="671" y="36"/>
                    <a:pt x="667" y="43"/>
                  </a:cubicBezTo>
                  <a:cubicBezTo>
                    <a:pt x="667" y="43"/>
                    <a:pt x="667" y="43"/>
                    <a:pt x="667" y="43"/>
                  </a:cubicBezTo>
                  <a:cubicBezTo>
                    <a:pt x="667" y="2"/>
                    <a:pt x="667" y="2"/>
                    <a:pt x="667" y="2"/>
                  </a:cubicBezTo>
                  <a:cubicBezTo>
                    <a:pt x="651" y="4"/>
                    <a:pt x="651" y="4"/>
                    <a:pt x="651" y="4"/>
                  </a:cubicBezTo>
                  <a:cubicBezTo>
                    <a:pt x="651" y="109"/>
                    <a:pt x="651" y="109"/>
                    <a:pt x="651" y="109"/>
                  </a:cubicBezTo>
                  <a:cubicBezTo>
                    <a:pt x="667" y="109"/>
                    <a:pt x="667" y="109"/>
                    <a:pt x="667" y="109"/>
                  </a:cubicBezTo>
                  <a:cubicBezTo>
                    <a:pt x="667" y="69"/>
                    <a:pt x="667" y="69"/>
                    <a:pt x="667" y="69"/>
                  </a:cubicBezTo>
                  <a:cubicBezTo>
                    <a:pt x="667" y="60"/>
                    <a:pt x="668" y="55"/>
                    <a:pt x="671" y="52"/>
                  </a:cubicBezTo>
                  <a:cubicBezTo>
                    <a:pt x="675" y="47"/>
                    <a:pt x="681" y="45"/>
                    <a:pt x="687" y="45"/>
                  </a:cubicBezTo>
                  <a:cubicBezTo>
                    <a:pt x="697" y="45"/>
                    <a:pt x="702" y="50"/>
                    <a:pt x="702" y="64"/>
                  </a:cubicBezTo>
                  <a:cubicBezTo>
                    <a:pt x="702" y="109"/>
                    <a:pt x="702" y="109"/>
                    <a:pt x="702" y="109"/>
                  </a:cubicBezTo>
                  <a:cubicBezTo>
                    <a:pt x="717" y="109"/>
                    <a:pt x="717" y="109"/>
                    <a:pt x="717" y="109"/>
                  </a:cubicBezTo>
                  <a:cubicBezTo>
                    <a:pt x="717" y="59"/>
                    <a:pt x="717" y="59"/>
                    <a:pt x="717" y="59"/>
                  </a:cubicBezTo>
                  <a:cubicBezTo>
                    <a:pt x="717" y="38"/>
                    <a:pt x="705" y="31"/>
                    <a:pt x="690" y="31"/>
                  </a:cubicBezTo>
                  <a:moveTo>
                    <a:pt x="628" y="96"/>
                  </a:moveTo>
                  <a:cubicBezTo>
                    <a:pt x="619" y="96"/>
                    <a:pt x="614" y="91"/>
                    <a:pt x="614" y="81"/>
                  </a:cubicBezTo>
                  <a:cubicBezTo>
                    <a:pt x="614" y="46"/>
                    <a:pt x="614" y="46"/>
                    <a:pt x="614" y="46"/>
                  </a:cubicBezTo>
                  <a:cubicBezTo>
                    <a:pt x="634" y="46"/>
                    <a:pt x="634" y="46"/>
                    <a:pt x="634" y="46"/>
                  </a:cubicBezTo>
                  <a:cubicBezTo>
                    <a:pt x="634" y="33"/>
                    <a:pt x="634" y="33"/>
                    <a:pt x="634" y="33"/>
                  </a:cubicBezTo>
                  <a:cubicBezTo>
                    <a:pt x="614" y="33"/>
                    <a:pt x="614" y="33"/>
                    <a:pt x="614" y="33"/>
                  </a:cubicBezTo>
                  <a:cubicBezTo>
                    <a:pt x="614" y="13"/>
                    <a:pt x="614" y="13"/>
                    <a:pt x="614" y="13"/>
                  </a:cubicBezTo>
                  <a:cubicBezTo>
                    <a:pt x="599" y="15"/>
                    <a:pt x="599" y="15"/>
                    <a:pt x="599" y="15"/>
                  </a:cubicBezTo>
                  <a:cubicBezTo>
                    <a:pt x="599" y="33"/>
                    <a:pt x="599" y="33"/>
                    <a:pt x="599" y="33"/>
                  </a:cubicBezTo>
                  <a:cubicBezTo>
                    <a:pt x="589" y="33"/>
                    <a:pt x="589" y="33"/>
                    <a:pt x="589" y="33"/>
                  </a:cubicBezTo>
                  <a:cubicBezTo>
                    <a:pt x="589" y="46"/>
                    <a:pt x="589" y="46"/>
                    <a:pt x="589" y="46"/>
                  </a:cubicBezTo>
                  <a:cubicBezTo>
                    <a:pt x="598" y="46"/>
                    <a:pt x="598" y="46"/>
                    <a:pt x="598" y="46"/>
                  </a:cubicBezTo>
                  <a:cubicBezTo>
                    <a:pt x="598" y="82"/>
                    <a:pt x="598" y="82"/>
                    <a:pt x="598" y="82"/>
                  </a:cubicBezTo>
                  <a:cubicBezTo>
                    <a:pt x="598" y="104"/>
                    <a:pt x="613" y="110"/>
                    <a:pt x="627" y="110"/>
                  </a:cubicBezTo>
                  <a:cubicBezTo>
                    <a:pt x="631" y="110"/>
                    <a:pt x="635" y="110"/>
                    <a:pt x="637" y="109"/>
                  </a:cubicBezTo>
                  <a:cubicBezTo>
                    <a:pt x="637" y="95"/>
                    <a:pt x="637" y="95"/>
                    <a:pt x="637" y="95"/>
                  </a:cubicBezTo>
                  <a:cubicBezTo>
                    <a:pt x="635" y="96"/>
                    <a:pt x="631" y="96"/>
                    <a:pt x="628" y="96"/>
                  </a:cubicBezTo>
                  <a:moveTo>
                    <a:pt x="576" y="109"/>
                  </a:moveTo>
                  <a:cubicBezTo>
                    <a:pt x="576" y="2"/>
                    <a:pt x="576" y="2"/>
                    <a:pt x="576" y="2"/>
                  </a:cubicBezTo>
                  <a:cubicBezTo>
                    <a:pt x="560" y="4"/>
                    <a:pt x="560" y="4"/>
                    <a:pt x="560" y="4"/>
                  </a:cubicBezTo>
                  <a:cubicBezTo>
                    <a:pt x="560" y="109"/>
                    <a:pt x="560" y="109"/>
                    <a:pt x="560" y="109"/>
                  </a:cubicBezTo>
                  <a:lnTo>
                    <a:pt x="576" y="109"/>
                  </a:lnTo>
                  <a:close/>
                  <a:moveTo>
                    <a:pt x="503" y="99"/>
                  </a:moveTo>
                  <a:cubicBezTo>
                    <a:pt x="495" y="99"/>
                    <a:pt x="490" y="95"/>
                    <a:pt x="490" y="88"/>
                  </a:cubicBezTo>
                  <a:cubicBezTo>
                    <a:pt x="490" y="81"/>
                    <a:pt x="495" y="77"/>
                    <a:pt x="507" y="76"/>
                  </a:cubicBezTo>
                  <a:cubicBezTo>
                    <a:pt x="523" y="74"/>
                    <a:pt x="523" y="74"/>
                    <a:pt x="523" y="74"/>
                  </a:cubicBezTo>
                  <a:cubicBezTo>
                    <a:pt x="523" y="79"/>
                    <a:pt x="523" y="79"/>
                    <a:pt x="523" y="79"/>
                  </a:cubicBezTo>
                  <a:cubicBezTo>
                    <a:pt x="523" y="92"/>
                    <a:pt x="512" y="99"/>
                    <a:pt x="503" y="99"/>
                  </a:cubicBezTo>
                  <a:moveTo>
                    <a:pt x="538" y="98"/>
                  </a:moveTo>
                  <a:cubicBezTo>
                    <a:pt x="538" y="61"/>
                    <a:pt x="538" y="61"/>
                    <a:pt x="538" y="61"/>
                  </a:cubicBezTo>
                  <a:cubicBezTo>
                    <a:pt x="538" y="38"/>
                    <a:pt x="525" y="31"/>
                    <a:pt x="509" y="31"/>
                  </a:cubicBezTo>
                  <a:cubicBezTo>
                    <a:pt x="493" y="31"/>
                    <a:pt x="482" y="39"/>
                    <a:pt x="478" y="51"/>
                  </a:cubicBezTo>
                  <a:cubicBezTo>
                    <a:pt x="491" y="56"/>
                    <a:pt x="491" y="56"/>
                    <a:pt x="491" y="56"/>
                  </a:cubicBezTo>
                  <a:cubicBezTo>
                    <a:pt x="493" y="49"/>
                    <a:pt x="498" y="44"/>
                    <a:pt x="508" y="44"/>
                  </a:cubicBezTo>
                  <a:cubicBezTo>
                    <a:pt x="518" y="44"/>
                    <a:pt x="523" y="50"/>
                    <a:pt x="523" y="63"/>
                  </a:cubicBezTo>
                  <a:cubicBezTo>
                    <a:pt x="503" y="66"/>
                    <a:pt x="503" y="66"/>
                    <a:pt x="503" y="66"/>
                  </a:cubicBezTo>
                  <a:cubicBezTo>
                    <a:pt x="485" y="68"/>
                    <a:pt x="475" y="75"/>
                    <a:pt x="475" y="89"/>
                  </a:cubicBezTo>
                  <a:cubicBezTo>
                    <a:pt x="475" y="103"/>
                    <a:pt x="486" y="111"/>
                    <a:pt x="500" y="111"/>
                  </a:cubicBezTo>
                  <a:cubicBezTo>
                    <a:pt x="512" y="111"/>
                    <a:pt x="521" y="105"/>
                    <a:pt x="525" y="98"/>
                  </a:cubicBezTo>
                  <a:cubicBezTo>
                    <a:pt x="526" y="98"/>
                    <a:pt x="526" y="98"/>
                    <a:pt x="526" y="98"/>
                  </a:cubicBezTo>
                  <a:cubicBezTo>
                    <a:pt x="526" y="109"/>
                    <a:pt x="526" y="109"/>
                    <a:pt x="526" y="109"/>
                  </a:cubicBezTo>
                  <a:cubicBezTo>
                    <a:pt x="547" y="109"/>
                    <a:pt x="547" y="109"/>
                    <a:pt x="547" y="109"/>
                  </a:cubicBezTo>
                  <a:cubicBezTo>
                    <a:pt x="547" y="98"/>
                    <a:pt x="547" y="98"/>
                    <a:pt x="547" y="98"/>
                  </a:cubicBezTo>
                  <a:lnTo>
                    <a:pt x="538" y="98"/>
                  </a:lnTo>
                  <a:close/>
                  <a:moveTo>
                    <a:pt x="430" y="44"/>
                  </a:moveTo>
                  <a:cubicBezTo>
                    <a:pt x="441" y="44"/>
                    <a:pt x="447" y="51"/>
                    <a:pt x="448" y="62"/>
                  </a:cubicBezTo>
                  <a:cubicBezTo>
                    <a:pt x="410" y="62"/>
                    <a:pt x="410" y="62"/>
                    <a:pt x="410" y="62"/>
                  </a:cubicBezTo>
                  <a:cubicBezTo>
                    <a:pt x="412" y="51"/>
                    <a:pt x="420" y="44"/>
                    <a:pt x="430" y="44"/>
                  </a:cubicBezTo>
                  <a:moveTo>
                    <a:pt x="431" y="31"/>
                  </a:moveTo>
                  <a:cubicBezTo>
                    <a:pt x="409" y="31"/>
                    <a:pt x="394" y="48"/>
                    <a:pt x="394" y="71"/>
                  </a:cubicBezTo>
                  <a:cubicBezTo>
                    <a:pt x="394" y="95"/>
                    <a:pt x="410" y="111"/>
                    <a:pt x="431" y="111"/>
                  </a:cubicBezTo>
                  <a:cubicBezTo>
                    <a:pt x="446" y="111"/>
                    <a:pt x="458" y="101"/>
                    <a:pt x="462" y="90"/>
                  </a:cubicBezTo>
                  <a:cubicBezTo>
                    <a:pt x="450" y="84"/>
                    <a:pt x="450" y="84"/>
                    <a:pt x="450" y="84"/>
                  </a:cubicBezTo>
                  <a:cubicBezTo>
                    <a:pt x="446" y="93"/>
                    <a:pt x="439" y="97"/>
                    <a:pt x="431" y="97"/>
                  </a:cubicBezTo>
                  <a:cubicBezTo>
                    <a:pt x="419" y="97"/>
                    <a:pt x="410" y="89"/>
                    <a:pt x="409" y="73"/>
                  </a:cubicBezTo>
                  <a:cubicBezTo>
                    <a:pt x="464" y="73"/>
                    <a:pt x="464" y="73"/>
                    <a:pt x="464" y="73"/>
                  </a:cubicBezTo>
                  <a:cubicBezTo>
                    <a:pt x="464" y="69"/>
                    <a:pt x="464" y="69"/>
                    <a:pt x="464" y="69"/>
                  </a:cubicBezTo>
                  <a:cubicBezTo>
                    <a:pt x="464" y="48"/>
                    <a:pt x="452" y="31"/>
                    <a:pt x="431" y="31"/>
                  </a:cubicBezTo>
                  <a:moveTo>
                    <a:pt x="360" y="10"/>
                  </a:moveTo>
                  <a:cubicBezTo>
                    <a:pt x="360" y="54"/>
                    <a:pt x="360" y="54"/>
                    <a:pt x="360" y="54"/>
                  </a:cubicBezTo>
                  <a:cubicBezTo>
                    <a:pt x="313" y="54"/>
                    <a:pt x="313" y="54"/>
                    <a:pt x="313" y="54"/>
                  </a:cubicBezTo>
                  <a:cubicBezTo>
                    <a:pt x="313" y="10"/>
                    <a:pt x="313" y="10"/>
                    <a:pt x="313" y="10"/>
                  </a:cubicBezTo>
                  <a:cubicBezTo>
                    <a:pt x="296" y="10"/>
                    <a:pt x="296" y="10"/>
                    <a:pt x="296" y="10"/>
                  </a:cubicBezTo>
                  <a:cubicBezTo>
                    <a:pt x="296" y="109"/>
                    <a:pt x="296" y="109"/>
                    <a:pt x="296" y="109"/>
                  </a:cubicBezTo>
                  <a:cubicBezTo>
                    <a:pt x="313" y="109"/>
                    <a:pt x="313" y="109"/>
                    <a:pt x="313" y="109"/>
                  </a:cubicBezTo>
                  <a:cubicBezTo>
                    <a:pt x="313" y="68"/>
                    <a:pt x="313" y="68"/>
                    <a:pt x="313" y="68"/>
                  </a:cubicBezTo>
                  <a:cubicBezTo>
                    <a:pt x="360" y="68"/>
                    <a:pt x="360" y="68"/>
                    <a:pt x="360" y="68"/>
                  </a:cubicBezTo>
                  <a:cubicBezTo>
                    <a:pt x="360" y="109"/>
                    <a:pt x="360" y="109"/>
                    <a:pt x="360" y="109"/>
                  </a:cubicBezTo>
                  <a:cubicBezTo>
                    <a:pt x="377" y="109"/>
                    <a:pt x="377" y="109"/>
                    <a:pt x="377" y="109"/>
                  </a:cubicBezTo>
                  <a:cubicBezTo>
                    <a:pt x="377" y="10"/>
                    <a:pt x="377" y="10"/>
                    <a:pt x="377" y="10"/>
                  </a:cubicBezTo>
                  <a:lnTo>
                    <a:pt x="360" y="10"/>
                  </a:lnTo>
                  <a:close/>
                  <a:moveTo>
                    <a:pt x="203" y="97"/>
                  </a:moveTo>
                  <a:cubicBezTo>
                    <a:pt x="191" y="97"/>
                    <a:pt x="183" y="88"/>
                    <a:pt x="183" y="71"/>
                  </a:cubicBezTo>
                  <a:cubicBezTo>
                    <a:pt x="183" y="54"/>
                    <a:pt x="191" y="44"/>
                    <a:pt x="203" y="44"/>
                  </a:cubicBezTo>
                  <a:cubicBezTo>
                    <a:pt x="216" y="44"/>
                    <a:pt x="224" y="52"/>
                    <a:pt x="226" y="67"/>
                  </a:cubicBezTo>
                  <a:cubicBezTo>
                    <a:pt x="226" y="75"/>
                    <a:pt x="226" y="75"/>
                    <a:pt x="226" y="75"/>
                  </a:cubicBezTo>
                  <a:cubicBezTo>
                    <a:pt x="224" y="90"/>
                    <a:pt x="216" y="97"/>
                    <a:pt x="203" y="97"/>
                  </a:cubicBezTo>
                  <a:moveTo>
                    <a:pt x="226" y="4"/>
                  </a:moveTo>
                  <a:cubicBezTo>
                    <a:pt x="226" y="42"/>
                    <a:pt x="226" y="42"/>
                    <a:pt x="226" y="42"/>
                  </a:cubicBezTo>
                  <a:cubicBezTo>
                    <a:pt x="224" y="42"/>
                    <a:pt x="224" y="42"/>
                    <a:pt x="224" y="42"/>
                  </a:cubicBezTo>
                  <a:cubicBezTo>
                    <a:pt x="220" y="36"/>
                    <a:pt x="213" y="31"/>
                    <a:pt x="201" y="31"/>
                  </a:cubicBezTo>
                  <a:cubicBezTo>
                    <a:pt x="183" y="31"/>
                    <a:pt x="167" y="46"/>
                    <a:pt x="167" y="71"/>
                  </a:cubicBezTo>
                  <a:cubicBezTo>
                    <a:pt x="167" y="95"/>
                    <a:pt x="183" y="111"/>
                    <a:pt x="201" y="111"/>
                  </a:cubicBezTo>
                  <a:cubicBezTo>
                    <a:pt x="213" y="111"/>
                    <a:pt x="221" y="106"/>
                    <a:pt x="225" y="99"/>
                  </a:cubicBezTo>
                  <a:cubicBezTo>
                    <a:pt x="226" y="99"/>
                    <a:pt x="226" y="99"/>
                    <a:pt x="226" y="99"/>
                  </a:cubicBezTo>
                  <a:cubicBezTo>
                    <a:pt x="226" y="109"/>
                    <a:pt x="226" y="109"/>
                    <a:pt x="226" y="109"/>
                  </a:cubicBezTo>
                  <a:cubicBezTo>
                    <a:pt x="241" y="109"/>
                    <a:pt x="241" y="109"/>
                    <a:pt x="241" y="109"/>
                  </a:cubicBezTo>
                  <a:cubicBezTo>
                    <a:pt x="241" y="2"/>
                    <a:pt x="241" y="2"/>
                    <a:pt x="241" y="2"/>
                  </a:cubicBezTo>
                  <a:lnTo>
                    <a:pt x="226" y="4"/>
                  </a:lnTo>
                  <a:close/>
                  <a:moveTo>
                    <a:pt x="124" y="31"/>
                  </a:moveTo>
                  <a:cubicBezTo>
                    <a:pt x="114" y="31"/>
                    <a:pt x="106" y="36"/>
                    <a:pt x="102" y="43"/>
                  </a:cubicBezTo>
                  <a:cubicBezTo>
                    <a:pt x="100" y="43"/>
                    <a:pt x="100" y="43"/>
                    <a:pt x="100" y="43"/>
                  </a:cubicBezTo>
                  <a:cubicBezTo>
                    <a:pt x="100" y="33"/>
                    <a:pt x="100" y="33"/>
                    <a:pt x="100" y="33"/>
                  </a:cubicBezTo>
                  <a:cubicBezTo>
                    <a:pt x="86" y="33"/>
                    <a:pt x="86" y="33"/>
                    <a:pt x="86" y="33"/>
                  </a:cubicBezTo>
                  <a:cubicBezTo>
                    <a:pt x="86" y="109"/>
                    <a:pt x="86" y="109"/>
                    <a:pt x="86" y="109"/>
                  </a:cubicBezTo>
                  <a:cubicBezTo>
                    <a:pt x="101" y="109"/>
                    <a:pt x="101" y="109"/>
                    <a:pt x="101" y="109"/>
                  </a:cubicBezTo>
                  <a:cubicBezTo>
                    <a:pt x="101" y="69"/>
                    <a:pt x="101" y="69"/>
                    <a:pt x="101" y="69"/>
                  </a:cubicBezTo>
                  <a:cubicBezTo>
                    <a:pt x="101" y="60"/>
                    <a:pt x="103" y="55"/>
                    <a:pt x="106" y="52"/>
                  </a:cubicBezTo>
                  <a:cubicBezTo>
                    <a:pt x="110" y="47"/>
                    <a:pt x="115" y="45"/>
                    <a:pt x="121" y="45"/>
                  </a:cubicBezTo>
                  <a:cubicBezTo>
                    <a:pt x="131" y="45"/>
                    <a:pt x="136" y="50"/>
                    <a:pt x="136" y="64"/>
                  </a:cubicBezTo>
                  <a:cubicBezTo>
                    <a:pt x="136" y="109"/>
                    <a:pt x="136" y="109"/>
                    <a:pt x="136" y="109"/>
                  </a:cubicBezTo>
                  <a:cubicBezTo>
                    <a:pt x="151" y="109"/>
                    <a:pt x="151" y="109"/>
                    <a:pt x="151" y="109"/>
                  </a:cubicBezTo>
                  <a:cubicBezTo>
                    <a:pt x="151" y="59"/>
                    <a:pt x="151" y="59"/>
                    <a:pt x="151" y="59"/>
                  </a:cubicBezTo>
                  <a:cubicBezTo>
                    <a:pt x="151" y="38"/>
                    <a:pt x="139" y="31"/>
                    <a:pt x="124" y="31"/>
                  </a:cubicBezTo>
                  <a:moveTo>
                    <a:pt x="28" y="99"/>
                  </a:moveTo>
                  <a:cubicBezTo>
                    <a:pt x="20" y="99"/>
                    <a:pt x="15" y="95"/>
                    <a:pt x="15" y="88"/>
                  </a:cubicBezTo>
                  <a:cubicBezTo>
                    <a:pt x="15" y="81"/>
                    <a:pt x="20" y="77"/>
                    <a:pt x="32" y="76"/>
                  </a:cubicBezTo>
                  <a:cubicBezTo>
                    <a:pt x="48" y="74"/>
                    <a:pt x="48" y="74"/>
                    <a:pt x="48" y="74"/>
                  </a:cubicBezTo>
                  <a:cubicBezTo>
                    <a:pt x="48" y="79"/>
                    <a:pt x="48" y="79"/>
                    <a:pt x="48" y="79"/>
                  </a:cubicBezTo>
                  <a:cubicBezTo>
                    <a:pt x="48" y="92"/>
                    <a:pt x="37" y="99"/>
                    <a:pt x="28" y="99"/>
                  </a:cubicBezTo>
                  <a:moveTo>
                    <a:pt x="63" y="98"/>
                  </a:moveTo>
                  <a:cubicBezTo>
                    <a:pt x="63" y="61"/>
                    <a:pt x="63" y="61"/>
                    <a:pt x="63" y="61"/>
                  </a:cubicBezTo>
                  <a:cubicBezTo>
                    <a:pt x="63" y="38"/>
                    <a:pt x="50" y="31"/>
                    <a:pt x="34" y="31"/>
                  </a:cubicBezTo>
                  <a:cubicBezTo>
                    <a:pt x="18" y="31"/>
                    <a:pt x="7" y="39"/>
                    <a:pt x="3" y="51"/>
                  </a:cubicBezTo>
                  <a:cubicBezTo>
                    <a:pt x="16" y="56"/>
                    <a:pt x="16" y="56"/>
                    <a:pt x="16" y="56"/>
                  </a:cubicBezTo>
                  <a:cubicBezTo>
                    <a:pt x="18" y="49"/>
                    <a:pt x="23" y="44"/>
                    <a:pt x="33" y="44"/>
                  </a:cubicBezTo>
                  <a:cubicBezTo>
                    <a:pt x="43" y="44"/>
                    <a:pt x="48" y="50"/>
                    <a:pt x="48" y="63"/>
                  </a:cubicBezTo>
                  <a:cubicBezTo>
                    <a:pt x="28" y="66"/>
                    <a:pt x="28" y="66"/>
                    <a:pt x="28" y="66"/>
                  </a:cubicBezTo>
                  <a:cubicBezTo>
                    <a:pt x="10" y="68"/>
                    <a:pt x="0" y="75"/>
                    <a:pt x="0" y="89"/>
                  </a:cubicBezTo>
                  <a:cubicBezTo>
                    <a:pt x="0" y="103"/>
                    <a:pt x="11" y="111"/>
                    <a:pt x="25" y="111"/>
                  </a:cubicBezTo>
                  <a:cubicBezTo>
                    <a:pt x="37" y="111"/>
                    <a:pt x="46" y="105"/>
                    <a:pt x="50" y="98"/>
                  </a:cubicBezTo>
                  <a:cubicBezTo>
                    <a:pt x="51" y="98"/>
                    <a:pt x="51" y="98"/>
                    <a:pt x="51" y="98"/>
                  </a:cubicBezTo>
                  <a:cubicBezTo>
                    <a:pt x="51" y="109"/>
                    <a:pt x="51" y="109"/>
                    <a:pt x="51" y="109"/>
                  </a:cubicBezTo>
                  <a:cubicBezTo>
                    <a:pt x="72" y="109"/>
                    <a:pt x="72" y="109"/>
                    <a:pt x="72" y="109"/>
                  </a:cubicBezTo>
                  <a:cubicBezTo>
                    <a:pt x="72" y="98"/>
                    <a:pt x="72" y="98"/>
                    <a:pt x="72" y="98"/>
                  </a:cubicBezTo>
                  <a:lnTo>
                    <a:pt x="63" y="98"/>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7"/>
            <p:cNvSpPr>
              <a:spLocks noEditPoints="1"/>
            </p:cNvSpPr>
            <p:nvPr userDrawn="1"/>
          </p:nvSpPr>
          <p:spPr bwMode="auto">
            <a:xfrm>
              <a:off x="1730" y="1661"/>
              <a:ext cx="1255" cy="148"/>
            </a:xfrm>
            <a:custGeom>
              <a:avLst/>
              <a:gdLst>
                <a:gd name="T0" fmla="*/ 1157 w 1172"/>
                <a:gd name="T1" fmla="*/ 70 h 138"/>
                <a:gd name="T2" fmla="*/ 1155 w 1172"/>
                <a:gd name="T3" fmla="*/ 42 h 138"/>
                <a:gd name="T4" fmla="*/ 1156 w 1172"/>
                <a:gd name="T5" fmla="*/ 99 h 138"/>
                <a:gd name="T6" fmla="*/ 1100 w 1172"/>
                <a:gd name="T7" fmla="*/ 123 h 138"/>
                <a:gd name="T8" fmla="*/ 1158 w 1172"/>
                <a:gd name="T9" fmla="*/ 33 h 138"/>
                <a:gd name="T10" fmla="*/ 1031 w 1172"/>
                <a:gd name="T11" fmla="*/ 33 h 138"/>
                <a:gd name="T12" fmla="*/ 1032 w 1172"/>
                <a:gd name="T13" fmla="*/ 68 h 138"/>
                <a:gd name="T14" fmla="*/ 1067 w 1172"/>
                <a:gd name="T15" fmla="*/ 109 h 138"/>
                <a:gd name="T16" fmla="*/ 996 w 1172"/>
                <a:gd name="T17" fmla="*/ 33 h 138"/>
                <a:gd name="T18" fmla="*/ 996 w 1172"/>
                <a:gd name="T19" fmla="*/ 33 h 138"/>
                <a:gd name="T20" fmla="*/ 988 w 1172"/>
                <a:gd name="T21" fmla="*/ 20 h 138"/>
                <a:gd name="T22" fmla="*/ 935 w 1172"/>
                <a:gd name="T23" fmla="*/ 110 h 138"/>
                <a:gd name="T24" fmla="*/ 935 w 1172"/>
                <a:gd name="T25" fmla="*/ 43 h 138"/>
                <a:gd name="T26" fmla="*/ 908 w 1172"/>
                <a:gd name="T27" fmla="*/ 53 h 138"/>
                <a:gd name="T28" fmla="*/ 913 w 1172"/>
                <a:gd name="T29" fmla="*/ 85 h 138"/>
                <a:gd name="T30" fmla="*/ 873 w 1172"/>
                <a:gd name="T31" fmla="*/ 33 h 138"/>
                <a:gd name="T32" fmla="*/ 874 w 1172"/>
                <a:gd name="T33" fmla="*/ 66 h 138"/>
                <a:gd name="T34" fmla="*/ 894 w 1172"/>
                <a:gd name="T35" fmla="*/ 31 h 138"/>
                <a:gd name="T36" fmla="*/ 802 w 1172"/>
                <a:gd name="T37" fmla="*/ 97 h 138"/>
                <a:gd name="T38" fmla="*/ 772 w 1172"/>
                <a:gd name="T39" fmla="*/ 83 h 138"/>
                <a:gd name="T40" fmla="*/ 824 w 1172"/>
                <a:gd name="T41" fmla="*/ 109 h 138"/>
                <a:gd name="T42" fmla="*/ 733 w 1172"/>
                <a:gd name="T43" fmla="*/ 9 h 138"/>
                <a:gd name="T44" fmla="*/ 668 w 1172"/>
                <a:gd name="T45" fmla="*/ 9 h 138"/>
                <a:gd name="T46" fmla="*/ 684 w 1172"/>
                <a:gd name="T47" fmla="*/ 36 h 138"/>
                <a:gd name="T48" fmla="*/ 733 w 1172"/>
                <a:gd name="T49" fmla="*/ 9 h 138"/>
                <a:gd name="T50" fmla="*/ 612 w 1172"/>
                <a:gd name="T51" fmla="*/ 1 h 138"/>
                <a:gd name="T52" fmla="*/ 572 w 1172"/>
                <a:gd name="T53" fmla="*/ 45 h 138"/>
                <a:gd name="T54" fmla="*/ 599 w 1172"/>
                <a:gd name="T55" fmla="*/ 45 h 138"/>
                <a:gd name="T56" fmla="*/ 599 w 1172"/>
                <a:gd name="T57" fmla="*/ 31 h 138"/>
                <a:gd name="T58" fmla="*/ 505 w 1172"/>
                <a:gd name="T59" fmla="*/ 70 h 138"/>
                <a:gd name="T60" fmla="*/ 526 w 1172"/>
                <a:gd name="T61" fmla="*/ 31 h 138"/>
                <a:gd name="T62" fmla="*/ 440 w 1172"/>
                <a:gd name="T63" fmla="*/ 109 h 138"/>
                <a:gd name="T64" fmla="*/ 440 w 1172"/>
                <a:gd name="T65" fmla="*/ 109 h 138"/>
                <a:gd name="T66" fmla="*/ 372 w 1172"/>
                <a:gd name="T67" fmla="*/ 44 h 138"/>
                <a:gd name="T68" fmla="*/ 336 w 1172"/>
                <a:gd name="T69" fmla="*/ 70 h 138"/>
                <a:gd name="T70" fmla="*/ 287 w 1172"/>
                <a:gd name="T71" fmla="*/ 97 h 138"/>
                <a:gd name="T72" fmla="*/ 324 w 1172"/>
                <a:gd name="T73" fmla="*/ 70 h 138"/>
                <a:gd name="T74" fmla="*/ 324 w 1172"/>
                <a:gd name="T75" fmla="*/ 70 h 138"/>
                <a:gd name="T76" fmla="*/ 184 w 1172"/>
                <a:gd name="T77" fmla="*/ 2 h 138"/>
                <a:gd name="T78" fmla="*/ 184 w 1172"/>
                <a:gd name="T79" fmla="*/ 68 h 138"/>
                <a:gd name="T80" fmla="*/ 219 w 1172"/>
                <a:gd name="T81" fmla="*/ 109 h 138"/>
                <a:gd name="T82" fmla="*/ 153 w 1172"/>
                <a:gd name="T83" fmla="*/ 86 h 138"/>
                <a:gd name="T84" fmla="*/ 120 w 1172"/>
                <a:gd name="T85" fmla="*/ 44 h 138"/>
                <a:gd name="T86" fmla="*/ 83 w 1172"/>
                <a:gd name="T87" fmla="*/ 70 h 138"/>
                <a:gd name="T88" fmla="*/ 70 w 1172"/>
                <a:gd name="T89" fmla="*/ 28 h 138"/>
                <a:gd name="T90" fmla="*/ 56 w 1172"/>
                <a:gd name="T91" fmla="*/ 82 h 138"/>
                <a:gd name="T92" fmla="*/ 37 w 1172"/>
                <a:gd name="T93" fmla="*/ 111 h 138"/>
                <a:gd name="T94" fmla="*/ 36 w 1172"/>
                <a:gd name="T95" fmla="*/ 2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2" h="138">
                  <a:moveTo>
                    <a:pt x="1134" y="96"/>
                  </a:moveTo>
                  <a:cubicBezTo>
                    <a:pt x="1121" y="96"/>
                    <a:pt x="1113" y="87"/>
                    <a:pt x="1113" y="70"/>
                  </a:cubicBezTo>
                  <a:cubicBezTo>
                    <a:pt x="1113" y="53"/>
                    <a:pt x="1121" y="44"/>
                    <a:pt x="1134" y="44"/>
                  </a:cubicBezTo>
                  <a:cubicBezTo>
                    <a:pt x="1148" y="44"/>
                    <a:pt x="1157" y="53"/>
                    <a:pt x="1157" y="70"/>
                  </a:cubicBezTo>
                  <a:cubicBezTo>
                    <a:pt x="1157" y="88"/>
                    <a:pt x="1148" y="96"/>
                    <a:pt x="1134" y="96"/>
                  </a:cubicBezTo>
                  <a:moveTo>
                    <a:pt x="1158" y="33"/>
                  </a:moveTo>
                  <a:cubicBezTo>
                    <a:pt x="1157" y="42"/>
                    <a:pt x="1157" y="42"/>
                    <a:pt x="1157" y="42"/>
                  </a:cubicBezTo>
                  <a:cubicBezTo>
                    <a:pt x="1155" y="42"/>
                    <a:pt x="1155" y="42"/>
                    <a:pt x="1155" y="42"/>
                  </a:cubicBezTo>
                  <a:cubicBezTo>
                    <a:pt x="1151" y="35"/>
                    <a:pt x="1144" y="31"/>
                    <a:pt x="1132" y="31"/>
                  </a:cubicBezTo>
                  <a:cubicBezTo>
                    <a:pt x="1113" y="31"/>
                    <a:pt x="1098" y="46"/>
                    <a:pt x="1098" y="70"/>
                  </a:cubicBezTo>
                  <a:cubicBezTo>
                    <a:pt x="1098" y="95"/>
                    <a:pt x="1113" y="110"/>
                    <a:pt x="1132" y="110"/>
                  </a:cubicBezTo>
                  <a:cubicBezTo>
                    <a:pt x="1144" y="110"/>
                    <a:pt x="1151" y="105"/>
                    <a:pt x="1156" y="99"/>
                  </a:cubicBezTo>
                  <a:cubicBezTo>
                    <a:pt x="1157" y="99"/>
                    <a:pt x="1157" y="99"/>
                    <a:pt x="1157" y="99"/>
                  </a:cubicBezTo>
                  <a:cubicBezTo>
                    <a:pt x="1157" y="116"/>
                    <a:pt x="1148" y="124"/>
                    <a:pt x="1132" y="124"/>
                  </a:cubicBezTo>
                  <a:cubicBezTo>
                    <a:pt x="1121" y="124"/>
                    <a:pt x="1113" y="119"/>
                    <a:pt x="1109" y="113"/>
                  </a:cubicBezTo>
                  <a:cubicBezTo>
                    <a:pt x="1100" y="123"/>
                    <a:pt x="1100" y="123"/>
                    <a:pt x="1100" y="123"/>
                  </a:cubicBezTo>
                  <a:cubicBezTo>
                    <a:pt x="1106" y="132"/>
                    <a:pt x="1118" y="138"/>
                    <a:pt x="1133" y="138"/>
                  </a:cubicBezTo>
                  <a:cubicBezTo>
                    <a:pt x="1157" y="138"/>
                    <a:pt x="1172" y="124"/>
                    <a:pt x="1172" y="97"/>
                  </a:cubicBezTo>
                  <a:cubicBezTo>
                    <a:pt x="1172" y="33"/>
                    <a:pt x="1172" y="33"/>
                    <a:pt x="1172" y="33"/>
                  </a:cubicBezTo>
                  <a:lnTo>
                    <a:pt x="1158" y="33"/>
                  </a:lnTo>
                  <a:close/>
                  <a:moveTo>
                    <a:pt x="1055" y="31"/>
                  </a:moveTo>
                  <a:cubicBezTo>
                    <a:pt x="1045" y="31"/>
                    <a:pt x="1037" y="36"/>
                    <a:pt x="1033" y="43"/>
                  </a:cubicBezTo>
                  <a:cubicBezTo>
                    <a:pt x="1031" y="43"/>
                    <a:pt x="1031" y="43"/>
                    <a:pt x="1031" y="43"/>
                  </a:cubicBezTo>
                  <a:cubicBezTo>
                    <a:pt x="1031" y="33"/>
                    <a:pt x="1031" y="33"/>
                    <a:pt x="1031" y="33"/>
                  </a:cubicBezTo>
                  <a:cubicBezTo>
                    <a:pt x="1017" y="33"/>
                    <a:pt x="1017" y="33"/>
                    <a:pt x="1017" y="33"/>
                  </a:cubicBezTo>
                  <a:cubicBezTo>
                    <a:pt x="1017" y="109"/>
                    <a:pt x="1017" y="109"/>
                    <a:pt x="1017" y="109"/>
                  </a:cubicBezTo>
                  <a:cubicBezTo>
                    <a:pt x="1032" y="109"/>
                    <a:pt x="1032" y="109"/>
                    <a:pt x="1032" y="109"/>
                  </a:cubicBezTo>
                  <a:cubicBezTo>
                    <a:pt x="1032" y="68"/>
                    <a:pt x="1032" y="68"/>
                    <a:pt x="1032" y="68"/>
                  </a:cubicBezTo>
                  <a:cubicBezTo>
                    <a:pt x="1032" y="60"/>
                    <a:pt x="1034" y="55"/>
                    <a:pt x="1037" y="51"/>
                  </a:cubicBezTo>
                  <a:cubicBezTo>
                    <a:pt x="1040" y="47"/>
                    <a:pt x="1046" y="44"/>
                    <a:pt x="1052" y="44"/>
                  </a:cubicBezTo>
                  <a:cubicBezTo>
                    <a:pt x="1062" y="44"/>
                    <a:pt x="1067" y="50"/>
                    <a:pt x="1067" y="63"/>
                  </a:cubicBezTo>
                  <a:cubicBezTo>
                    <a:pt x="1067" y="109"/>
                    <a:pt x="1067" y="109"/>
                    <a:pt x="1067" y="109"/>
                  </a:cubicBezTo>
                  <a:cubicBezTo>
                    <a:pt x="1082" y="109"/>
                    <a:pt x="1082" y="109"/>
                    <a:pt x="1082" y="109"/>
                  </a:cubicBezTo>
                  <a:cubicBezTo>
                    <a:pt x="1082" y="58"/>
                    <a:pt x="1082" y="58"/>
                    <a:pt x="1082" y="58"/>
                  </a:cubicBezTo>
                  <a:cubicBezTo>
                    <a:pt x="1082" y="38"/>
                    <a:pt x="1070" y="31"/>
                    <a:pt x="1055" y="31"/>
                  </a:cubicBezTo>
                  <a:moveTo>
                    <a:pt x="996" y="33"/>
                  </a:moveTo>
                  <a:cubicBezTo>
                    <a:pt x="981" y="33"/>
                    <a:pt x="981" y="33"/>
                    <a:pt x="981" y="33"/>
                  </a:cubicBezTo>
                  <a:cubicBezTo>
                    <a:pt x="981" y="109"/>
                    <a:pt x="981" y="109"/>
                    <a:pt x="981" y="109"/>
                  </a:cubicBezTo>
                  <a:cubicBezTo>
                    <a:pt x="996" y="109"/>
                    <a:pt x="996" y="109"/>
                    <a:pt x="996" y="109"/>
                  </a:cubicBezTo>
                  <a:lnTo>
                    <a:pt x="996" y="33"/>
                  </a:lnTo>
                  <a:close/>
                  <a:moveTo>
                    <a:pt x="998" y="10"/>
                  </a:moveTo>
                  <a:cubicBezTo>
                    <a:pt x="998" y="4"/>
                    <a:pt x="994" y="0"/>
                    <a:pt x="988" y="0"/>
                  </a:cubicBezTo>
                  <a:cubicBezTo>
                    <a:pt x="983" y="0"/>
                    <a:pt x="978" y="4"/>
                    <a:pt x="978" y="10"/>
                  </a:cubicBezTo>
                  <a:cubicBezTo>
                    <a:pt x="978" y="16"/>
                    <a:pt x="983" y="20"/>
                    <a:pt x="988" y="20"/>
                  </a:cubicBezTo>
                  <a:cubicBezTo>
                    <a:pt x="994" y="20"/>
                    <a:pt x="998" y="16"/>
                    <a:pt x="998" y="10"/>
                  </a:cubicBezTo>
                  <a:moveTo>
                    <a:pt x="913" y="85"/>
                  </a:moveTo>
                  <a:cubicBezTo>
                    <a:pt x="905" y="95"/>
                    <a:pt x="905" y="95"/>
                    <a:pt x="905" y="95"/>
                  </a:cubicBezTo>
                  <a:cubicBezTo>
                    <a:pt x="910" y="103"/>
                    <a:pt x="920" y="110"/>
                    <a:pt x="935" y="110"/>
                  </a:cubicBezTo>
                  <a:cubicBezTo>
                    <a:pt x="952" y="110"/>
                    <a:pt x="964" y="101"/>
                    <a:pt x="964" y="86"/>
                  </a:cubicBezTo>
                  <a:cubicBezTo>
                    <a:pt x="964" y="72"/>
                    <a:pt x="953" y="67"/>
                    <a:pt x="939" y="63"/>
                  </a:cubicBezTo>
                  <a:cubicBezTo>
                    <a:pt x="930" y="61"/>
                    <a:pt x="922" y="58"/>
                    <a:pt x="922" y="52"/>
                  </a:cubicBezTo>
                  <a:cubicBezTo>
                    <a:pt x="922" y="47"/>
                    <a:pt x="927" y="43"/>
                    <a:pt x="935" y="43"/>
                  </a:cubicBezTo>
                  <a:cubicBezTo>
                    <a:pt x="943" y="43"/>
                    <a:pt x="951" y="48"/>
                    <a:pt x="955" y="54"/>
                  </a:cubicBezTo>
                  <a:cubicBezTo>
                    <a:pt x="963" y="43"/>
                    <a:pt x="963" y="43"/>
                    <a:pt x="963" y="43"/>
                  </a:cubicBezTo>
                  <a:cubicBezTo>
                    <a:pt x="957" y="36"/>
                    <a:pt x="947" y="31"/>
                    <a:pt x="935" y="31"/>
                  </a:cubicBezTo>
                  <a:cubicBezTo>
                    <a:pt x="919" y="31"/>
                    <a:pt x="908" y="39"/>
                    <a:pt x="908" y="53"/>
                  </a:cubicBezTo>
                  <a:cubicBezTo>
                    <a:pt x="908" y="67"/>
                    <a:pt x="919" y="72"/>
                    <a:pt x="933" y="76"/>
                  </a:cubicBezTo>
                  <a:cubicBezTo>
                    <a:pt x="944" y="78"/>
                    <a:pt x="949" y="82"/>
                    <a:pt x="949" y="88"/>
                  </a:cubicBezTo>
                  <a:cubicBezTo>
                    <a:pt x="949" y="94"/>
                    <a:pt x="944" y="98"/>
                    <a:pt x="935" y="98"/>
                  </a:cubicBezTo>
                  <a:cubicBezTo>
                    <a:pt x="925" y="98"/>
                    <a:pt x="917" y="92"/>
                    <a:pt x="913" y="85"/>
                  </a:cubicBezTo>
                  <a:moveTo>
                    <a:pt x="894" y="31"/>
                  </a:moveTo>
                  <a:cubicBezTo>
                    <a:pt x="886" y="31"/>
                    <a:pt x="878" y="36"/>
                    <a:pt x="874" y="44"/>
                  </a:cubicBezTo>
                  <a:cubicBezTo>
                    <a:pt x="873" y="44"/>
                    <a:pt x="873" y="44"/>
                    <a:pt x="873" y="44"/>
                  </a:cubicBezTo>
                  <a:cubicBezTo>
                    <a:pt x="873" y="33"/>
                    <a:pt x="873" y="33"/>
                    <a:pt x="873" y="33"/>
                  </a:cubicBezTo>
                  <a:cubicBezTo>
                    <a:pt x="858" y="33"/>
                    <a:pt x="858" y="33"/>
                    <a:pt x="858" y="33"/>
                  </a:cubicBezTo>
                  <a:cubicBezTo>
                    <a:pt x="858" y="109"/>
                    <a:pt x="858" y="109"/>
                    <a:pt x="858" y="109"/>
                  </a:cubicBezTo>
                  <a:cubicBezTo>
                    <a:pt x="874" y="109"/>
                    <a:pt x="874" y="109"/>
                    <a:pt x="874" y="109"/>
                  </a:cubicBezTo>
                  <a:cubicBezTo>
                    <a:pt x="874" y="66"/>
                    <a:pt x="874" y="66"/>
                    <a:pt x="874" y="66"/>
                  </a:cubicBezTo>
                  <a:cubicBezTo>
                    <a:pt x="874" y="53"/>
                    <a:pt x="882" y="45"/>
                    <a:pt x="893" y="45"/>
                  </a:cubicBezTo>
                  <a:cubicBezTo>
                    <a:pt x="895" y="45"/>
                    <a:pt x="897" y="46"/>
                    <a:pt x="898" y="46"/>
                  </a:cubicBezTo>
                  <a:cubicBezTo>
                    <a:pt x="899" y="31"/>
                    <a:pt x="899" y="31"/>
                    <a:pt x="899" y="31"/>
                  </a:cubicBezTo>
                  <a:cubicBezTo>
                    <a:pt x="898" y="31"/>
                    <a:pt x="897" y="31"/>
                    <a:pt x="894" y="31"/>
                  </a:cubicBezTo>
                  <a:moveTo>
                    <a:pt x="823" y="33"/>
                  </a:moveTo>
                  <a:cubicBezTo>
                    <a:pt x="823" y="73"/>
                    <a:pt x="823" y="73"/>
                    <a:pt x="823" y="73"/>
                  </a:cubicBezTo>
                  <a:cubicBezTo>
                    <a:pt x="823" y="82"/>
                    <a:pt x="821" y="87"/>
                    <a:pt x="818" y="90"/>
                  </a:cubicBezTo>
                  <a:cubicBezTo>
                    <a:pt x="814" y="95"/>
                    <a:pt x="808" y="97"/>
                    <a:pt x="802" y="97"/>
                  </a:cubicBezTo>
                  <a:cubicBezTo>
                    <a:pt x="792" y="97"/>
                    <a:pt x="787" y="92"/>
                    <a:pt x="787" y="78"/>
                  </a:cubicBezTo>
                  <a:cubicBezTo>
                    <a:pt x="787" y="33"/>
                    <a:pt x="787" y="33"/>
                    <a:pt x="787" y="33"/>
                  </a:cubicBezTo>
                  <a:cubicBezTo>
                    <a:pt x="772" y="33"/>
                    <a:pt x="772" y="33"/>
                    <a:pt x="772" y="33"/>
                  </a:cubicBezTo>
                  <a:cubicBezTo>
                    <a:pt x="772" y="83"/>
                    <a:pt x="772" y="83"/>
                    <a:pt x="772" y="83"/>
                  </a:cubicBezTo>
                  <a:cubicBezTo>
                    <a:pt x="772" y="104"/>
                    <a:pt x="785" y="111"/>
                    <a:pt x="799" y="111"/>
                  </a:cubicBezTo>
                  <a:cubicBezTo>
                    <a:pt x="809" y="111"/>
                    <a:pt x="818" y="106"/>
                    <a:pt x="822" y="99"/>
                  </a:cubicBezTo>
                  <a:cubicBezTo>
                    <a:pt x="823" y="99"/>
                    <a:pt x="823" y="99"/>
                    <a:pt x="823" y="99"/>
                  </a:cubicBezTo>
                  <a:cubicBezTo>
                    <a:pt x="824" y="109"/>
                    <a:pt x="824" y="109"/>
                    <a:pt x="824" y="109"/>
                  </a:cubicBezTo>
                  <a:cubicBezTo>
                    <a:pt x="838" y="109"/>
                    <a:pt x="838" y="109"/>
                    <a:pt x="838" y="109"/>
                  </a:cubicBezTo>
                  <a:cubicBezTo>
                    <a:pt x="838" y="33"/>
                    <a:pt x="838" y="33"/>
                    <a:pt x="838" y="33"/>
                  </a:cubicBezTo>
                  <a:lnTo>
                    <a:pt x="823" y="33"/>
                  </a:lnTo>
                  <a:close/>
                  <a:moveTo>
                    <a:pt x="733" y="9"/>
                  </a:moveTo>
                  <a:cubicBezTo>
                    <a:pt x="733" y="59"/>
                    <a:pt x="733" y="59"/>
                    <a:pt x="733" y="59"/>
                  </a:cubicBezTo>
                  <a:cubicBezTo>
                    <a:pt x="734" y="81"/>
                    <a:pt x="734" y="81"/>
                    <a:pt x="734" y="81"/>
                  </a:cubicBezTo>
                  <a:cubicBezTo>
                    <a:pt x="684" y="9"/>
                    <a:pt x="684" y="9"/>
                    <a:pt x="684" y="9"/>
                  </a:cubicBezTo>
                  <a:cubicBezTo>
                    <a:pt x="668" y="9"/>
                    <a:pt x="668" y="9"/>
                    <a:pt x="668" y="9"/>
                  </a:cubicBezTo>
                  <a:cubicBezTo>
                    <a:pt x="668" y="109"/>
                    <a:pt x="668" y="109"/>
                    <a:pt x="668" y="109"/>
                  </a:cubicBezTo>
                  <a:cubicBezTo>
                    <a:pt x="684" y="109"/>
                    <a:pt x="684" y="109"/>
                    <a:pt x="684" y="109"/>
                  </a:cubicBezTo>
                  <a:cubicBezTo>
                    <a:pt x="684" y="60"/>
                    <a:pt x="684" y="60"/>
                    <a:pt x="684" y="60"/>
                  </a:cubicBezTo>
                  <a:cubicBezTo>
                    <a:pt x="684" y="36"/>
                    <a:pt x="684" y="36"/>
                    <a:pt x="684" y="36"/>
                  </a:cubicBezTo>
                  <a:cubicBezTo>
                    <a:pt x="735" y="109"/>
                    <a:pt x="735" y="109"/>
                    <a:pt x="735" y="109"/>
                  </a:cubicBezTo>
                  <a:cubicBezTo>
                    <a:pt x="750" y="109"/>
                    <a:pt x="750" y="109"/>
                    <a:pt x="750" y="109"/>
                  </a:cubicBezTo>
                  <a:cubicBezTo>
                    <a:pt x="750" y="9"/>
                    <a:pt x="750" y="9"/>
                    <a:pt x="750" y="9"/>
                  </a:cubicBezTo>
                  <a:lnTo>
                    <a:pt x="733" y="9"/>
                  </a:lnTo>
                  <a:close/>
                  <a:moveTo>
                    <a:pt x="613" y="15"/>
                  </a:moveTo>
                  <a:cubicBezTo>
                    <a:pt x="617" y="15"/>
                    <a:pt x="620" y="15"/>
                    <a:pt x="623" y="16"/>
                  </a:cubicBezTo>
                  <a:cubicBezTo>
                    <a:pt x="623" y="2"/>
                    <a:pt x="623" y="2"/>
                    <a:pt x="623" y="2"/>
                  </a:cubicBezTo>
                  <a:cubicBezTo>
                    <a:pt x="620" y="1"/>
                    <a:pt x="617" y="1"/>
                    <a:pt x="612" y="1"/>
                  </a:cubicBezTo>
                  <a:cubicBezTo>
                    <a:pt x="599" y="1"/>
                    <a:pt x="584" y="7"/>
                    <a:pt x="584" y="29"/>
                  </a:cubicBezTo>
                  <a:cubicBezTo>
                    <a:pt x="584" y="33"/>
                    <a:pt x="584" y="33"/>
                    <a:pt x="584" y="33"/>
                  </a:cubicBezTo>
                  <a:cubicBezTo>
                    <a:pt x="572" y="33"/>
                    <a:pt x="572" y="33"/>
                    <a:pt x="572" y="33"/>
                  </a:cubicBezTo>
                  <a:cubicBezTo>
                    <a:pt x="572" y="45"/>
                    <a:pt x="572" y="45"/>
                    <a:pt x="572" y="45"/>
                  </a:cubicBezTo>
                  <a:cubicBezTo>
                    <a:pt x="584" y="45"/>
                    <a:pt x="584" y="45"/>
                    <a:pt x="584" y="45"/>
                  </a:cubicBezTo>
                  <a:cubicBezTo>
                    <a:pt x="584" y="109"/>
                    <a:pt x="584" y="109"/>
                    <a:pt x="584" y="109"/>
                  </a:cubicBezTo>
                  <a:cubicBezTo>
                    <a:pt x="599" y="109"/>
                    <a:pt x="599" y="109"/>
                    <a:pt x="599" y="109"/>
                  </a:cubicBezTo>
                  <a:cubicBezTo>
                    <a:pt x="599" y="45"/>
                    <a:pt x="599" y="45"/>
                    <a:pt x="599" y="45"/>
                  </a:cubicBezTo>
                  <a:cubicBezTo>
                    <a:pt x="620" y="45"/>
                    <a:pt x="620" y="45"/>
                    <a:pt x="620" y="45"/>
                  </a:cubicBezTo>
                  <a:cubicBezTo>
                    <a:pt x="620" y="33"/>
                    <a:pt x="620" y="33"/>
                    <a:pt x="620" y="33"/>
                  </a:cubicBezTo>
                  <a:cubicBezTo>
                    <a:pt x="599" y="33"/>
                    <a:pt x="599" y="33"/>
                    <a:pt x="599" y="33"/>
                  </a:cubicBezTo>
                  <a:cubicBezTo>
                    <a:pt x="599" y="31"/>
                    <a:pt x="599" y="31"/>
                    <a:pt x="599" y="31"/>
                  </a:cubicBezTo>
                  <a:cubicBezTo>
                    <a:pt x="599" y="20"/>
                    <a:pt x="604" y="15"/>
                    <a:pt x="613" y="15"/>
                  </a:cubicBezTo>
                  <a:moveTo>
                    <a:pt x="548" y="70"/>
                  </a:moveTo>
                  <a:cubicBezTo>
                    <a:pt x="548" y="87"/>
                    <a:pt x="540" y="97"/>
                    <a:pt x="526" y="97"/>
                  </a:cubicBezTo>
                  <a:cubicBezTo>
                    <a:pt x="513" y="97"/>
                    <a:pt x="505" y="87"/>
                    <a:pt x="505" y="70"/>
                  </a:cubicBezTo>
                  <a:cubicBezTo>
                    <a:pt x="505" y="54"/>
                    <a:pt x="513" y="44"/>
                    <a:pt x="526" y="44"/>
                  </a:cubicBezTo>
                  <a:cubicBezTo>
                    <a:pt x="540" y="44"/>
                    <a:pt x="548" y="54"/>
                    <a:pt x="548" y="70"/>
                  </a:cubicBezTo>
                  <a:moveTo>
                    <a:pt x="563" y="70"/>
                  </a:moveTo>
                  <a:cubicBezTo>
                    <a:pt x="563" y="46"/>
                    <a:pt x="548" y="31"/>
                    <a:pt x="526" y="31"/>
                  </a:cubicBezTo>
                  <a:cubicBezTo>
                    <a:pt x="504" y="31"/>
                    <a:pt x="489" y="46"/>
                    <a:pt x="489" y="70"/>
                  </a:cubicBezTo>
                  <a:cubicBezTo>
                    <a:pt x="489" y="95"/>
                    <a:pt x="504" y="110"/>
                    <a:pt x="526" y="110"/>
                  </a:cubicBezTo>
                  <a:cubicBezTo>
                    <a:pt x="548" y="110"/>
                    <a:pt x="563" y="95"/>
                    <a:pt x="563" y="70"/>
                  </a:cubicBezTo>
                  <a:moveTo>
                    <a:pt x="440" y="109"/>
                  </a:moveTo>
                  <a:cubicBezTo>
                    <a:pt x="440" y="2"/>
                    <a:pt x="440" y="2"/>
                    <a:pt x="440" y="2"/>
                  </a:cubicBezTo>
                  <a:cubicBezTo>
                    <a:pt x="425" y="4"/>
                    <a:pt x="425" y="4"/>
                    <a:pt x="425" y="4"/>
                  </a:cubicBezTo>
                  <a:cubicBezTo>
                    <a:pt x="425" y="109"/>
                    <a:pt x="425" y="109"/>
                    <a:pt x="425" y="109"/>
                  </a:cubicBezTo>
                  <a:lnTo>
                    <a:pt x="440" y="109"/>
                  </a:lnTo>
                  <a:close/>
                  <a:moveTo>
                    <a:pt x="394" y="70"/>
                  </a:moveTo>
                  <a:cubicBezTo>
                    <a:pt x="394" y="87"/>
                    <a:pt x="386" y="97"/>
                    <a:pt x="372" y="97"/>
                  </a:cubicBezTo>
                  <a:cubicBezTo>
                    <a:pt x="359" y="97"/>
                    <a:pt x="351" y="87"/>
                    <a:pt x="351" y="70"/>
                  </a:cubicBezTo>
                  <a:cubicBezTo>
                    <a:pt x="351" y="54"/>
                    <a:pt x="359" y="44"/>
                    <a:pt x="372" y="44"/>
                  </a:cubicBezTo>
                  <a:cubicBezTo>
                    <a:pt x="386" y="44"/>
                    <a:pt x="394" y="54"/>
                    <a:pt x="394" y="70"/>
                  </a:cubicBezTo>
                  <a:moveTo>
                    <a:pt x="409" y="70"/>
                  </a:moveTo>
                  <a:cubicBezTo>
                    <a:pt x="409" y="46"/>
                    <a:pt x="394" y="31"/>
                    <a:pt x="372" y="31"/>
                  </a:cubicBezTo>
                  <a:cubicBezTo>
                    <a:pt x="351" y="31"/>
                    <a:pt x="336" y="46"/>
                    <a:pt x="336" y="70"/>
                  </a:cubicBezTo>
                  <a:cubicBezTo>
                    <a:pt x="336" y="95"/>
                    <a:pt x="351" y="110"/>
                    <a:pt x="372" y="110"/>
                  </a:cubicBezTo>
                  <a:cubicBezTo>
                    <a:pt x="394" y="110"/>
                    <a:pt x="409" y="95"/>
                    <a:pt x="409" y="70"/>
                  </a:cubicBezTo>
                  <a:moveTo>
                    <a:pt x="309" y="70"/>
                  </a:moveTo>
                  <a:cubicBezTo>
                    <a:pt x="309" y="87"/>
                    <a:pt x="301" y="97"/>
                    <a:pt x="287" y="97"/>
                  </a:cubicBezTo>
                  <a:cubicBezTo>
                    <a:pt x="274" y="97"/>
                    <a:pt x="266" y="87"/>
                    <a:pt x="266" y="70"/>
                  </a:cubicBezTo>
                  <a:cubicBezTo>
                    <a:pt x="266" y="54"/>
                    <a:pt x="274" y="44"/>
                    <a:pt x="287" y="44"/>
                  </a:cubicBezTo>
                  <a:cubicBezTo>
                    <a:pt x="301" y="44"/>
                    <a:pt x="309" y="54"/>
                    <a:pt x="309" y="70"/>
                  </a:cubicBezTo>
                  <a:moveTo>
                    <a:pt x="324" y="70"/>
                  </a:moveTo>
                  <a:cubicBezTo>
                    <a:pt x="324" y="46"/>
                    <a:pt x="309" y="31"/>
                    <a:pt x="287" y="31"/>
                  </a:cubicBezTo>
                  <a:cubicBezTo>
                    <a:pt x="265" y="31"/>
                    <a:pt x="251" y="46"/>
                    <a:pt x="251" y="70"/>
                  </a:cubicBezTo>
                  <a:cubicBezTo>
                    <a:pt x="251" y="95"/>
                    <a:pt x="265" y="110"/>
                    <a:pt x="287" y="110"/>
                  </a:cubicBezTo>
                  <a:cubicBezTo>
                    <a:pt x="309" y="110"/>
                    <a:pt x="324" y="95"/>
                    <a:pt x="324" y="70"/>
                  </a:cubicBezTo>
                  <a:moveTo>
                    <a:pt x="208" y="31"/>
                  </a:moveTo>
                  <a:cubicBezTo>
                    <a:pt x="197" y="31"/>
                    <a:pt x="189" y="36"/>
                    <a:pt x="185" y="43"/>
                  </a:cubicBezTo>
                  <a:cubicBezTo>
                    <a:pt x="184" y="43"/>
                    <a:pt x="184" y="43"/>
                    <a:pt x="184" y="43"/>
                  </a:cubicBezTo>
                  <a:cubicBezTo>
                    <a:pt x="184" y="2"/>
                    <a:pt x="184" y="2"/>
                    <a:pt x="184" y="2"/>
                  </a:cubicBezTo>
                  <a:cubicBezTo>
                    <a:pt x="169" y="4"/>
                    <a:pt x="169" y="4"/>
                    <a:pt x="169" y="4"/>
                  </a:cubicBezTo>
                  <a:cubicBezTo>
                    <a:pt x="169" y="109"/>
                    <a:pt x="169" y="109"/>
                    <a:pt x="169" y="109"/>
                  </a:cubicBezTo>
                  <a:cubicBezTo>
                    <a:pt x="184" y="109"/>
                    <a:pt x="184" y="109"/>
                    <a:pt x="184" y="109"/>
                  </a:cubicBezTo>
                  <a:cubicBezTo>
                    <a:pt x="184" y="68"/>
                    <a:pt x="184" y="68"/>
                    <a:pt x="184" y="68"/>
                  </a:cubicBezTo>
                  <a:cubicBezTo>
                    <a:pt x="184" y="60"/>
                    <a:pt x="186" y="55"/>
                    <a:pt x="189" y="51"/>
                  </a:cubicBezTo>
                  <a:cubicBezTo>
                    <a:pt x="193" y="47"/>
                    <a:pt x="198" y="44"/>
                    <a:pt x="204" y="44"/>
                  </a:cubicBezTo>
                  <a:cubicBezTo>
                    <a:pt x="214" y="44"/>
                    <a:pt x="219" y="50"/>
                    <a:pt x="219" y="63"/>
                  </a:cubicBezTo>
                  <a:cubicBezTo>
                    <a:pt x="219" y="109"/>
                    <a:pt x="219" y="109"/>
                    <a:pt x="219" y="109"/>
                  </a:cubicBezTo>
                  <a:cubicBezTo>
                    <a:pt x="235" y="109"/>
                    <a:pt x="235" y="109"/>
                    <a:pt x="235" y="109"/>
                  </a:cubicBezTo>
                  <a:cubicBezTo>
                    <a:pt x="235" y="58"/>
                    <a:pt x="235" y="58"/>
                    <a:pt x="235" y="58"/>
                  </a:cubicBezTo>
                  <a:cubicBezTo>
                    <a:pt x="235" y="38"/>
                    <a:pt x="222" y="31"/>
                    <a:pt x="208" y="31"/>
                  </a:cubicBezTo>
                  <a:moveTo>
                    <a:pt x="153" y="86"/>
                  </a:moveTo>
                  <a:cubicBezTo>
                    <a:pt x="139" y="81"/>
                    <a:pt x="139" y="81"/>
                    <a:pt x="139" y="81"/>
                  </a:cubicBezTo>
                  <a:cubicBezTo>
                    <a:pt x="137" y="91"/>
                    <a:pt x="128" y="97"/>
                    <a:pt x="120" y="97"/>
                  </a:cubicBezTo>
                  <a:cubicBezTo>
                    <a:pt x="107" y="97"/>
                    <a:pt x="98" y="87"/>
                    <a:pt x="98" y="70"/>
                  </a:cubicBezTo>
                  <a:cubicBezTo>
                    <a:pt x="98" y="54"/>
                    <a:pt x="106" y="44"/>
                    <a:pt x="120" y="44"/>
                  </a:cubicBezTo>
                  <a:cubicBezTo>
                    <a:pt x="128" y="44"/>
                    <a:pt x="137" y="50"/>
                    <a:pt x="139" y="60"/>
                  </a:cubicBezTo>
                  <a:cubicBezTo>
                    <a:pt x="153" y="55"/>
                    <a:pt x="153" y="55"/>
                    <a:pt x="153" y="55"/>
                  </a:cubicBezTo>
                  <a:cubicBezTo>
                    <a:pt x="149" y="40"/>
                    <a:pt x="136" y="31"/>
                    <a:pt x="120" y="31"/>
                  </a:cubicBezTo>
                  <a:cubicBezTo>
                    <a:pt x="97" y="31"/>
                    <a:pt x="83" y="47"/>
                    <a:pt x="83" y="70"/>
                  </a:cubicBezTo>
                  <a:cubicBezTo>
                    <a:pt x="83" y="95"/>
                    <a:pt x="98" y="110"/>
                    <a:pt x="120" y="110"/>
                  </a:cubicBezTo>
                  <a:cubicBezTo>
                    <a:pt x="136" y="110"/>
                    <a:pt x="149" y="101"/>
                    <a:pt x="153" y="86"/>
                  </a:cubicBezTo>
                  <a:moveTo>
                    <a:pt x="56" y="36"/>
                  </a:moveTo>
                  <a:cubicBezTo>
                    <a:pt x="70" y="28"/>
                    <a:pt x="70" y="28"/>
                    <a:pt x="70" y="28"/>
                  </a:cubicBezTo>
                  <a:cubicBezTo>
                    <a:pt x="66" y="16"/>
                    <a:pt x="54" y="8"/>
                    <a:pt x="37" y="8"/>
                  </a:cubicBezTo>
                  <a:cubicBezTo>
                    <a:pt x="18" y="8"/>
                    <a:pt x="4" y="20"/>
                    <a:pt x="4" y="35"/>
                  </a:cubicBezTo>
                  <a:cubicBezTo>
                    <a:pt x="4" y="49"/>
                    <a:pt x="13" y="58"/>
                    <a:pt x="32" y="64"/>
                  </a:cubicBezTo>
                  <a:cubicBezTo>
                    <a:pt x="49" y="70"/>
                    <a:pt x="56" y="73"/>
                    <a:pt x="56" y="82"/>
                  </a:cubicBezTo>
                  <a:cubicBezTo>
                    <a:pt x="56" y="91"/>
                    <a:pt x="48" y="96"/>
                    <a:pt x="38" y="96"/>
                  </a:cubicBezTo>
                  <a:cubicBezTo>
                    <a:pt x="26" y="96"/>
                    <a:pt x="18" y="91"/>
                    <a:pt x="13" y="80"/>
                  </a:cubicBezTo>
                  <a:cubicBezTo>
                    <a:pt x="0" y="88"/>
                    <a:pt x="0" y="88"/>
                    <a:pt x="0" y="88"/>
                  </a:cubicBezTo>
                  <a:cubicBezTo>
                    <a:pt x="7" y="103"/>
                    <a:pt x="19" y="111"/>
                    <a:pt x="37" y="111"/>
                  </a:cubicBezTo>
                  <a:cubicBezTo>
                    <a:pt x="57" y="111"/>
                    <a:pt x="72" y="99"/>
                    <a:pt x="72" y="80"/>
                  </a:cubicBezTo>
                  <a:cubicBezTo>
                    <a:pt x="72" y="65"/>
                    <a:pt x="61" y="58"/>
                    <a:pt x="41" y="51"/>
                  </a:cubicBezTo>
                  <a:cubicBezTo>
                    <a:pt x="29" y="47"/>
                    <a:pt x="21" y="43"/>
                    <a:pt x="21" y="34"/>
                  </a:cubicBezTo>
                  <a:cubicBezTo>
                    <a:pt x="21" y="28"/>
                    <a:pt x="26" y="22"/>
                    <a:pt x="36" y="22"/>
                  </a:cubicBezTo>
                  <a:cubicBezTo>
                    <a:pt x="46" y="22"/>
                    <a:pt x="54" y="28"/>
                    <a:pt x="56" y="3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602063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 Science &amp; Engineerin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0"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30" name="Group 4"/>
          <p:cNvGrpSpPr>
            <a:grpSpLocks noChangeAspect="1"/>
          </p:cNvGrpSpPr>
          <p:nvPr userDrawn="1"/>
        </p:nvGrpSpPr>
        <p:grpSpPr bwMode="auto">
          <a:xfrm>
            <a:off x="3312000" y="2335988"/>
            <a:ext cx="2362201" cy="741363"/>
            <a:chOff x="1730" y="1661"/>
            <a:chExt cx="1488" cy="467"/>
          </a:xfrm>
        </p:grpSpPr>
        <p:sp>
          <p:nvSpPr>
            <p:cNvPr id="31" name="Freeform 5"/>
            <p:cNvSpPr>
              <a:spLocks noEditPoints="1"/>
            </p:cNvSpPr>
            <p:nvPr userDrawn="1"/>
          </p:nvSpPr>
          <p:spPr bwMode="auto">
            <a:xfrm>
              <a:off x="1735" y="1981"/>
              <a:ext cx="1483" cy="147"/>
            </a:xfrm>
            <a:custGeom>
              <a:avLst/>
              <a:gdLst>
                <a:gd name="T0" fmla="*/ 1351 w 1385"/>
                <a:gd name="T1" fmla="*/ 44 h 137"/>
                <a:gd name="T2" fmla="*/ 1383 w 1385"/>
                <a:gd name="T3" fmla="*/ 90 h 137"/>
                <a:gd name="T4" fmla="*/ 1385 w 1385"/>
                <a:gd name="T5" fmla="*/ 72 h 137"/>
                <a:gd name="T6" fmla="*/ 1289 w 1385"/>
                <a:gd name="T7" fmla="*/ 61 h 137"/>
                <a:gd name="T8" fmla="*/ 1234 w 1385"/>
                <a:gd name="T9" fmla="*/ 70 h 137"/>
                <a:gd name="T10" fmla="*/ 1271 w 1385"/>
                <a:gd name="T11" fmla="*/ 97 h 137"/>
                <a:gd name="T12" fmla="*/ 1271 w 1385"/>
                <a:gd name="T13" fmla="*/ 30 h 137"/>
                <a:gd name="T14" fmla="*/ 1203 w 1385"/>
                <a:gd name="T15" fmla="*/ 66 h 137"/>
                <a:gd name="T16" fmla="*/ 1203 w 1385"/>
                <a:gd name="T17" fmla="*/ 42 h 137"/>
                <a:gd name="T18" fmla="*/ 1179 w 1385"/>
                <a:gd name="T19" fmla="*/ 110 h 137"/>
                <a:gd name="T20" fmla="*/ 1219 w 1385"/>
                <a:gd name="T21" fmla="*/ 108 h 137"/>
                <a:gd name="T22" fmla="*/ 1080 w 1385"/>
                <a:gd name="T23" fmla="*/ 42 h 137"/>
                <a:gd name="T24" fmla="*/ 1063 w 1385"/>
                <a:gd name="T25" fmla="*/ 108 h 137"/>
                <a:gd name="T26" fmla="*/ 1099 w 1385"/>
                <a:gd name="T27" fmla="*/ 44 h 137"/>
                <a:gd name="T28" fmla="*/ 1129 w 1385"/>
                <a:gd name="T29" fmla="*/ 58 h 137"/>
                <a:gd name="T30" fmla="*/ 1023 w 1385"/>
                <a:gd name="T31" fmla="*/ 90 h 137"/>
                <a:gd name="T32" fmla="*/ 977 w 1385"/>
                <a:gd name="T33" fmla="*/ 33 h 137"/>
                <a:gd name="T34" fmla="*/ 1028 w 1385"/>
                <a:gd name="T35" fmla="*/ 99 h 137"/>
                <a:gd name="T36" fmla="*/ 1028 w 1385"/>
                <a:gd name="T37" fmla="*/ 33 h 137"/>
                <a:gd name="T38" fmla="*/ 906 w 1385"/>
                <a:gd name="T39" fmla="*/ 95 h 137"/>
                <a:gd name="T40" fmla="*/ 876 w 1385"/>
                <a:gd name="T41" fmla="*/ 9 h 137"/>
                <a:gd name="T42" fmla="*/ 906 w 1385"/>
                <a:gd name="T43" fmla="*/ 9 h 137"/>
                <a:gd name="T44" fmla="*/ 820 w 1385"/>
                <a:gd name="T45" fmla="*/ 1 h 137"/>
                <a:gd name="T46" fmla="*/ 780 w 1385"/>
                <a:gd name="T47" fmla="*/ 45 h 137"/>
                <a:gd name="T48" fmla="*/ 807 w 1385"/>
                <a:gd name="T49" fmla="*/ 45 h 137"/>
                <a:gd name="T50" fmla="*/ 807 w 1385"/>
                <a:gd name="T51" fmla="*/ 30 h 137"/>
                <a:gd name="T52" fmla="*/ 712 w 1385"/>
                <a:gd name="T53" fmla="*/ 70 h 137"/>
                <a:gd name="T54" fmla="*/ 734 w 1385"/>
                <a:gd name="T55" fmla="*/ 30 h 137"/>
                <a:gd name="T56" fmla="*/ 656 w 1385"/>
                <a:gd name="T57" fmla="*/ 33 h 137"/>
                <a:gd name="T58" fmla="*/ 581 w 1385"/>
                <a:gd name="T59" fmla="*/ 33 h 137"/>
                <a:gd name="T60" fmla="*/ 656 w 1385"/>
                <a:gd name="T61" fmla="*/ 33 h 137"/>
                <a:gd name="T62" fmla="*/ 575 w 1385"/>
                <a:gd name="T63" fmla="*/ 33 h 137"/>
                <a:gd name="T64" fmla="*/ 541 w 1385"/>
                <a:gd name="T65" fmla="*/ 33 h 137"/>
                <a:gd name="T66" fmla="*/ 541 w 1385"/>
                <a:gd name="T67" fmla="*/ 81 h 137"/>
                <a:gd name="T68" fmla="*/ 569 w 1385"/>
                <a:gd name="T69" fmla="*/ 96 h 137"/>
                <a:gd name="T70" fmla="*/ 503 w 1385"/>
                <a:gd name="T71" fmla="*/ 108 h 137"/>
                <a:gd name="T72" fmla="*/ 510 w 1385"/>
                <a:gd name="T73" fmla="*/ 0 h 137"/>
                <a:gd name="T74" fmla="*/ 435 w 1385"/>
                <a:gd name="T75" fmla="*/ 85 h 137"/>
                <a:gd name="T76" fmla="*/ 461 w 1385"/>
                <a:gd name="T77" fmla="*/ 63 h 137"/>
                <a:gd name="T78" fmla="*/ 485 w 1385"/>
                <a:gd name="T79" fmla="*/ 43 h 137"/>
                <a:gd name="T80" fmla="*/ 471 w 1385"/>
                <a:gd name="T81" fmla="*/ 88 h 137"/>
                <a:gd name="T82" fmla="*/ 396 w 1385"/>
                <a:gd name="T83" fmla="*/ 44 h 137"/>
                <a:gd name="T84" fmla="*/ 380 w 1385"/>
                <a:gd name="T85" fmla="*/ 108 h 137"/>
                <a:gd name="T86" fmla="*/ 420 w 1385"/>
                <a:gd name="T87" fmla="*/ 46 h 137"/>
                <a:gd name="T88" fmla="*/ 349 w 1385"/>
                <a:gd name="T89" fmla="*/ 61 h 137"/>
                <a:gd name="T90" fmla="*/ 295 w 1385"/>
                <a:gd name="T91" fmla="*/ 70 h 137"/>
                <a:gd name="T92" fmla="*/ 331 w 1385"/>
                <a:gd name="T93" fmla="*/ 97 h 137"/>
                <a:gd name="T94" fmla="*/ 331 w 1385"/>
                <a:gd name="T95" fmla="*/ 30 h 137"/>
                <a:gd name="T96" fmla="*/ 215 w 1385"/>
                <a:gd name="T97" fmla="*/ 33 h 137"/>
                <a:gd name="T98" fmla="*/ 273 w 1385"/>
                <a:gd name="T99" fmla="*/ 33 h 137"/>
                <a:gd name="T100" fmla="*/ 202 w 1385"/>
                <a:gd name="T101" fmla="*/ 108 h 137"/>
                <a:gd name="T102" fmla="*/ 184 w 1385"/>
                <a:gd name="T103" fmla="*/ 10 h 137"/>
                <a:gd name="T104" fmla="*/ 116 w 1385"/>
                <a:gd name="T105" fmla="*/ 42 h 137"/>
                <a:gd name="T106" fmla="*/ 100 w 1385"/>
                <a:gd name="T107" fmla="*/ 108 h 137"/>
                <a:gd name="T108" fmla="*/ 136 w 1385"/>
                <a:gd name="T109" fmla="*/ 44 h 137"/>
                <a:gd name="T110" fmla="*/ 166 w 1385"/>
                <a:gd name="T111" fmla="*/ 58 h 137"/>
                <a:gd name="T112" fmla="*/ 0 w 1385"/>
                <a:gd name="T113" fmla="*/ 9 h 137"/>
                <a:gd name="T114" fmla="*/ 79 w 1385"/>
                <a:gd name="T115" fmla="*/ 9 h 137"/>
                <a:gd name="T116" fmla="*/ 16 w 1385"/>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5" h="137">
                  <a:moveTo>
                    <a:pt x="1351" y="44"/>
                  </a:moveTo>
                  <a:cubicBezTo>
                    <a:pt x="1362" y="44"/>
                    <a:pt x="1368" y="51"/>
                    <a:pt x="1369" y="61"/>
                  </a:cubicBezTo>
                  <a:cubicBezTo>
                    <a:pt x="1331" y="61"/>
                    <a:pt x="1331" y="61"/>
                    <a:pt x="1331" y="61"/>
                  </a:cubicBezTo>
                  <a:cubicBezTo>
                    <a:pt x="1333" y="50"/>
                    <a:pt x="1341" y="44"/>
                    <a:pt x="1351" y="44"/>
                  </a:cubicBezTo>
                  <a:moveTo>
                    <a:pt x="1352" y="30"/>
                  </a:moveTo>
                  <a:cubicBezTo>
                    <a:pt x="1330" y="30"/>
                    <a:pt x="1315" y="47"/>
                    <a:pt x="1315" y="70"/>
                  </a:cubicBezTo>
                  <a:cubicBezTo>
                    <a:pt x="1315" y="95"/>
                    <a:pt x="1331" y="110"/>
                    <a:pt x="1352" y="110"/>
                  </a:cubicBezTo>
                  <a:cubicBezTo>
                    <a:pt x="1367" y="110"/>
                    <a:pt x="1379" y="101"/>
                    <a:pt x="1383" y="90"/>
                  </a:cubicBezTo>
                  <a:cubicBezTo>
                    <a:pt x="1371" y="83"/>
                    <a:pt x="1371" y="83"/>
                    <a:pt x="1371" y="83"/>
                  </a:cubicBezTo>
                  <a:cubicBezTo>
                    <a:pt x="1367" y="93"/>
                    <a:pt x="1360" y="97"/>
                    <a:pt x="1352" y="97"/>
                  </a:cubicBezTo>
                  <a:cubicBezTo>
                    <a:pt x="1340" y="97"/>
                    <a:pt x="1331" y="88"/>
                    <a:pt x="1330" y="72"/>
                  </a:cubicBezTo>
                  <a:cubicBezTo>
                    <a:pt x="1385" y="72"/>
                    <a:pt x="1385" y="72"/>
                    <a:pt x="1385" y="72"/>
                  </a:cubicBezTo>
                  <a:cubicBezTo>
                    <a:pt x="1385" y="68"/>
                    <a:pt x="1385" y="68"/>
                    <a:pt x="1385" y="68"/>
                  </a:cubicBezTo>
                  <a:cubicBezTo>
                    <a:pt x="1385" y="48"/>
                    <a:pt x="1373" y="30"/>
                    <a:pt x="1352" y="30"/>
                  </a:cubicBezTo>
                  <a:moveTo>
                    <a:pt x="1270" y="44"/>
                  </a:moveTo>
                  <a:cubicBezTo>
                    <a:pt x="1281" y="44"/>
                    <a:pt x="1288" y="51"/>
                    <a:pt x="1289" y="61"/>
                  </a:cubicBezTo>
                  <a:cubicBezTo>
                    <a:pt x="1250" y="61"/>
                    <a:pt x="1250" y="61"/>
                    <a:pt x="1250" y="61"/>
                  </a:cubicBezTo>
                  <a:cubicBezTo>
                    <a:pt x="1252" y="50"/>
                    <a:pt x="1260" y="44"/>
                    <a:pt x="1270" y="44"/>
                  </a:cubicBezTo>
                  <a:moveTo>
                    <a:pt x="1271" y="30"/>
                  </a:moveTo>
                  <a:cubicBezTo>
                    <a:pt x="1249" y="30"/>
                    <a:pt x="1234" y="47"/>
                    <a:pt x="1234" y="70"/>
                  </a:cubicBezTo>
                  <a:cubicBezTo>
                    <a:pt x="1234" y="95"/>
                    <a:pt x="1250" y="110"/>
                    <a:pt x="1271" y="110"/>
                  </a:cubicBezTo>
                  <a:cubicBezTo>
                    <a:pt x="1286" y="110"/>
                    <a:pt x="1298" y="101"/>
                    <a:pt x="1302" y="90"/>
                  </a:cubicBezTo>
                  <a:cubicBezTo>
                    <a:pt x="1290" y="83"/>
                    <a:pt x="1290" y="83"/>
                    <a:pt x="1290" y="83"/>
                  </a:cubicBezTo>
                  <a:cubicBezTo>
                    <a:pt x="1287" y="93"/>
                    <a:pt x="1279" y="97"/>
                    <a:pt x="1271" y="97"/>
                  </a:cubicBezTo>
                  <a:cubicBezTo>
                    <a:pt x="1259" y="97"/>
                    <a:pt x="1250" y="88"/>
                    <a:pt x="1250" y="72"/>
                  </a:cubicBezTo>
                  <a:cubicBezTo>
                    <a:pt x="1304" y="72"/>
                    <a:pt x="1304" y="72"/>
                    <a:pt x="1304" y="72"/>
                  </a:cubicBezTo>
                  <a:cubicBezTo>
                    <a:pt x="1304" y="68"/>
                    <a:pt x="1304" y="68"/>
                    <a:pt x="1304" y="68"/>
                  </a:cubicBezTo>
                  <a:cubicBezTo>
                    <a:pt x="1304" y="48"/>
                    <a:pt x="1292" y="30"/>
                    <a:pt x="1271" y="30"/>
                  </a:cubicBezTo>
                  <a:moveTo>
                    <a:pt x="1181" y="97"/>
                  </a:moveTo>
                  <a:cubicBezTo>
                    <a:pt x="1168" y="97"/>
                    <a:pt x="1160" y="87"/>
                    <a:pt x="1160" y="70"/>
                  </a:cubicBezTo>
                  <a:cubicBezTo>
                    <a:pt x="1160" y="53"/>
                    <a:pt x="1168" y="44"/>
                    <a:pt x="1181" y="44"/>
                  </a:cubicBezTo>
                  <a:cubicBezTo>
                    <a:pt x="1193" y="44"/>
                    <a:pt x="1202" y="51"/>
                    <a:pt x="1203" y="66"/>
                  </a:cubicBezTo>
                  <a:cubicBezTo>
                    <a:pt x="1203" y="74"/>
                    <a:pt x="1203" y="74"/>
                    <a:pt x="1203" y="74"/>
                  </a:cubicBezTo>
                  <a:cubicBezTo>
                    <a:pt x="1202" y="89"/>
                    <a:pt x="1193" y="97"/>
                    <a:pt x="1181" y="97"/>
                  </a:cubicBezTo>
                  <a:moveTo>
                    <a:pt x="1203" y="4"/>
                  </a:moveTo>
                  <a:cubicBezTo>
                    <a:pt x="1203" y="42"/>
                    <a:pt x="1203" y="42"/>
                    <a:pt x="1203" y="42"/>
                  </a:cubicBezTo>
                  <a:cubicBezTo>
                    <a:pt x="1202" y="42"/>
                    <a:pt x="1202" y="42"/>
                    <a:pt x="1202" y="42"/>
                  </a:cubicBezTo>
                  <a:cubicBezTo>
                    <a:pt x="1198" y="35"/>
                    <a:pt x="1190" y="30"/>
                    <a:pt x="1179" y="30"/>
                  </a:cubicBezTo>
                  <a:cubicBezTo>
                    <a:pt x="1160" y="30"/>
                    <a:pt x="1145" y="45"/>
                    <a:pt x="1145" y="70"/>
                  </a:cubicBezTo>
                  <a:cubicBezTo>
                    <a:pt x="1145" y="95"/>
                    <a:pt x="1160" y="110"/>
                    <a:pt x="1179" y="110"/>
                  </a:cubicBezTo>
                  <a:cubicBezTo>
                    <a:pt x="1191" y="110"/>
                    <a:pt x="1198" y="105"/>
                    <a:pt x="1202" y="99"/>
                  </a:cubicBezTo>
                  <a:cubicBezTo>
                    <a:pt x="1203" y="99"/>
                    <a:pt x="1203" y="99"/>
                    <a:pt x="1203" y="99"/>
                  </a:cubicBezTo>
                  <a:cubicBezTo>
                    <a:pt x="1203" y="108"/>
                    <a:pt x="1203" y="108"/>
                    <a:pt x="1203" y="108"/>
                  </a:cubicBezTo>
                  <a:cubicBezTo>
                    <a:pt x="1219" y="108"/>
                    <a:pt x="1219" y="108"/>
                    <a:pt x="1219" y="108"/>
                  </a:cubicBezTo>
                  <a:cubicBezTo>
                    <a:pt x="1219" y="2"/>
                    <a:pt x="1219" y="2"/>
                    <a:pt x="1219" y="2"/>
                  </a:cubicBezTo>
                  <a:lnTo>
                    <a:pt x="1203" y="4"/>
                  </a:lnTo>
                  <a:close/>
                  <a:moveTo>
                    <a:pt x="1102" y="30"/>
                  </a:moveTo>
                  <a:cubicBezTo>
                    <a:pt x="1092" y="30"/>
                    <a:pt x="1084" y="36"/>
                    <a:pt x="1080" y="42"/>
                  </a:cubicBezTo>
                  <a:cubicBezTo>
                    <a:pt x="1078" y="42"/>
                    <a:pt x="1078" y="42"/>
                    <a:pt x="1078" y="42"/>
                  </a:cubicBezTo>
                  <a:cubicBezTo>
                    <a:pt x="1077" y="33"/>
                    <a:pt x="1077" y="33"/>
                    <a:pt x="1077" y="33"/>
                  </a:cubicBezTo>
                  <a:cubicBezTo>
                    <a:pt x="1063" y="33"/>
                    <a:pt x="1063" y="33"/>
                    <a:pt x="1063" y="33"/>
                  </a:cubicBezTo>
                  <a:cubicBezTo>
                    <a:pt x="1063" y="108"/>
                    <a:pt x="1063" y="108"/>
                    <a:pt x="1063" y="108"/>
                  </a:cubicBezTo>
                  <a:cubicBezTo>
                    <a:pt x="1079" y="108"/>
                    <a:pt x="1079" y="108"/>
                    <a:pt x="1079" y="108"/>
                  </a:cubicBezTo>
                  <a:cubicBezTo>
                    <a:pt x="1079" y="68"/>
                    <a:pt x="1079" y="68"/>
                    <a:pt x="1079" y="68"/>
                  </a:cubicBezTo>
                  <a:cubicBezTo>
                    <a:pt x="1079" y="60"/>
                    <a:pt x="1080" y="54"/>
                    <a:pt x="1083" y="51"/>
                  </a:cubicBezTo>
                  <a:cubicBezTo>
                    <a:pt x="1087" y="47"/>
                    <a:pt x="1093" y="44"/>
                    <a:pt x="1099" y="44"/>
                  </a:cubicBezTo>
                  <a:cubicBezTo>
                    <a:pt x="1109" y="44"/>
                    <a:pt x="1114" y="49"/>
                    <a:pt x="1114" y="63"/>
                  </a:cubicBezTo>
                  <a:cubicBezTo>
                    <a:pt x="1114" y="108"/>
                    <a:pt x="1114" y="108"/>
                    <a:pt x="1114" y="108"/>
                  </a:cubicBezTo>
                  <a:cubicBezTo>
                    <a:pt x="1129" y="108"/>
                    <a:pt x="1129" y="108"/>
                    <a:pt x="1129" y="108"/>
                  </a:cubicBezTo>
                  <a:cubicBezTo>
                    <a:pt x="1129" y="58"/>
                    <a:pt x="1129" y="58"/>
                    <a:pt x="1129" y="58"/>
                  </a:cubicBezTo>
                  <a:cubicBezTo>
                    <a:pt x="1129" y="37"/>
                    <a:pt x="1117" y="30"/>
                    <a:pt x="1102" y="30"/>
                  </a:cubicBezTo>
                  <a:moveTo>
                    <a:pt x="1028" y="33"/>
                  </a:moveTo>
                  <a:cubicBezTo>
                    <a:pt x="1028" y="73"/>
                    <a:pt x="1028" y="73"/>
                    <a:pt x="1028" y="73"/>
                  </a:cubicBezTo>
                  <a:cubicBezTo>
                    <a:pt x="1028" y="81"/>
                    <a:pt x="1026" y="87"/>
                    <a:pt x="1023" y="90"/>
                  </a:cubicBezTo>
                  <a:cubicBezTo>
                    <a:pt x="1019" y="95"/>
                    <a:pt x="1013" y="97"/>
                    <a:pt x="1007" y="97"/>
                  </a:cubicBezTo>
                  <a:cubicBezTo>
                    <a:pt x="997" y="97"/>
                    <a:pt x="992" y="92"/>
                    <a:pt x="992" y="78"/>
                  </a:cubicBezTo>
                  <a:cubicBezTo>
                    <a:pt x="992" y="33"/>
                    <a:pt x="992" y="33"/>
                    <a:pt x="992" y="33"/>
                  </a:cubicBezTo>
                  <a:cubicBezTo>
                    <a:pt x="977" y="33"/>
                    <a:pt x="977" y="33"/>
                    <a:pt x="977" y="33"/>
                  </a:cubicBezTo>
                  <a:cubicBezTo>
                    <a:pt x="977" y="83"/>
                    <a:pt x="977" y="83"/>
                    <a:pt x="977" y="83"/>
                  </a:cubicBezTo>
                  <a:cubicBezTo>
                    <a:pt x="977" y="104"/>
                    <a:pt x="990" y="111"/>
                    <a:pt x="1004" y="111"/>
                  </a:cubicBezTo>
                  <a:cubicBezTo>
                    <a:pt x="1014" y="111"/>
                    <a:pt x="1023" y="105"/>
                    <a:pt x="1027" y="99"/>
                  </a:cubicBezTo>
                  <a:cubicBezTo>
                    <a:pt x="1028" y="99"/>
                    <a:pt x="1028" y="99"/>
                    <a:pt x="1028" y="99"/>
                  </a:cubicBezTo>
                  <a:cubicBezTo>
                    <a:pt x="1029" y="108"/>
                    <a:pt x="1029" y="108"/>
                    <a:pt x="1029" y="108"/>
                  </a:cubicBezTo>
                  <a:cubicBezTo>
                    <a:pt x="1043" y="108"/>
                    <a:pt x="1043" y="108"/>
                    <a:pt x="1043" y="108"/>
                  </a:cubicBezTo>
                  <a:cubicBezTo>
                    <a:pt x="1043" y="33"/>
                    <a:pt x="1043" y="33"/>
                    <a:pt x="1043" y="33"/>
                  </a:cubicBezTo>
                  <a:lnTo>
                    <a:pt x="1028" y="33"/>
                  </a:lnTo>
                  <a:close/>
                  <a:moveTo>
                    <a:pt x="892" y="23"/>
                  </a:moveTo>
                  <a:cubicBezTo>
                    <a:pt x="906" y="23"/>
                    <a:pt x="906" y="23"/>
                    <a:pt x="906" y="23"/>
                  </a:cubicBezTo>
                  <a:cubicBezTo>
                    <a:pt x="934" y="23"/>
                    <a:pt x="944" y="35"/>
                    <a:pt x="944" y="59"/>
                  </a:cubicBezTo>
                  <a:cubicBezTo>
                    <a:pt x="944" y="82"/>
                    <a:pt x="934" y="95"/>
                    <a:pt x="906" y="95"/>
                  </a:cubicBezTo>
                  <a:cubicBezTo>
                    <a:pt x="892" y="95"/>
                    <a:pt x="892" y="95"/>
                    <a:pt x="892" y="95"/>
                  </a:cubicBezTo>
                  <a:lnTo>
                    <a:pt x="892" y="23"/>
                  </a:lnTo>
                  <a:close/>
                  <a:moveTo>
                    <a:pt x="906" y="9"/>
                  </a:moveTo>
                  <a:cubicBezTo>
                    <a:pt x="876" y="9"/>
                    <a:pt x="876" y="9"/>
                    <a:pt x="876" y="9"/>
                  </a:cubicBezTo>
                  <a:cubicBezTo>
                    <a:pt x="876" y="108"/>
                    <a:pt x="876" y="108"/>
                    <a:pt x="876" y="108"/>
                  </a:cubicBezTo>
                  <a:cubicBezTo>
                    <a:pt x="906" y="108"/>
                    <a:pt x="906" y="108"/>
                    <a:pt x="906" y="108"/>
                  </a:cubicBezTo>
                  <a:cubicBezTo>
                    <a:pt x="943" y="108"/>
                    <a:pt x="960" y="89"/>
                    <a:pt x="960" y="59"/>
                  </a:cubicBezTo>
                  <a:cubicBezTo>
                    <a:pt x="960" y="28"/>
                    <a:pt x="943" y="9"/>
                    <a:pt x="906" y="9"/>
                  </a:cubicBezTo>
                  <a:moveTo>
                    <a:pt x="821" y="15"/>
                  </a:moveTo>
                  <a:cubicBezTo>
                    <a:pt x="825" y="15"/>
                    <a:pt x="828" y="15"/>
                    <a:pt x="831" y="16"/>
                  </a:cubicBezTo>
                  <a:cubicBezTo>
                    <a:pt x="831" y="2"/>
                    <a:pt x="831" y="2"/>
                    <a:pt x="831" y="2"/>
                  </a:cubicBezTo>
                  <a:cubicBezTo>
                    <a:pt x="828" y="1"/>
                    <a:pt x="825" y="1"/>
                    <a:pt x="820" y="1"/>
                  </a:cubicBezTo>
                  <a:cubicBezTo>
                    <a:pt x="807" y="1"/>
                    <a:pt x="792" y="7"/>
                    <a:pt x="792" y="29"/>
                  </a:cubicBezTo>
                  <a:cubicBezTo>
                    <a:pt x="792" y="33"/>
                    <a:pt x="792" y="33"/>
                    <a:pt x="792" y="33"/>
                  </a:cubicBezTo>
                  <a:cubicBezTo>
                    <a:pt x="780" y="33"/>
                    <a:pt x="780" y="33"/>
                    <a:pt x="780" y="33"/>
                  </a:cubicBezTo>
                  <a:cubicBezTo>
                    <a:pt x="780" y="45"/>
                    <a:pt x="780" y="45"/>
                    <a:pt x="780" y="45"/>
                  </a:cubicBezTo>
                  <a:cubicBezTo>
                    <a:pt x="792" y="45"/>
                    <a:pt x="792" y="45"/>
                    <a:pt x="792" y="45"/>
                  </a:cubicBezTo>
                  <a:cubicBezTo>
                    <a:pt x="792" y="108"/>
                    <a:pt x="792" y="108"/>
                    <a:pt x="792" y="108"/>
                  </a:cubicBezTo>
                  <a:cubicBezTo>
                    <a:pt x="807" y="108"/>
                    <a:pt x="807" y="108"/>
                    <a:pt x="807" y="108"/>
                  </a:cubicBezTo>
                  <a:cubicBezTo>
                    <a:pt x="807" y="45"/>
                    <a:pt x="807" y="45"/>
                    <a:pt x="807" y="45"/>
                  </a:cubicBezTo>
                  <a:cubicBezTo>
                    <a:pt x="828" y="45"/>
                    <a:pt x="828" y="45"/>
                    <a:pt x="828" y="45"/>
                  </a:cubicBezTo>
                  <a:cubicBezTo>
                    <a:pt x="828" y="33"/>
                    <a:pt x="828" y="33"/>
                    <a:pt x="828" y="33"/>
                  </a:cubicBezTo>
                  <a:cubicBezTo>
                    <a:pt x="807" y="33"/>
                    <a:pt x="807" y="33"/>
                    <a:pt x="807" y="33"/>
                  </a:cubicBezTo>
                  <a:cubicBezTo>
                    <a:pt x="807" y="30"/>
                    <a:pt x="807" y="30"/>
                    <a:pt x="807" y="30"/>
                  </a:cubicBezTo>
                  <a:cubicBezTo>
                    <a:pt x="807" y="19"/>
                    <a:pt x="812" y="15"/>
                    <a:pt x="821" y="15"/>
                  </a:cubicBezTo>
                  <a:moveTo>
                    <a:pt x="756" y="70"/>
                  </a:moveTo>
                  <a:cubicBezTo>
                    <a:pt x="756" y="87"/>
                    <a:pt x="748" y="97"/>
                    <a:pt x="734" y="97"/>
                  </a:cubicBezTo>
                  <a:cubicBezTo>
                    <a:pt x="721" y="97"/>
                    <a:pt x="712" y="87"/>
                    <a:pt x="712" y="70"/>
                  </a:cubicBezTo>
                  <a:cubicBezTo>
                    <a:pt x="712" y="53"/>
                    <a:pt x="721" y="44"/>
                    <a:pt x="734" y="44"/>
                  </a:cubicBezTo>
                  <a:cubicBezTo>
                    <a:pt x="748" y="44"/>
                    <a:pt x="756" y="53"/>
                    <a:pt x="756" y="70"/>
                  </a:cubicBezTo>
                  <a:moveTo>
                    <a:pt x="771" y="70"/>
                  </a:moveTo>
                  <a:cubicBezTo>
                    <a:pt x="771" y="46"/>
                    <a:pt x="756" y="30"/>
                    <a:pt x="734" y="30"/>
                  </a:cubicBezTo>
                  <a:cubicBezTo>
                    <a:pt x="712" y="30"/>
                    <a:pt x="697" y="46"/>
                    <a:pt x="697" y="70"/>
                  </a:cubicBezTo>
                  <a:cubicBezTo>
                    <a:pt x="697" y="94"/>
                    <a:pt x="712" y="110"/>
                    <a:pt x="734" y="110"/>
                  </a:cubicBezTo>
                  <a:cubicBezTo>
                    <a:pt x="756" y="110"/>
                    <a:pt x="771" y="94"/>
                    <a:pt x="771" y="70"/>
                  </a:cubicBezTo>
                  <a:moveTo>
                    <a:pt x="656" y="33"/>
                  </a:moveTo>
                  <a:cubicBezTo>
                    <a:pt x="640" y="33"/>
                    <a:pt x="640" y="33"/>
                    <a:pt x="640" y="33"/>
                  </a:cubicBezTo>
                  <a:cubicBezTo>
                    <a:pt x="619" y="92"/>
                    <a:pt x="619" y="92"/>
                    <a:pt x="619" y="92"/>
                  </a:cubicBezTo>
                  <a:cubicBezTo>
                    <a:pt x="599" y="33"/>
                    <a:pt x="599" y="33"/>
                    <a:pt x="599" y="33"/>
                  </a:cubicBezTo>
                  <a:cubicBezTo>
                    <a:pt x="581" y="33"/>
                    <a:pt x="581" y="33"/>
                    <a:pt x="581" y="33"/>
                  </a:cubicBezTo>
                  <a:cubicBezTo>
                    <a:pt x="610" y="109"/>
                    <a:pt x="610" y="109"/>
                    <a:pt x="610" y="109"/>
                  </a:cubicBezTo>
                  <a:cubicBezTo>
                    <a:pt x="600" y="137"/>
                    <a:pt x="600" y="137"/>
                    <a:pt x="600" y="137"/>
                  </a:cubicBezTo>
                  <a:cubicBezTo>
                    <a:pt x="616" y="137"/>
                    <a:pt x="616" y="137"/>
                    <a:pt x="616" y="137"/>
                  </a:cubicBezTo>
                  <a:lnTo>
                    <a:pt x="656" y="33"/>
                  </a:lnTo>
                  <a:close/>
                  <a:moveTo>
                    <a:pt x="556" y="80"/>
                  </a:moveTo>
                  <a:cubicBezTo>
                    <a:pt x="556" y="45"/>
                    <a:pt x="556" y="45"/>
                    <a:pt x="556" y="45"/>
                  </a:cubicBezTo>
                  <a:cubicBezTo>
                    <a:pt x="575" y="45"/>
                    <a:pt x="575" y="45"/>
                    <a:pt x="575" y="45"/>
                  </a:cubicBezTo>
                  <a:cubicBezTo>
                    <a:pt x="575" y="33"/>
                    <a:pt x="575" y="33"/>
                    <a:pt x="575" y="33"/>
                  </a:cubicBezTo>
                  <a:cubicBezTo>
                    <a:pt x="556" y="33"/>
                    <a:pt x="556" y="33"/>
                    <a:pt x="556" y="33"/>
                  </a:cubicBezTo>
                  <a:cubicBezTo>
                    <a:pt x="556" y="12"/>
                    <a:pt x="556" y="12"/>
                    <a:pt x="556" y="12"/>
                  </a:cubicBezTo>
                  <a:cubicBezTo>
                    <a:pt x="541" y="14"/>
                    <a:pt x="541" y="14"/>
                    <a:pt x="541" y="14"/>
                  </a:cubicBezTo>
                  <a:cubicBezTo>
                    <a:pt x="541" y="33"/>
                    <a:pt x="541" y="33"/>
                    <a:pt x="541" y="33"/>
                  </a:cubicBezTo>
                  <a:cubicBezTo>
                    <a:pt x="531" y="33"/>
                    <a:pt x="531" y="33"/>
                    <a:pt x="531" y="33"/>
                  </a:cubicBezTo>
                  <a:cubicBezTo>
                    <a:pt x="531" y="45"/>
                    <a:pt x="531" y="45"/>
                    <a:pt x="531" y="45"/>
                  </a:cubicBezTo>
                  <a:cubicBezTo>
                    <a:pt x="541" y="45"/>
                    <a:pt x="541" y="45"/>
                    <a:pt x="541" y="45"/>
                  </a:cubicBezTo>
                  <a:cubicBezTo>
                    <a:pt x="541" y="81"/>
                    <a:pt x="541" y="81"/>
                    <a:pt x="541" y="81"/>
                  </a:cubicBezTo>
                  <a:cubicBezTo>
                    <a:pt x="541" y="103"/>
                    <a:pt x="555" y="109"/>
                    <a:pt x="568" y="109"/>
                  </a:cubicBezTo>
                  <a:cubicBezTo>
                    <a:pt x="572" y="109"/>
                    <a:pt x="576" y="109"/>
                    <a:pt x="578" y="108"/>
                  </a:cubicBezTo>
                  <a:cubicBezTo>
                    <a:pt x="578" y="94"/>
                    <a:pt x="578" y="94"/>
                    <a:pt x="578" y="94"/>
                  </a:cubicBezTo>
                  <a:cubicBezTo>
                    <a:pt x="576" y="95"/>
                    <a:pt x="572" y="96"/>
                    <a:pt x="569" y="96"/>
                  </a:cubicBezTo>
                  <a:cubicBezTo>
                    <a:pt x="561" y="96"/>
                    <a:pt x="556" y="91"/>
                    <a:pt x="556" y="80"/>
                  </a:cubicBezTo>
                  <a:moveTo>
                    <a:pt x="518" y="33"/>
                  </a:moveTo>
                  <a:cubicBezTo>
                    <a:pt x="503" y="33"/>
                    <a:pt x="503" y="33"/>
                    <a:pt x="503" y="33"/>
                  </a:cubicBezTo>
                  <a:cubicBezTo>
                    <a:pt x="503" y="108"/>
                    <a:pt x="503" y="108"/>
                    <a:pt x="503" y="108"/>
                  </a:cubicBezTo>
                  <a:cubicBezTo>
                    <a:pt x="518" y="108"/>
                    <a:pt x="518" y="108"/>
                    <a:pt x="518" y="108"/>
                  </a:cubicBezTo>
                  <a:lnTo>
                    <a:pt x="518" y="33"/>
                  </a:lnTo>
                  <a:close/>
                  <a:moveTo>
                    <a:pt x="520" y="10"/>
                  </a:moveTo>
                  <a:cubicBezTo>
                    <a:pt x="520" y="4"/>
                    <a:pt x="516" y="0"/>
                    <a:pt x="510" y="0"/>
                  </a:cubicBezTo>
                  <a:cubicBezTo>
                    <a:pt x="505" y="0"/>
                    <a:pt x="500" y="4"/>
                    <a:pt x="500" y="10"/>
                  </a:cubicBezTo>
                  <a:cubicBezTo>
                    <a:pt x="500" y="15"/>
                    <a:pt x="505" y="20"/>
                    <a:pt x="510" y="20"/>
                  </a:cubicBezTo>
                  <a:cubicBezTo>
                    <a:pt x="516" y="20"/>
                    <a:pt x="520" y="15"/>
                    <a:pt x="520" y="10"/>
                  </a:cubicBezTo>
                  <a:moveTo>
                    <a:pt x="435" y="85"/>
                  </a:moveTo>
                  <a:cubicBezTo>
                    <a:pt x="427" y="95"/>
                    <a:pt x="427" y="95"/>
                    <a:pt x="427" y="95"/>
                  </a:cubicBezTo>
                  <a:cubicBezTo>
                    <a:pt x="432" y="103"/>
                    <a:pt x="441" y="110"/>
                    <a:pt x="457" y="110"/>
                  </a:cubicBezTo>
                  <a:cubicBezTo>
                    <a:pt x="474" y="110"/>
                    <a:pt x="486" y="101"/>
                    <a:pt x="486" y="86"/>
                  </a:cubicBezTo>
                  <a:cubicBezTo>
                    <a:pt x="486" y="72"/>
                    <a:pt x="475" y="66"/>
                    <a:pt x="461" y="63"/>
                  </a:cubicBezTo>
                  <a:cubicBezTo>
                    <a:pt x="452" y="61"/>
                    <a:pt x="444" y="58"/>
                    <a:pt x="444" y="52"/>
                  </a:cubicBezTo>
                  <a:cubicBezTo>
                    <a:pt x="444" y="47"/>
                    <a:pt x="449" y="43"/>
                    <a:pt x="456" y="43"/>
                  </a:cubicBezTo>
                  <a:cubicBezTo>
                    <a:pt x="465" y="43"/>
                    <a:pt x="473" y="48"/>
                    <a:pt x="477" y="53"/>
                  </a:cubicBezTo>
                  <a:cubicBezTo>
                    <a:pt x="485" y="43"/>
                    <a:pt x="485" y="43"/>
                    <a:pt x="485" y="43"/>
                  </a:cubicBezTo>
                  <a:cubicBezTo>
                    <a:pt x="479" y="36"/>
                    <a:pt x="469" y="30"/>
                    <a:pt x="457" y="30"/>
                  </a:cubicBezTo>
                  <a:cubicBezTo>
                    <a:pt x="441" y="30"/>
                    <a:pt x="429" y="39"/>
                    <a:pt x="429" y="53"/>
                  </a:cubicBezTo>
                  <a:cubicBezTo>
                    <a:pt x="429" y="66"/>
                    <a:pt x="441" y="72"/>
                    <a:pt x="455" y="76"/>
                  </a:cubicBezTo>
                  <a:cubicBezTo>
                    <a:pt x="466" y="78"/>
                    <a:pt x="471" y="81"/>
                    <a:pt x="471" y="88"/>
                  </a:cubicBezTo>
                  <a:cubicBezTo>
                    <a:pt x="471" y="94"/>
                    <a:pt x="466" y="97"/>
                    <a:pt x="457" y="97"/>
                  </a:cubicBezTo>
                  <a:cubicBezTo>
                    <a:pt x="447" y="97"/>
                    <a:pt x="439" y="91"/>
                    <a:pt x="435" y="85"/>
                  </a:cubicBezTo>
                  <a:moveTo>
                    <a:pt x="416" y="31"/>
                  </a:moveTo>
                  <a:cubicBezTo>
                    <a:pt x="408" y="31"/>
                    <a:pt x="400" y="36"/>
                    <a:pt x="396" y="44"/>
                  </a:cubicBezTo>
                  <a:cubicBezTo>
                    <a:pt x="395" y="44"/>
                    <a:pt x="395" y="44"/>
                    <a:pt x="395" y="44"/>
                  </a:cubicBezTo>
                  <a:cubicBezTo>
                    <a:pt x="395" y="33"/>
                    <a:pt x="395" y="33"/>
                    <a:pt x="395" y="33"/>
                  </a:cubicBezTo>
                  <a:cubicBezTo>
                    <a:pt x="380" y="33"/>
                    <a:pt x="380" y="33"/>
                    <a:pt x="380" y="33"/>
                  </a:cubicBezTo>
                  <a:cubicBezTo>
                    <a:pt x="380" y="108"/>
                    <a:pt x="380" y="108"/>
                    <a:pt x="380" y="108"/>
                  </a:cubicBezTo>
                  <a:cubicBezTo>
                    <a:pt x="396" y="108"/>
                    <a:pt x="396" y="108"/>
                    <a:pt x="396" y="108"/>
                  </a:cubicBezTo>
                  <a:cubicBezTo>
                    <a:pt x="396" y="65"/>
                    <a:pt x="396" y="65"/>
                    <a:pt x="396" y="65"/>
                  </a:cubicBezTo>
                  <a:cubicBezTo>
                    <a:pt x="396" y="52"/>
                    <a:pt x="404" y="45"/>
                    <a:pt x="414" y="45"/>
                  </a:cubicBezTo>
                  <a:cubicBezTo>
                    <a:pt x="417" y="45"/>
                    <a:pt x="419" y="45"/>
                    <a:pt x="420" y="46"/>
                  </a:cubicBezTo>
                  <a:cubicBezTo>
                    <a:pt x="421" y="31"/>
                    <a:pt x="421" y="31"/>
                    <a:pt x="421" y="31"/>
                  </a:cubicBezTo>
                  <a:cubicBezTo>
                    <a:pt x="420" y="31"/>
                    <a:pt x="419" y="31"/>
                    <a:pt x="416" y="31"/>
                  </a:cubicBezTo>
                  <a:moveTo>
                    <a:pt x="330" y="44"/>
                  </a:moveTo>
                  <a:cubicBezTo>
                    <a:pt x="341" y="44"/>
                    <a:pt x="348" y="51"/>
                    <a:pt x="349" y="61"/>
                  </a:cubicBezTo>
                  <a:cubicBezTo>
                    <a:pt x="311" y="61"/>
                    <a:pt x="311" y="61"/>
                    <a:pt x="311" y="61"/>
                  </a:cubicBezTo>
                  <a:cubicBezTo>
                    <a:pt x="313" y="50"/>
                    <a:pt x="320" y="44"/>
                    <a:pt x="330" y="44"/>
                  </a:cubicBezTo>
                  <a:moveTo>
                    <a:pt x="331" y="30"/>
                  </a:moveTo>
                  <a:cubicBezTo>
                    <a:pt x="309" y="30"/>
                    <a:pt x="295" y="47"/>
                    <a:pt x="295" y="70"/>
                  </a:cubicBezTo>
                  <a:cubicBezTo>
                    <a:pt x="295" y="95"/>
                    <a:pt x="310" y="110"/>
                    <a:pt x="331" y="110"/>
                  </a:cubicBezTo>
                  <a:cubicBezTo>
                    <a:pt x="347" y="110"/>
                    <a:pt x="359" y="101"/>
                    <a:pt x="362" y="90"/>
                  </a:cubicBezTo>
                  <a:cubicBezTo>
                    <a:pt x="350" y="83"/>
                    <a:pt x="350" y="83"/>
                    <a:pt x="350" y="83"/>
                  </a:cubicBezTo>
                  <a:cubicBezTo>
                    <a:pt x="347" y="93"/>
                    <a:pt x="340" y="97"/>
                    <a:pt x="331" y="97"/>
                  </a:cubicBezTo>
                  <a:cubicBezTo>
                    <a:pt x="319" y="97"/>
                    <a:pt x="311" y="88"/>
                    <a:pt x="310" y="72"/>
                  </a:cubicBezTo>
                  <a:cubicBezTo>
                    <a:pt x="364" y="72"/>
                    <a:pt x="364" y="72"/>
                    <a:pt x="364" y="72"/>
                  </a:cubicBezTo>
                  <a:cubicBezTo>
                    <a:pt x="364" y="68"/>
                    <a:pt x="364" y="68"/>
                    <a:pt x="364" y="68"/>
                  </a:cubicBezTo>
                  <a:cubicBezTo>
                    <a:pt x="365" y="48"/>
                    <a:pt x="353" y="30"/>
                    <a:pt x="331" y="30"/>
                  </a:cubicBezTo>
                  <a:moveTo>
                    <a:pt x="273" y="33"/>
                  </a:moveTo>
                  <a:cubicBezTo>
                    <a:pt x="252" y="92"/>
                    <a:pt x="252" y="92"/>
                    <a:pt x="252" y="92"/>
                  </a:cubicBezTo>
                  <a:cubicBezTo>
                    <a:pt x="232" y="33"/>
                    <a:pt x="232" y="33"/>
                    <a:pt x="232" y="33"/>
                  </a:cubicBezTo>
                  <a:cubicBezTo>
                    <a:pt x="215" y="33"/>
                    <a:pt x="215" y="33"/>
                    <a:pt x="215" y="33"/>
                  </a:cubicBezTo>
                  <a:cubicBezTo>
                    <a:pt x="244" y="108"/>
                    <a:pt x="244" y="108"/>
                    <a:pt x="244" y="108"/>
                  </a:cubicBezTo>
                  <a:cubicBezTo>
                    <a:pt x="260" y="108"/>
                    <a:pt x="260" y="108"/>
                    <a:pt x="260" y="108"/>
                  </a:cubicBezTo>
                  <a:cubicBezTo>
                    <a:pt x="289" y="33"/>
                    <a:pt x="289" y="33"/>
                    <a:pt x="289" y="33"/>
                  </a:cubicBezTo>
                  <a:lnTo>
                    <a:pt x="273" y="33"/>
                  </a:lnTo>
                  <a:close/>
                  <a:moveTo>
                    <a:pt x="202" y="33"/>
                  </a:moveTo>
                  <a:cubicBezTo>
                    <a:pt x="186" y="33"/>
                    <a:pt x="186" y="33"/>
                    <a:pt x="186" y="33"/>
                  </a:cubicBezTo>
                  <a:cubicBezTo>
                    <a:pt x="186" y="108"/>
                    <a:pt x="186" y="108"/>
                    <a:pt x="186" y="108"/>
                  </a:cubicBezTo>
                  <a:cubicBezTo>
                    <a:pt x="202" y="108"/>
                    <a:pt x="202" y="108"/>
                    <a:pt x="202" y="108"/>
                  </a:cubicBezTo>
                  <a:lnTo>
                    <a:pt x="202" y="33"/>
                  </a:lnTo>
                  <a:close/>
                  <a:moveTo>
                    <a:pt x="204" y="10"/>
                  </a:moveTo>
                  <a:cubicBezTo>
                    <a:pt x="204" y="4"/>
                    <a:pt x="200" y="0"/>
                    <a:pt x="194" y="0"/>
                  </a:cubicBezTo>
                  <a:cubicBezTo>
                    <a:pt x="188" y="0"/>
                    <a:pt x="184" y="4"/>
                    <a:pt x="184" y="10"/>
                  </a:cubicBezTo>
                  <a:cubicBezTo>
                    <a:pt x="184" y="15"/>
                    <a:pt x="188" y="20"/>
                    <a:pt x="194" y="20"/>
                  </a:cubicBezTo>
                  <a:cubicBezTo>
                    <a:pt x="200" y="20"/>
                    <a:pt x="204" y="15"/>
                    <a:pt x="204" y="10"/>
                  </a:cubicBezTo>
                  <a:moveTo>
                    <a:pt x="139" y="30"/>
                  </a:moveTo>
                  <a:cubicBezTo>
                    <a:pt x="129" y="30"/>
                    <a:pt x="120" y="36"/>
                    <a:pt x="116" y="42"/>
                  </a:cubicBezTo>
                  <a:cubicBezTo>
                    <a:pt x="115" y="42"/>
                    <a:pt x="115" y="42"/>
                    <a:pt x="115" y="42"/>
                  </a:cubicBezTo>
                  <a:cubicBezTo>
                    <a:pt x="114" y="33"/>
                    <a:pt x="114" y="33"/>
                    <a:pt x="114" y="33"/>
                  </a:cubicBezTo>
                  <a:cubicBezTo>
                    <a:pt x="100" y="33"/>
                    <a:pt x="100" y="33"/>
                    <a:pt x="100" y="33"/>
                  </a:cubicBezTo>
                  <a:cubicBezTo>
                    <a:pt x="100" y="108"/>
                    <a:pt x="100" y="108"/>
                    <a:pt x="100" y="108"/>
                  </a:cubicBezTo>
                  <a:cubicBezTo>
                    <a:pt x="115" y="108"/>
                    <a:pt x="115" y="108"/>
                    <a:pt x="115" y="108"/>
                  </a:cubicBezTo>
                  <a:cubicBezTo>
                    <a:pt x="115" y="68"/>
                    <a:pt x="115" y="68"/>
                    <a:pt x="115" y="68"/>
                  </a:cubicBezTo>
                  <a:cubicBezTo>
                    <a:pt x="115" y="60"/>
                    <a:pt x="117" y="54"/>
                    <a:pt x="120" y="51"/>
                  </a:cubicBezTo>
                  <a:cubicBezTo>
                    <a:pt x="124" y="47"/>
                    <a:pt x="130" y="44"/>
                    <a:pt x="136" y="44"/>
                  </a:cubicBezTo>
                  <a:cubicBezTo>
                    <a:pt x="146" y="44"/>
                    <a:pt x="151" y="49"/>
                    <a:pt x="151" y="63"/>
                  </a:cubicBezTo>
                  <a:cubicBezTo>
                    <a:pt x="151" y="108"/>
                    <a:pt x="151" y="108"/>
                    <a:pt x="151" y="108"/>
                  </a:cubicBezTo>
                  <a:cubicBezTo>
                    <a:pt x="166" y="108"/>
                    <a:pt x="166" y="108"/>
                    <a:pt x="166" y="108"/>
                  </a:cubicBezTo>
                  <a:cubicBezTo>
                    <a:pt x="166" y="58"/>
                    <a:pt x="166" y="58"/>
                    <a:pt x="166" y="58"/>
                  </a:cubicBezTo>
                  <a:cubicBezTo>
                    <a:pt x="166" y="37"/>
                    <a:pt x="154" y="30"/>
                    <a:pt x="139" y="30"/>
                  </a:cubicBezTo>
                  <a:moveTo>
                    <a:pt x="16" y="69"/>
                  </a:moveTo>
                  <a:cubicBezTo>
                    <a:pt x="16" y="9"/>
                    <a:pt x="16" y="9"/>
                    <a:pt x="16" y="9"/>
                  </a:cubicBezTo>
                  <a:cubicBezTo>
                    <a:pt x="0" y="9"/>
                    <a:pt x="0" y="9"/>
                    <a:pt x="0" y="9"/>
                  </a:cubicBezTo>
                  <a:cubicBezTo>
                    <a:pt x="0" y="69"/>
                    <a:pt x="0" y="69"/>
                    <a:pt x="0" y="69"/>
                  </a:cubicBezTo>
                  <a:cubicBezTo>
                    <a:pt x="0" y="96"/>
                    <a:pt x="12" y="111"/>
                    <a:pt x="39" y="111"/>
                  </a:cubicBezTo>
                  <a:cubicBezTo>
                    <a:pt x="66" y="111"/>
                    <a:pt x="79" y="96"/>
                    <a:pt x="79" y="69"/>
                  </a:cubicBezTo>
                  <a:cubicBezTo>
                    <a:pt x="79" y="9"/>
                    <a:pt x="79" y="9"/>
                    <a:pt x="79" y="9"/>
                  </a:cubicBezTo>
                  <a:cubicBezTo>
                    <a:pt x="62" y="9"/>
                    <a:pt x="62" y="9"/>
                    <a:pt x="62" y="9"/>
                  </a:cubicBezTo>
                  <a:cubicBezTo>
                    <a:pt x="62" y="69"/>
                    <a:pt x="62" y="69"/>
                    <a:pt x="62" y="69"/>
                  </a:cubicBezTo>
                  <a:cubicBezTo>
                    <a:pt x="62" y="87"/>
                    <a:pt x="56" y="97"/>
                    <a:pt x="39" y="97"/>
                  </a:cubicBezTo>
                  <a:cubicBezTo>
                    <a:pt x="22" y="97"/>
                    <a:pt x="16" y="87"/>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6"/>
            <p:cNvSpPr>
              <a:spLocks noEditPoints="1"/>
            </p:cNvSpPr>
            <p:nvPr userDrawn="1"/>
          </p:nvSpPr>
          <p:spPr bwMode="auto">
            <a:xfrm>
              <a:off x="1731" y="1820"/>
              <a:ext cx="1161" cy="149"/>
            </a:xfrm>
            <a:custGeom>
              <a:avLst/>
              <a:gdLst>
                <a:gd name="T0" fmla="*/ 1069 w 1084"/>
                <a:gd name="T1" fmla="*/ 71 h 138"/>
                <a:gd name="T2" fmla="*/ 1068 w 1084"/>
                <a:gd name="T3" fmla="*/ 42 h 138"/>
                <a:gd name="T4" fmla="*/ 1068 w 1084"/>
                <a:gd name="T5" fmla="*/ 99 h 138"/>
                <a:gd name="T6" fmla="*/ 1012 w 1084"/>
                <a:gd name="T7" fmla="*/ 123 h 138"/>
                <a:gd name="T8" fmla="*/ 1070 w 1084"/>
                <a:gd name="T9" fmla="*/ 33 h 138"/>
                <a:gd name="T10" fmla="*/ 943 w 1084"/>
                <a:gd name="T11" fmla="*/ 33 h 138"/>
                <a:gd name="T12" fmla="*/ 944 w 1084"/>
                <a:gd name="T13" fmla="*/ 69 h 138"/>
                <a:gd name="T14" fmla="*/ 980 w 1084"/>
                <a:gd name="T15" fmla="*/ 109 h 138"/>
                <a:gd name="T16" fmla="*/ 908 w 1084"/>
                <a:gd name="T17" fmla="*/ 33 h 138"/>
                <a:gd name="T18" fmla="*/ 908 w 1084"/>
                <a:gd name="T19" fmla="*/ 33 h 138"/>
                <a:gd name="T20" fmla="*/ 901 w 1084"/>
                <a:gd name="T21" fmla="*/ 20 h 138"/>
                <a:gd name="T22" fmla="*/ 856 w 1084"/>
                <a:gd name="T23" fmla="*/ 44 h 138"/>
                <a:gd name="T24" fmla="*/ 856 w 1084"/>
                <a:gd name="T25" fmla="*/ 109 h 138"/>
                <a:gd name="T26" fmla="*/ 882 w 1084"/>
                <a:gd name="T27" fmla="*/ 32 h 138"/>
                <a:gd name="T28" fmla="*/ 771 w 1084"/>
                <a:gd name="T29" fmla="*/ 62 h 138"/>
                <a:gd name="T30" fmla="*/ 792 w 1084"/>
                <a:gd name="T31" fmla="*/ 111 h 138"/>
                <a:gd name="T32" fmla="*/ 770 w 1084"/>
                <a:gd name="T33" fmla="*/ 73 h 138"/>
                <a:gd name="T34" fmla="*/ 710 w 1084"/>
                <a:gd name="T35" fmla="*/ 44 h 138"/>
                <a:gd name="T36" fmla="*/ 711 w 1084"/>
                <a:gd name="T37" fmla="*/ 31 h 138"/>
                <a:gd name="T38" fmla="*/ 730 w 1084"/>
                <a:gd name="T39" fmla="*/ 84 h 138"/>
                <a:gd name="T40" fmla="*/ 744 w 1084"/>
                <a:gd name="T41" fmla="*/ 69 h 138"/>
                <a:gd name="T42" fmla="*/ 607 w 1084"/>
                <a:gd name="T43" fmla="*/ 43 h 138"/>
                <a:gd name="T44" fmla="*/ 608 w 1084"/>
                <a:gd name="T45" fmla="*/ 109 h 138"/>
                <a:gd name="T46" fmla="*/ 643 w 1084"/>
                <a:gd name="T47" fmla="*/ 64 h 138"/>
                <a:gd name="T48" fmla="*/ 632 w 1084"/>
                <a:gd name="T49" fmla="*/ 31 h 138"/>
                <a:gd name="T50" fmla="*/ 572 w 1084"/>
                <a:gd name="T51" fmla="*/ 109 h 138"/>
                <a:gd name="T52" fmla="*/ 555 w 1084"/>
                <a:gd name="T53" fmla="*/ 10 h 138"/>
                <a:gd name="T54" fmla="*/ 478 w 1084"/>
                <a:gd name="T55" fmla="*/ 71 h 138"/>
                <a:gd name="T56" fmla="*/ 523 w 1084"/>
                <a:gd name="T57" fmla="*/ 33 h 138"/>
                <a:gd name="T58" fmla="*/ 463 w 1084"/>
                <a:gd name="T59" fmla="*/ 71 h 138"/>
                <a:gd name="T60" fmla="*/ 497 w 1084"/>
                <a:gd name="T61" fmla="*/ 125 h 138"/>
                <a:gd name="T62" fmla="*/ 536 w 1084"/>
                <a:gd name="T63" fmla="*/ 98 h 138"/>
                <a:gd name="T64" fmla="*/ 397 w 1084"/>
                <a:gd name="T65" fmla="*/ 43 h 138"/>
                <a:gd name="T66" fmla="*/ 381 w 1084"/>
                <a:gd name="T67" fmla="*/ 109 h 138"/>
                <a:gd name="T68" fmla="*/ 417 w 1084"/>
                <a:gd name="T69" fmla="*/ 45 h 138"/>
                <a:gd name="T70" fmla="*/ 447 w 1084"/>
                <a:gd name="T71" fmla="*/ 59 h 138"/>
                <a:gd name="T72" fmla="*/ 364 w 1084"/>
                <a:gd name="T73" fmla="*/ 10 h 138"/>
                <a:gd name="T74" fmla="*/ 364 w 1084"/>
                <a:gd name="T75" fmla="*/ 95 h 138"/>
                <a:gd name="T76" fmla="*/ 357 w 1084"/>
                <a:gd name="T77" fmla="*/ 52 h 138"/>
                <a:gd name="T78" fmla="*/ 183 w 1084"/>
                <a:gd name="T79" fmla="*/ 71 h 138"/>
                <a:gd name="T80" fmla="*/ 203 w 1084"/>
                <a:gd name="T81" fmla="*/ 97 h 138"/>
                <a:gd name="T82" fmla="*/ 201 w 1084"/>
                <a:gd name="T83" fmla="*/ 31 h 138"/>
                <a:gd name="T84" fmla="*/ 226 w 1084"/>
                <a:gd name="T85" fmla="*/ 99 h 138"/>
                <a:gd name="T86" fmla="*/ 226 w 1084"/>
                <a:gd name="T87" fmla="*/ 4 h 138"/>
                <a:gd name="T88" fmla="*/ 100 w 1084"/>
                <a:gd name="T89" fmla="*/ 33 h 138"/>
                <a:gd name="T90" fmla="*/ 101 w 1084"/>
                <a:gd name="T91" fmla="*/ 69 h 138"/>
                <a:gd name="T92" fmla="*/ 136 w 1084"/>
                <a:gd name="T93" fmla="*/ 109 h 138"/>
                <a:gd name="T94" fmla="*/ 28 w 1084"/>
                <a:gd name="T95" fmla="*/ 99 h 138"/>
                <a:gd name="T96" fmla="*/ 48 w 1084"/>
                <a:gd name="T97" fmla="*/ 79 h 138"/>
                <a:gd name="T98" fmla="*/ 34 w 1084"/>
                <a:gd name="T99" fmla="*/ 31 h 138"/>
                <a:gd name="T100" fmla="*/ 48 w 1084"/>
                <a:gd name="T101" fmla="*/ 63 h 138"/>
                <a:gd name="T102" fmla="*/ 50 w 1084"/>
                <a:gd name="T103" fmla="*/ 98 h 138"/>
                <a:gd name="T104" fmla="*/ 72 w 1084"/>
                <a:gd name="T105" fmla="*/ 9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84" h="138">
                  <a:moveTo>
                    <a:pt x="1047" y="97"/>
                  </a:moveTo>
                  <a:cubicBezTo>
                    <a:pt x="1034" y="97"/>
                    <a:pt x="1026" y="88"/>
                    <a:pt x="1026" y="71"/>
                  </a:cubicBezTo>
                  <a:cubicBezTo>
                    <a:pt x="1026" y="54"/>
                    <a:pt x="1034" y="44"/>
                    <a:pt x="1047" y="44"/>
                  </a:cubicBezTo>
                  <a:cubicBezTo>
                    <a:pt x="1060" y="44"/>
                    <a:pt x="1069" y="53"/>
                    <a:pt x="1069" y="71"/>
                  </a:cubicBezTo>
                  <a:cubicBezTo>
                    <a:pt x="1069" y="88"/>
                    <a:pt x="1060" y="97"/>
                    <a:pt x="1047" y="97"/>
                  </a:cubicBezTo>
                  <a:moveTo>
                    <a:pt x="1070" y="33"/>
                  </a:moveTo>
                  <a:cubicBezTo>
                    <a:pt x="1070" y="42"/>
                    <a:pt x="1070" y="42"/>
                    <a:pt x="1070" y="42"/>
                  </a:cubicBezTo>
                  <a:cubicBezTo>
                    <a:pt x="1068" y="42"/>
                    <a:pt x="1068" y="42"/>
                    <a:pt x="1068" y="42"/>
                  </a:cubicBezTo>
                  <a:cubicBezTo>
                    <a:pt x="1064" y="36"/>
                    <a:pt x="1056" y="31"/>
                    <a:pt x="1044" y="31"/>
                  </a:cubicBezTo>
                  <a:cubicBezTo>
                    <a:pt x="1026" y="31"/>
                    <a:pt x="1011" y="46"/>
                    <a:pt x="1011" y="71"/>
                  </a:cubicBezTo>
                  <a:cubicBezTo>
                    <a:pt x="1011" y="95"/>
                    <a:pt x="1025" y="110"/>
                    <a:pt x="1045" y="110"/>
                  </a:cubicBezTo>
                  <a:cubicBezTo>
                    <a:pt x="1056" y="110"/>
                    <a:pt x="1064" y="105"/>
                    <a:pt x="1068" y="99"/>
                  </a:cubicBezTo>
                  <a:cubicBezTo>
                    <a:pt x="1069" y="99"/>
                    <a:pt x="1069" y="99"/>
                    <a:pt x="1069" y="99"/>
                  </a:cubicBezTo>
                  <a:cubicBezTo>
                    <a:pt x="1069" y="116"/>
                    <a:pt x="1061" y="125"/>
                    <a:pt x="1045" y="125"/>
                  </a:cubicBezTo>
                  <a:cubicBezTo>
                    <a:pt x="1034" y="125"/>
                    <a:pt x="1025" y="119"/>
                    <a:pt x="1021" y="113"/>
                  </a:cubicBezTo>
                  <a:cubicBezTo>
                    <a:pt x="1012" y="123"/>
                    <a:pt x="1012" y="123"/>
                    <a:pt x="1012" y="123"/>
                  </a:cubicBezTo>
                  <a:cubicBezTo>
                    <a:pt x="1019" y="132"/>
                    <a:pt x="1031" y="138"/>
                    <a:pt x="1046" y="138"/>
                  </a:cubicBezTo>
                  <a:cubicBezTo>
                    <a:pt x="1069" y="138"/>
                    <a:pt x="1084" y="125"/>
                    <a:pt x="1084" y="98"/>
                  </a:cubicBezTo>
                  <a:cubicBezTo>
                    <a:pt x="1084" y="33"/>
                    <a:pt x="1084" y="33"/>
                    <a:pt x="1084" y="33"/>
                  </a:cubicBezTo>
                  <a:lnTo>
                    <a:pt x="1070" y="33"/>
                  </a:lnTo>
                  <a:close/>
                  <a:moveTo>
                    <a:pt x="968" y="31"/>
                  </a:moveTo>
                  <a:cubicBezTo>
                    <a:pt x="958" y="31"/>
                    <a:pt x="949" y="36"/>
                    <a:pt x="945" y="43"/>
                  </a:cubicBezTo>
                  <a:cubicBezTo>
                    <a:pt x="944" y="43"/>
                    <a:pt x="944" y="43"/>
                    <a:pt x="944" y="43"/>
                  </a:cubicBezTo>
                  <a:cubicBezTo>
                    <a:pt x="943" y="33"/>
                    <a:pt x="943" y="33"/>
                    <a:pt x="943" y="33"/>
                  </a:cubicBezTo>
                  <a:cubicBezTo>
                    <a:pt x="929" y="33"/>
                    <a:pt x="929" y="33"/>
                    <a:pt x="929" y="33"/>
                  </a:cubicBezTo>
                  <a:cubicBezTo>
                    <a:pt x="929" y="109"/>
                    <a:pt x="929" y="109"/>
                    <a:pt x="929" y="109"/>
                  </a:cubicBezTo>
                  <a:cubicBezTo>
                    <a:pt x="944" y="109"/>
                    <a:pt x="944" y="109"/>
                    <a:pt x="944" y="109"/>
                  </a:cubicBezTo>
                  <a:cubicBezTo>
                    <a:pt x="944" y="69"/>
                    <a:pt x="944" y="69"/>
                    <a:pt x="944" y="69"/>
                  </a:cubicBezTo>
                  <a:cubicBezTo>
                    <a:pt x="944" y="60"/>
                    <a:pt x="946" y="55"/>
                    <a:pt x="949" y="52"/>
                  </a:cubicBezTo>
                  <a:cubicBezTo>
                    <a:pt x="953" y="47"/>
                    <a:pt x="959" y="45"/>
                    <a:pt x="964" y="45"/>
                  </a:cubicBezTo>
                  <a:cubicBezTo>
                    <a:pt x="974" y="45"/>
                    <a:pt x="980" y="50"/>
                    <a:pt x="980" y="64"/>
                  </a:cubicBezTo>
                  <a:cubicBezTo>
                    <a:pt x="980" y="109"/>
                    <a:pt x="980" y="109"/>
                    <a:pt x="980" y="109"/>
                  </a:cubicBezTo>
                  <a:cubicBezTo>
                    <a:pt x="995" y="109"/>
                    <a:pt x="995" y="109"/>
                    <a:pt x="995" y="109"/>
                  </a:cubicBezTo>
                  <a:cubicBezTo>
                    <a:pt x="995" y="59"/>
                    <a:pt x="995" y="59"/>
                    <a:pt x="995" y="59"/>
                  </a:cubicBezTo>
                  <a:cubicBezTo>
                    <a:pt x="995" y="38"/>
                    <a:pt x="982" y="31"/>
                    <a:pt x="968" y="31"/>
                  </a:cubicBezTo>
                  <a:moveTo>
                    <a:pt x="908" y="33"/>
                  </a:moveTo>
                  <a:cubicBezTo>
                    <a:pt x="893" y="33"/>
                    <a:pt x="893" y="33"/>
                    <a:pt x="893" y="33"/>
                  </a:cubicBezTo>
                  <a:cubicBezTo>
                    <a:pt x="893" y="109"/>
                    <a:pt x="893" y="109"/>
                    <a:pt x="893" y="109"/>
                  </a:cubicBezTo>
                  <a:cubicBezTo>
                    <a:pt x="908" y="109"/>
                    <a:pt x="908" y="109"/>
                    <a:pt x="908" y="109"/>
                  </a:cubicBezTo>
                  <a:lnTo>
                    <a:pt x="908" y="33"/>
                  </a:lnTo>
                  <a:close/>
                  <a:moveTo>
                    <a:pt x="911" y="10"/>
                  </a:moveTo>
                  <a:cubicBezTo>
                    <a:pt x="911" y="5"/>
                    <a:pt x="906" y="0"/>
                    <a:pt x="901" y="0"/>
                  </a:cubicBezTo>
                  <a:cubicBezTo>
                    <a:pt x="895" y="0"/>
                    <a:pt x="891" y="5"/>
                    <a:pt x="891" y="10"/>
                  </a:cubicBezTo>
                  <a:cubicBezTo>
                    <a:pt x="891" y="16"/>
                    <a:pt x="895" y="20"/>
                    <a:pt x="901" y="20"/>
                  </a:cubicBezTo>
                  <a:cubicBezTo>
                    <a:pt x="906" y="20"/>
                    <a:pt x="911" y="16"/>
                    <a:pt x="911" y="10"/>
                  </a:cubicBezTo>
                  <a:moveTo>
                    <a:pt x="877" y="31"/>
                  </a:moveTo>
                  <a:cubicBezTo>
                    <a:pt x="869" y="31"/>
                    <a:pt x="861" y="36"/>
                    <a:pt x="857" y="44"/>
                  </a:cubicBezTo>
                  <a:cubicBezTo>
                    <a:pt x="856" y="44"/>
                    <a:pt x="856" y="44"/>
                    <a:pt x="856" y="44"/>
                  </a:cubicBezTo>
                  <a:cubicBezTo>
                    <a:pt x="855" y="33"/>
                    <a:pt x="855" y="33"/>
                    <a:pt x="855" y="33"/>
                  </a:cubicBezTo>
                  <a:cubicBezTo>
                    <a:pt x="841" y="33"/>
                    <a:pt x="841" y="33"/>
                    <a:pt x="841" y="33"/>
                  </a:cubicBezTo>
                  <a:cubicBezTo>
                    <a:pt x="841" y="109"/>
                    <a:pt x="841" y="109"/>
                    <a:pt x="841" y="109"/>
                  </a:cubicBezTo>
                  <a:cubicBezTo>
                    <a:pt x="856" y="109"/>
                    <a:pt x="856" y="109"/>
                    <a:pt x="856" y="109"/>
                  </a:cubicBezTo>
                  <a:cubicBezTo>
                    <a:pt x="856" y="66"/>
                    <a:pt x="856" y="66"/>
                    <a:pt x="856" y="66"/>
                  </a:cubicBezTo>
                  <a:cubicBezTo>
                    <a:pt x="856" y="53"/>
                    <a:pt x="864" y="46"/>
                    <a:pt x="875" y="46"/>
                  </a:cubicBezTo>
                  <a:cubicBezTo>
                    <a:pt x="878" y="46"/>
                    <a:pt x="879" y="46"/>
                    <a:pt x="881" y="47"/>
                  </a:cubicBezTo>
                  <a:cubicBezTo>
                    <a:pt x="882" y="32"/>
                    <a:pt x="882" y="32"/>
                    <a:pt x="882" y="32"/>
                  </a:cubicBezTo>
                  <a:cubicBezTo>
                    <a:pt x="881" y="31"/>
                    <a:pt x="879" y="31"/>
                    <a:pt x="877" y="31"/>
                  </a:cubicBezTo>
                  <a:moveTo>
                    <a:pt x="791" y="44"/>
                  </a:moveTo>
                  <a:cubicBezTo>
                    <a:pt x="802" y="44"/>
                    <a:pt x="808" y="51"/>
                    <a:pt x="809" y="62"/>
                  </a:cubicBezTo>
                  <a:cubicBezTo>
                    <a:pt x="771" y="62"/>
                    <a:pt x="771" y="62"/>
                    <a:pt x="771" y="62"/>
                  </a:cubicBezTo>
                  <a:cubicBezTo>
                    <a:pt x="773" y="51"/>
                    <a:pt x="781" y="44"/>
                    <a:pt x="791" y="44"/>
                  </a:cubicBezTo>
                  <a:moveTo>
                    <a:pt x="792" y="31"/>
                  </a:moveTo>
                  <a:cubicBezTo>
                    <a:pt x="770" y="31"/>
                    <a:pt x="755" y="48"/>
                    <a:pt x="755" y="71"/>
                  </a:cubicBezTo>
                  <a:cubicBezTo>
                    <a:pt x="755" y="95"/>
                    <a:pt x="771" y="111"/>
                    <a:pt x="792" y="111"/>
                  </a:cubicBezTo>
                  <a:cubicBezTo>
                    <a:pt x="807" y="111"/>
                    <a:pt x="819" y="101"/>
                    <a:pt x="823" y="90"/>
                  </a:cubicBezTo>
                  <a:cubicBezTo>
                    <a:pt x="811" y="84"/>
                    <a:pt x="811" y="84"/>
                    <a:pt x="811" y="84"/>
                  </a:cubicBezTo>
                  <a:cubicBezTo>
                    <a:pt x="807" y="93"/>
                    <a:pt x="800" y="97"/>
                    <a:pt x="792" y="97"/>
                  </a:cubicBezTo>
                  <a:cubicBezTo>
                    <a:pt x="780" y="97"/>
                    <a:pt x="771" y="89"/>
                    <a:pt x="770" y="73"/>
                  </a:cubicBezTo>
                  <a:cubicBezTo>
                    <a:pt x="825" y="73"/>
                    <a:pt x="825" y="73"/>
                    <a:pt x="825" y="73"/>
                  </a:cubicBezTo>
                  <a:cubicBezTo>
                    <a:pt x="825" y="69"/>
                    <a:pt x="825" y="69"/>
                    <a:pt x="825" y="69"/>
                  </a:cubicBezTo>
                  <a:cubicBezTo>
                    <a:pt x="825" y="48"/>
                    <a:pt x="813" y="31"/>
                    <a:pt x="792" y="31"/>
                  </a:cubicBezTo>
                  <a:moveTo>
                    <a:pt x="710" y="44"/>
                  </a:moveTo>
                  <a:cubicBezTo>
                    <a:pt x="721" y="44"/>
                    <a:pt x="728" y="51"/>
                    <a:pt x="729" y="62"/>
                  </a:cubicBezTo>
                  <a:cubicBezTo>
                    <a:pt x="690" y="62"/>
                    <a:pt x="690" y="62"/>
                    <a:pt x="690" y="62"/>
                  </a:cubicBezTo>
                  <a:cubicBezTo>
                    <a:pt x="692" y="51"/>
                    <a:pt x="700" y="44"/>
                    <a:pt x="710" y="44"/>
                  </a:cubicBezTo>
                  <a:moveTo>
                    <a:pt x="711" y="31"/>
                  </a:moveTo>
                  <a:cubicBezTo>
                    <a:pt x="689" y="31"/>
                    <a:pt x="674" y="48"/>
                    <a:pt x="674" y="71"/>
                  </a:cubicBezTo>
                  <a:cubicBezTo>
                    <a:pt x="674" y="95"/>
                    <a:pt x="690" y="111"/>
                    <a:pt x="711" y="111"/>
                  </a:cubicBezTo>
                  <a:cubicBezTo>
                    <a:pt x="726" y="111"/>
                    <a:pt x="738" y="101"/>
                    <a:pt x="742" y="90"/>
                  </a:cubicBezTo>
                  <a:cubicBezTo>
                    <a:pt x="730" y="84"/>
                    <a:pt x="730" y="84"/>
                    <a:pt x="730" y="84"/>
                  </a:cubicBezTo>
                  <a:cubicBezTo>
                    <a:pt x="727" y="93"/>
                    <a:pt x="720" y="97"/>
                    <a:pt x="711" y="97"/>
                  </a:cubicBezTo>
                  <a:cubicBezTo>
                    <a:pt x="699" y="97"/>
                    <a:pt x="690" y="89"/>
                    <a:pt x="690" y="73"/>
                  </a:cubicBezTo>
                  <a:cubicBezTo>
                    <a:pt x="744" y="73"/>
                    <a:pt x="744" y="73"/>
                    <a:pt x="744" y="73"/>
                  </a:cubicBezTo>
                  <a:cubicBezTo>
                    <a:pt x="744" y="69"/>
                    <a:pt x="744" y="69"/>
                    <a:pt x="744" y="69"/>
                  </a:cubicBezTo>
                  <a:cubicBezTo>
                    <a:pt x="744" y="48"/>
                    <a:pt x="732" y="31"/>
                    <a:pt x="711" y="31"/>
                  </a:cubicBezTo>
                  <a:moveTo>
                    <a:pt x="632" y="31"/>
                  </a:moveTo>
                  <a:cubicBezTo>
                    <a:pt x="621" y="31"/>
                    <a:pt x="613" y="36"/>
                    <a:pt x="609" y="43"/>
                  </a:cubicBezTo>
                  <a:cubicBezTo>
                    <a:pt x="607" y="43"/>
                    <a:pt x="607" y="43"/>
                    <a:pt x="607" y="43"/>
                  </a:cubicBezTo>
                  <a:cubicBezTo>
                    <a:pt x="607" y="33"/>
                    <a:pt x="607" y="33"/>
                    <a:pt x="607" y="33"/>
                  </a:cubicBezTo>
                  <a:cubicBezTo>
                    <a:pt x="593" y="33"/>
                    <a:pt x="593" y="33"/>
                    <a:pt x="593" y="33"/>
                  </a:cubicBezTo>
                  <a:cubicBezTo>
                    <a:pt x="593" y="109"/>
                    <a:pt x="593" y="109"/>
                    <a:pt x="593" y="109"/>
                  </a:cubicBezTo>
                  <a:cubicBezTo>
                    <a:pt x="608" y="109"/>
                    <a:pt x="608" y="109"/>
                    <a:pt x="608" y="109"/>
                  </a:cubicBezTo>
                  <a:cubicBezTo>
                    <a:pt x="608" y="69"/>
                    <a:pt x="608" y="69"/>
                    <a:pt x="608" y="69"/>
                  </a:cubicBezTo>
                  <a:cubicBezTo>
                    <a:pt x="608" y="60"/>
                    <a:pt x="610" y="55"/>
                    <a:pt x="613" y="52"/>
                  </a:cubicBezTo>
                  <a:cubicBezTo>
                    <a:pt x="617" y="47"/>
                    <a:pt x="622" y="45"/>
                    <a:pt x="628" y="45"/>
                  </a:cubicBezTo>
                  <a:cubicBezTo>
                    <a:pt x="638" y="45"/>
                    <a:pt x="643" y="50"/>
                    <a:pt x="643" y="64"/>
                  </a:cubicBezTo>
                  <a:cubicBezTo>
                    <a:pt x="643" y="109"/>
                    <a:pt x="643" y="109"/>
                    <a:pt x="643" y="109"/>
                  </a:cubicBezTo>
                  <a:cubicBezTo>
                    <a:pt x="659" y="109"/>
                    <a:pt x="659" y="109"/>
                    <a:pt x="659" y="109"/>
                  </a:cubicBezTo>
                  <a:cubicBezTo>
                    <a:pt x="659" y="59"/>
                    <a:pt x="659" y="59"/>
                    <a:pt x="659" y="59"/>
                  </a:cubicBezTo>
                  <a:cubicBezTo>
                    <a:pt x="659" y="38"/>
                    <a:pt x="646" y="31"/>
                    <a:pt x="632" y="31"/>
                  </a:cubicBezTo>
                  <a:moveTo>
                    <a:pt x="572" y="33"/>
                  </a:moveTo>
                  <a:cubicBezTo>
                    <a:pt x="557" y="33"/>
                    <a:pt x="557" y="33"/>
                    <a:pt x="557" y="33"/>
                  </a:cubicBezTo>
                  <a:cubicBezTo>
                    <a:pt x="557" y="109"/>
                    <a:pt x="557" y="109"/>
                    <a:pt x="557" y="109"/>
                  </a:cubicBezTo>
                  <a:cubicBezTo>
                    <a:pt x="572" y="109"/>
                    <a:pt x="572" y="109"/>
                    <a:pt x="572" y="109"/>
                  </a:cubicBezTo>
                  <a:lnTo>
                    <a:pt x="572" y="33"/>
                  </a:lnTo>
                  <a:close/>
                  <a:moveTo>
                    <a:pt x="574" y="10"/>
                  </a:moveTo>
                  <a:cubicBezTo>
                    <a:pt x="574" y="5"/>
                    <a:pt x="570" y="0"/>
                    <a:pt x="565" y="0"/>
                  </a:cubicBezTo>
                  <a:cubicBezTo>
                    <a:pt x="559" y="0"/>
                    <a:pt x="555" y="5"/>
                    <a:pt x="555" y="10"/>
                  </a:cubicBezTo>
                  <a:cubicBezTo>
                    <a:pt x="555" y="16"/>
                    <a:pt x="559" y="20"/>
                    <a:pt x="565" y="20"/>
                  </a:cubicBezTo>
                  <a:cubicBezTo>
                    <a:pt x="570" y="20"/>
                    <a:pt x="574" y="16"/>
                    <a:pt x="574" y="10"/>
                  </a:cubicBezTo>
                  <a:moveTo>
                    <a:pt x="499" y="97"/>
                  </a:moveTo>
                  <a:cubicBezTo>
                    <a:pt x="486" y="97"/>
                    <a:pt x="478" y="88"/>
                    <a:pt x="478" y="71"/>
                  </a:cubicBezTo>
                  <a:cubicBezTo>
                    <a:pt x="478" y="54"/>
                    <a:pt x="486" y="44"/>
                    <a:pt x="499" y="44"/>
                  </a:cubicBezTo>
                  <a:cubicBezTo>
                    <a:pt x="512" y="44"/>
                    <a:pt x="521" y="53"/>
                    <a:pt x="521" y="71"/>
                  </a:cubicBezTo>
                  <a:cubicBezTo>
                    <a:pt x="521" y="88"/>
                    <a:pt x="512" y="97"/>
                    <a:pt x="499" y="97"/>
                  </a:cubicBezTo>
                  <a:moveTo>
                    <a:pt x="523" y="33"/>
                  </a:moveTo>
                  <a:cubicBezTo>
                    <a:pt x="522" y="42"/>
                    <a:pt x="522" y="42"/>
                    <a:pt x="522" y="42"/>
                  </a:cubicBezTo>
                  <a:cubicBezTo>
                    <a:pt x="520" y="42"/>
                    <a:pt x="520" y="42"/>
                    <a:pt x="520" y="42"/>
                  </a:cubicBezTo>
                  <a:cubicBezTo>
                    <a:pt x="516" y="36"/>
                    <a:pt x="508" y="31"/>
                    <a:pt x="497" y="31"/>
                  </a:cubicBezTo>
                  <a:cubicBezTo>
                    <a:pt x="478" y="31"/>
                    <a:pt x="463" y="46"/>
                    <a:pt x="463" y="71"/>
                  </a:cubicBezTo>
                  <a:cubicBezTo>
                    <a:pt x="463" y="95"/>
                    <a:pt x="477" y="110"/>
                    <a:pt x="497" y="110"/>
                  </a:cubicBezTo>
                  <a:cubicBezTo>
                    <a:pt x="508" y="110"/>
                    <a:pt x="516" y="105"/>
                    <a:pt x="520" y="99"/>
                  </a:cubicBezTo>
                  <a:cubicBezTo>
                    <a:pt x="521" y="99"/>
                    <a:pt x="521" y="99"/>
                    <a:pt x="521" y="99"/>
                  </a:cubicBezTo>
                  <a:cubicBezTo>
                    <a:pt x="521" y="116"/>
                    <a:pt x="513" y="125"/>
                    <a:pt x="497" y="125"/>
                  </a:cubicBezTo>
                  <a:cubicBezTo>
                    <a:pt x="486" y="125"/>
                    <a:pt x="478" y="119"/>
                    <a:pt x="473" y="113"/>
                  </a:cubicBezTo>
                  <a:cubicBezTo>
                    <a:pt x="464" y="123"/>
                    <a:pt x="464" y="123"/>
                    <a:pt x="464" y="123"/>
                  </a:cubicBezTo>
                  <a:cubicBezTo>
                    <a:pt x="471" y="132"/>
                    <a:pt x="483" y="138"/>
                    <a:pt x="498" y="138"/>
                  </a:cubicBezTo>
                  <a:cubicBezTo>
                    <a:pt x="521" y="138"/>
                    <a:pt x="536" y="125"/>
                    <a:pt x="536" y="98"/>
                  </a:cubicBezTo>
                  <a:cubicBezTo>
                    <a:pt x="536" y="33"/>
                    <a:pt x="536" y="33"/>
                    <a:pt x="536" y="33"/>
                  </a:cubicBezTo>
                  <a:lnTo>
                    <a:pt x="523" y="33"/>
                  </a:lnTo>
                  <a:close/>
                  <a:moveTo>
                    <a:pt x="420" y="31"/>
                  </a:moveTo>
                  <a:cubicBezTo>
                    <a:pt x="410" y="31"/>
                    <a:pt x="401" y="36"/>
                    <a:pt x="397" y="43"/>
                  </a:cubicBezTo>
                  <a:cubicBezTo>
                    <a:pt x="396" y="43"/>
                    <a:pt x="396" y="43"/>
                    <a:pt x="396" y="43"/>
                  </a:cubicBezTo>
                  <a:cubicBezTo>
                    <a:pt x="395" y="33"/>
                    <a:pt x="395" y="33"/>
                    <a:pt x="395" y="33"/>
                  </a:cubicBezTo>
                  <a:cubicBezTo>
                    <a:pt x="381" y="33"/>
                    <a:pt x="381" y="33"/>
                    <a:pt x="381" y="33"/>
                  </a:cubicBezTo>
                  <a:cubicBezTo>
                    <a:pt x="381" y="109"/>
                    <a:pt x="381" y="109"/>
                    <a:pt x="381" y="109"/>
                  </a:cubicBezTo>
                  <a:cubicBezTo>
                    <a:pt x="396" y="109"/>
                    <a:pt x="396" y="109"/>
                    <a:pt x="396" y="109"/>
                  </a:cubicBezTo>
                  <a:cubicBezTo>
                    <a:pt x="396" y="69"/>
                    <a:pt x="396" y="69"/>
                    <a:pt x="396" y="69"/>
                  </a:cubicBezTo>
                  <a:cubicBezTo>
                    <a:pt x="396" y="60"/>
                    <a:pt x="398" y="55"/>
                    <a:pt x="401" y="52"/>
                  </a:cubicBezTo>
                  <a:cubicBezTo>
                    <a:pt x="405" y="47"/>
                    <a:pt x="411" y="45"/>
                    <a:pt x="417" y="45"/>
                  </a:cubicBezTo>
                  <a:cubicBezTo>
                    <a:pt x="426" y="45"/>
                    <a:pt x="432" y="50"/>
                    <a:pt x="432" y="64"/>
                  </a:cubicBezTo>
                  <a:cubicBezTo>
                    <a:pt x="432" y="109"/>
                    <a:pt x="432" y="109"/>
                    <a:pt x="432" y="109"/>
                  </a:cubicBezTo>
                  <a:cubicBezTo>
                    <a:pt x="447" y="109"/>
                    <a:pt x="447" y="109"/>
                    <a:pt x="447" y="109"/>
                  </a:cubicBezTo>
                  <a:cubicBezTo>
                    <a:pt x="447" y="59"/>
                    <a:pt x="447" y="59"/>
                    <a:pt x="447" y="59"/>
                  </a:cubicBezTo>
                  <a:cubicBezTo>
                    <a:pt x="447" y="38"/>
                    <a:pt x="434" y="31"/>
                    <a:pt x="420" y="31"/>
                  </a:cubicBezTo>
                  <a:moveTo>
                    <a:pt x="313" y="24"/>
                  </a:moveTo>
                  <a:cubicBezTo>
                    <a:pt x="364" y="24"/>
                    <a:pt x="364" y="24"/>
                    <a:pt x="364" y="24"/>
                  </a:cubicBezTo>
                  <a:cubicBezTo>
                    <a:pt x="364" y="10"/>
                    <a:pt x="364" y="10"/>
                    <a:pt x="364" y="10"/>
                  </a:cubicBezTo>
                  <a:cubicBezTo>
                    <a:pt x="296" y="10"/>
                    <a:pt x="296" y="10"/>
                    <a:pt x="296" y="10"/>
                  </a:cubicBezTo>
                  <a:cubicBezTo>
                    <a:pt x="296" y="109"/>
                    <a:pt x="296" y="109"/>
                    <a:pt x="296" y="109"/>
                  </a:cubicBezTo>
                  <a:cubicBezTo>
                    <a:pt x="364" y="109"/>
                    <a:pt x="364" y="109"/>
                    <a:pt x="364" y="109"/>
                  </a:cubicBezTo>
                  <a:cubicBezTo>
                    <a:pt x="364" y="95"/>
                    <a:pt x="364" y="95"/>
                    <a:pt x="364" y="95"/>
                  </a:cubicBezTo>
                  <a:cubicBezTo>
                    <a:pt x="313" y="95"/>
                    <a:pt x="313" y="95"/>
                    <a:pt x="313" y="95"/>
                  </a:cubicBezTo>
                  <a:cubicBezTo>
                    <a:pt x="313" y="66"/>
                    <a:pt x="313" y="66"/>
                    <a:pt x="313" y="66"/>
                  </a:cubicBezTo>
                  <a:cubicBezTo>
                    <a:pt x="357" y="66"/>
                    <a:pt x="357" y="66"/>
                    <a:pt x="357" y="66"/>
                  </a:cubicBezTo>
                  <a:cubicBezTo>
                    <a:pt x="357" y="52"/>
                    <a:pt x="357" y="52"/>
                    <a:pt x="357" y="52"/>
                  </a:cubicBezTo>
                  <a:cubicBezTo>
                    <a:pt x="313" y="52"/>
                    <a:pt x="313" y="52"/>
                    <a:pt x="313" y="52"/>
                  </a:cubicBezTo>
                  <a:lnTo>
                    <a:pt x="313" y="24"/>
                  </a:lnTo>
                  <a:close/>
                  <a:moveTo>
                    <a:pt x="203" y="97"/>
                  </a:moveTo>
                  <a:cubicBezTo>
                    <a:pt x="191" y="97"/>
                    <a:pt x="183" y="88"/>
                    <a:pt x="183" y="71"/>
                  </a:cubicBezTo>
                  <a:cubicBezTo>
                    <a:pt x="183" y="54"/>
                    <a:pt x="191" y="44"/>
                    <a:pt x="203" y="44"/>
                  </a:cubicBezTo>
                  <a:cubicBezTo>
                    <a:pt x="216" y="44"/>
                    <a:pt x="224" y="52"/>
                    <a:pt x="226" y="67"/>
                  </a:cubicBezTo>
                  <a:cubicBezTo>
                    <a:pt x="226" y="75"/>
                    <a:pt x="226" y="75"/>
                    <a:pt x="226" y="75"/>
                  </a:cubicBezTo>
                  <a:cubicBezTo>
                    <a:pt x="224" y="90"/>
                    <a:pt x="216" y="97"/>
                    <a:pt x="203" y="97"/>
                  </a:cubicBezTo>
                  <a:moveTo>
                    <a:pt x="226" y="4"/>
                  </a:moveTo>
                  <a:cubicBezTo>
                    <a:pt x="226" y="42"/>
                    <a:pt x="226" y="42"/>
                    <a:pt x="226" y="42"/>
                  </a:cubicBezTo>
                  <a:cubicBezTo>
                    <a:pt x="224" y="42"/>
                    <a:pt x="224" y="42"/>
                    <a:pt x="224" y="42"/>
                  </a:cubicBezTo>
                  <a:cubicBezTo>
                    <a:pt x="220" y="36"/>
                    <a:pt x="213" y="31"/>
                    <a:pt x="201" y="31"/>
                  </a:cubicBezTo>
                  <a:cubicBezTo>
                    <a:pt x="183" y="31"/>
                    <a:pt x="167" y="46"/>
                    <a:pt x="167" y="71"/>
                  </a:cubicBezTo>
                  <a:cubicBezTo>
                    <a:pt x="167" y="95"/>
                    <a:pt x="183" y="111"/>
                    <a:pt x="201" y="111"/>
                  </a:cubicBezTo>
                  <a:cubicBezTo>
                    <a:pt x="213" y="111"/>
                    <a:pt x="221" y="106"/>
                    <a:pt x="225" y="99"/>
                  </a:cubicBezTo>
                  <a:cubicBezTo>
                    <a:pt x="226" y="99"/>
                    <a:pt x="226" y="99"/>
                    <a:pt x="226" y="99"/>
                  </a:cubicBezTo>
                  <a:cubicBezTo>
                    <a:pt x="226" y="109"/>
                    <a:pt x="226" y="109"/>
                    <a:pt x="226" y="109"/>
                  </a:cubicBezTo>
                  <a:cubicBezTo>
                    <a:pt x="241" y="109"/>
                    <a:pt x="241" y="109"/>
                    <a:pt x="241" y="109"/>
                  </a:cubicBezTo>
                  <a:cubicBezTo>
                    <a:pt x="241" y="2"/>
                    <a:pt x="241" y="2"/>
                    <a:pt x="241" y="2"/>
                  </a:cubicBezTo>
                  <a:lnTo>
                    <a:pt x="226" y="4"/>
                  </a:lnTo>
                  <a:close/>
                  <a:moveTo>
                    <a:pt x="124" y="31"/>
                  </a:moveTo>
                  <a:cubicBezTo>
                    <a:pt x="114" y="31"/>
                    <a:pt x="106" y="36"/>
                    <a:pt x="102" y="43"/>
                  </a:cubicBezTo>
                  <a:cubicBezTo>
                    <a:pt x="100" y="43"/>
                    <a:pt x="100" y="43"/>
                    <a:pt x="100" y="43"/>
                  </a:cubicBezTo>
                  <a:cubicBezTo>
                    <a:pt x="100" y="33"/>
                    <a:pt x="100" y="33"/>
                    <a:pt x="100" y="33"/>
                  </a:cubicBezTo>
                  <a:cubicBezTo>
                    <a:pt x="86" y="33"/>
                    <a:pt x="86" y="33"/>
                    <a:pt x="86" y="33"/>
                  </a:cubicBezTo>
                  <a:cubicBezTo>
                    <a:pt x="86" y="109"/>
                    <a:pt x="86" y="109"/>
                    <a:pt x="86" y="109"/>
                  </a:cubicBezTo>
                  <a:cubicBezTo>
                    <a:pt x="101" y="109"/>
                    <a:pt x="101" y="109"/>
                    <a:pt x="101" y="109"/>
                  </a:cubicBezTo>
                  <a:cubicBezTo>
                    <a:pt x="101" y="69"/>
                    <a:pt x="101" y="69"/>
                    <a:pt x="101" y="69"/>
                  </a:cubicBezTo>
                  <a:cubicBezTo>
                    <a:pt x="101" y="60"/>
                    <a:pt x="103" y="55"/>
                    <a:pt x="106" y="52"/>
                  </a:cubicBezTo>
                  <a:cubicBezTo>
                    <a:pt x="110" y="47"/>
                    <a:pt x="115" y="45"/>
                    <a:pt x="121" y="45"/>
                  </a:cubicBezTo>
                  <a:cubicBezTo>
                    <a:pt x="131" y="45"/>
                    <a:pt x="136" y="50"/>
                    <a:pt x="136" y="64"/>
                  </a:cubicBezTo>
                  <a:cubicBezTo>
                    <a:pt x="136" y="109"/>
                    <a:pt x="136" y="109"/>
                    <a:pt x="136" y="109"/>
                  </a:cubicBezTo>
                  <a:cubicBezTo>
                    <a:pt x="151" y="109"/>
                    <a:pt x="151" y="109"/>
                    <a:pt x="151" y="109"/>
                  </a:cubicBezTo>
                  <a:cubicBezTo>
                    <a:pt x="151" y="59"/>
                    <a:pt x="151" y="59"/>
                    <a:pt x="151" y="59"/>
                  </a:cubicBezTo>
                  <a:cubicBezTo>
                    <a:pt x="151" y="38"/>
                    <a:pt x="139" y="31"/>
                    <a:pt x="124" y="31"/>
                  </a:cubicBezTo>
                  <a:moveTo>
                    <a:pt x="28" y="99"/>
                  </a:moveTo>
                  <a:cubicBezTo>
                    <a:pt x="20" y="99"/>
                    <a:pt x="15" y="95"/>
                    <a:pt x="15" y="88"/>
                  </a:cubicBezTo>
                  <a:cubicBezTo>
                    <a:pt x="15" y="81"/>
                    <a:pt x="20" y="77"/>
                    <a:pt x="32" y="76"/>
                  </a:cubicBezTo>
                  <a:cubicBezTo>
                    <a:pt x="48" y="74"/>
                    <a:pt x="48" y="74"/>
                    <a:pt x="48" y="74"/>
                  </a:cubicBezTo>
                  <a:cubicBezTo>
                    <a:pt x="48" y="79"/>
                    <a:pt x="48" y="79"/>
                    <a:pt x="48" y="79"/>
                  </a:cubicBezTo>
                  <a:cubicBezTo>
                    <a:pt x="48" y="92"/>
                    <a:pt x="37" y="99"/>
                    <a:pt x="28" y="99"/>
                  </a:cubicBezTo>
                  <a:moveTo>
                    <a:pt x="63" y="98"/>
                  </a:moveTo>
                  <a:cubicBezTo>
                    <a:pt x="63" y="61"/>
                    <a:pt x="63" y="61"/>
                    <a:pt x="63" y="61"/>
                  </a:cubicBezTo>
                  <a:cubicBezTo>
                    <a:pt x="63" y="38"/>
                    <a:pt x="50" y="31"/>
                    <a:pt x="34" y="31"/>
                  </a:cubicBezTo>
                  <a:cubicBezTo>
                    <a:pt x="18" y="31"/>
                    <a:pt x="7" y="39"/>
                    <a:pt x="3" y="51"/>
                  </a:cubicBezTo>
                  <a:cubicBezTo>
                    <a:pt x="16" y="56"/>
                    <a:pt x="16" y="56"/>
                    <a:pt x="16" y="56"/>
                  </a:cubicBezTo>
                  <a:cubicBezTo>
                    <a:pt x="18" y="49"/>
                    <a:pt x="23" y="44"/>
                    <a:pt x="33" y="44"/>
                  </a:cubicBezTo>
                  <a:cubicBezTo>
                    <a:pt x="43" y="44"/>
                    <a:pt x="48" y="50"/>
                    <a:pt x="48" y="63"/>
                  </a:cubicBezTo>
                  <a:cubicBezTo>
                    <a:pt x="28" y="66"/>
                    <a:pt x="28" y="66"/>
                    <a:pt x="28" y="66"/>
                  </a:cubicBezTo>
                  <a:cubicBezTo>
                    <a:pt x="10" y="68"/>
                    <a:pt x="0" y="75"/>
                    <a:pt x="0" y="89"/>
                  </a:cubicBezTo>
                  <a:cubicBezTo>
                    <a:pt x="0" y="103"/>
                    <a:pt x="11" y="111"/>
                    <a:pt x="25" y="111"/>
                  </a:cubicBezTo>
                  <a:cubicBezTo>
                    <a:pt x="37" y="111"/>
                    <a:pt x="46" y="105"/>
                    <a:pt x="50" y="98"/>
                  </a:cubicBezTo>
                  <a:cubicBezTo>
                    <a:pt x="51" y="98"/>
                    <a:pt x="51" y="98"/>
                    <a:pt x="51" y="98"/>
                  </a:cubicBezTo>
                  <a:cubicBezTo>
                    <a:pt x="51" y="109"/>
                    <a:pt x="51" y="109"/>
                    <a:pt x="51" y="109"/>
                  </a:cubicBezTo>
                  <a:cubicBezTo>
                    <a:pt x="72" y="109"/>
                    <a:pt x="72" y="109"/>
                    <a:pt x="72" y="109"/>
                  </a:cubicBezTo>
                  <a:cubicBezTo>
                    <a:pt x="72" y="98"/>
                    <a:pt x="72" y="98"/>
                    <a:pt x="72" y="98"/>
                  </a:cubicBezTo>
                  <a:lnTo>
                    <a:pt x="63" y="98"/>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7"/>
            <p:cNvSpPr>
              <a:spLocks noEditPoints="1"/>
            </p:cNvSpPr>
            <p:nvPr userDrawn="1"/>
          </p:nvSpPr>
          <p:spPr bwMode="auto">
            <a:xfrm>
              <a:off x="1730" y="1661"/>
              <a:ext cx="1263" cy="119"/>
            </a:xfrm>
            <a:custGeom>
              <a:avLst/>
              <a:gdLst>
                <a:gd name="T0" fmla="*/ 1125 w 1179"/>
                <a:gd name="T1" fmla="*/ 62 h 111"/>
                <a:gd name="T2" fmla="*/ 1109 w 1179"/>
                <a:gd name="T3" fmla="*/ 70 h 111"/>
                <a:gd name="T4" fmla="*/ 1164 w 1179"/>
                <a:gd name="T5" fmla="*/ 83 h 111"/>
                <a:gd name="T6" fmla="*/ 1178 w 1179"/>
                <a:gd name="T7" fmla="*/ 72 h 111"/>
                <a:gd name="T8" fmla="*/ 1098 w 1179"/>
                <a:gd name="T9" fmla="*/ 86 h 111"/>
                <a:gd name="T10" fmla="*/ 1043 w 1179"/>
                <a:gd name="T11" fmla="*/ 70 h 111"/>
                <a:gd name="T12" fmla="*/ 1098 w 1179"/>
                <a:gd name="T13" fmla="*/ 55 h 111"/>
                <a:gd name="T14" fmla="*/ 1065 w 1179"/>
                <a:gd name="T15" fmla="*/ 110 h 111"/>
                <a:gd name="T16" fmla="*/ 962 w 1179"/>
                <a:gd name="T17" fmla="*/ 43 h 111"/>
                <a:gd name="T18" fmla="*/ 946 w 1179"/>
                <a:gd name="T19" fmla="*/ 33 h 111"/>
                <a:gd name="T20" fmla="*/ 961 w 1179"/>
                <a:gd name="T21" fmla="*/ 68 h 111"/>
                <a:gd name="T22" fmla="*/ 997 w 1179"/>
                <a:gd name="T23" fmla="*/ 63 h 111"/>
                <a:gd name="T24" fmla="*/ 1012 w 1179"/>
                <a:gd name="T25" fmla="*/ 58 h 111"/>
                <a:gd name="T26" fmla="*/ 914 w 1179"/>
                <a:gd name="T27" fmla="*/ 62 h 111"/>
                <a:gd name="T28" fmla="*/ 897 w 1179"/>
                <a:gd name="T29" fmla="*/ 31 h 111"/>
                <a:gd name="T30" fmla="*/ 928 w 1179"/>
                <a:gd name="T31" fmla="*/ 90 h 111"/>
                <a:gd name="T32" fmla="*/ 875 w 1179"/>
                <a:gd name="T33" fmla="*/ 72 h 111"/>
                <a:gd name="T34" fmla="*/ 897 w 1179"/>
                <a:gd name="T35" fmla="*/ 31 h 111"/>
                <a:gd name="T36" fmla="*/ 829 w 1179"/>
                <a:gd name="T37" fmla="*/ 109 h 111"/>
                <a:gd name="T38" fmla="*/ 847 w 1179"/>
                <a:gd name="T39" fmla="*/ 10 h 111"/>
                <a:gd name="T40" fmla="*/ 837 w 1179"/>
                <a:gd name="T41" fmla="*/ 20 h 111"/>
                <a:gd name="T42" fmla="*/ 800 w 1179"/>
                <a:gd name="T43" fmla="*/ 81 h 111"/>
                <a:gd name="T44" fmla="*/ 781 w 1179"/>
                <a:gd name="T45" fmla="*/ 44 h 111"/>
                <a:gd name="T46" fmla="*/ 781 w 1179"/>
                <a:gd name="T47" fmla="*/ 31 h 111"/>
                <a:gd name="T48" fmla="*/ 814 w 1179"/>
                <a:gd name="T49" fmla="*/ 86 h 111"/>
                <a:gd name="T50" fmla="*/ 698 w 1179"/>
                <a:gd name="T51" fmla="*/ 8 h 111"/>
                <a:gd name="T52" fmla="*/ 717 w 1179"/>
                <a:gd name="T53" fmla="*/ 82 h 111"/>
                <a:gd name="T54" fmla="*/ 661 w 1179"/>
                <a:gd name="T55" fmla="*/ 88 h 111"/>
                <a:gd name="T56" fmla="*/ 702 w 1179"/>
                <a:gd name="T57" fmla="*/ 51 h 111"/>
                <a:gd name="T58" fmla="*/ 717 w 1179"/>
                <a:gd name="T59" fmla="*/ 36 h 111"/>
                <a:gd name="T60" fmla="*/ 623 w 1179"/>
                <a:gd name="T61" fmla="*/ 2 h 111"/>
                <a:gd name="T62" fmla="*/ 584 w 1179"/>
                <a:gd name="T63" fmla="*/ 33 h 111"/>
                <a:gd name="T64" fmla="*/ 584 w 1179"/>
                <a:gd name="T65" fmla="*/ 45 h 111"/>
                <a:gd name="T66" fmla="*/ 599 w 1179"/>
                <a:gd name="T67" fmla="*/ 45 h 111"/>
                <a:gd name="T68" fmla="*/ 599 w 1179"/>
                <a:gd name="T69" fmla="*/ 33 h 111"/>
                <a:gd name="T70" fmla="*/ 548 w 1179"/>
                <a:gd name="T71" fmla="*/ 70 h 111"/>
                <a:gd name="T72" fmla="*/ 526 w 1179"/>
                <a:gd name="T73" fmla="*/ 44 h 111"/>
                <a:gd name="T74" fmla="*/ 526 w 1179"/>
                <a:gd name="T75" fmla="*/ 31 h 111"/>
                <a:gd name="T76" fmla="*/ 563 w 1179"/>
                <a:gd name="T77" fmla="*/ 70 h 111"/>
                <a:gd name="T78" fmla="*/ 425 w 1179"/>
                <a:gd name="T79" fmla="*/ 4 h 111"/>
                <a:gd name="T80" fmla="*/ 394 w 1179"/>
                <a:gd name="T81" fmla="*/ 70 h 111"/>
                <a:gd name="T82" fmla="*/ 372 w 1179"/>
                <a:gd name="T83" fmla="*/ 44 h 111"/>
                <a:gd name="T84" fmla="*/ 372 w 1179"/>
                <a:gd name="T85" fmla="*/ 31 h 111"/>
                <a:gd name="T86" fmla="*/ 409 w 1179"/>
                <a:gd name="T87" fmla="*/ 70 h 111"/>
                <a:gd name="T88" fmla="*/ 266 w 1179"/>
                <a:gd name="T89" fmla="*/ 70 h 111"/>
                <a:gd name="T90" fmla="*/ 324 w 1179"/>
                <a:gd name="T91" fmla="*/ 70 h 111"/>
                <a:gd name="T92" fmla="*/ 287 w 1179"/>
                <a:gd name="T93" fmla="*/ 110 h 111"/>
                <a:gd name="T94" fmla="*/ 185 w 1179"/>
                <a:gd name="T95" fmla="*/ 43 h 111"/>
                <a:gd name="T96" fmla="*/ 169 w 1179"/>
                <a:gd name="T97" fmla="*/ 4 h 111"/>
                <a:gd name="T98" fmla="*/ 184 w 1179"/>
                <a:gd name="T99" fmla="*/ 68 h 111"/>
                <a:gd name="T100" fmla="*/ 219 w 1179"/>
                <a:gd name="T101" fmla="*/ 63 h 111"/>
                <a:gd name="T102" fmla="*/ 235 w 1179"/>
                <a:gd name="T103" fmla="*/ 58 h 111"/>
                <a:gd name="T104" fmla="*/ 139 w 1179"/>
                <a:gd name="T105" fmla="*/ 81 h 111"/>
                <a:gd name="T106" fmla="*/ 120 w 1179"/>
                <a:gd name="T107" fmla="*/ 44 h 111"/>
                <a:gd name="T108" fmla="*/ 120 w 1179"/>
                <a:gd name="T109" fmla="*/ 31 h 111"/>
                <a:gd name="T110" fmla="*/ 153 w 1179"/>
                <a:gd name="T111" fmla="*/ 86 h 111"/>
                <a:gd name="T112" fmla="*/ 37 w 1179"/>
                <a:gd name="T113" fmla="*/ 8 h 111"/>
                <a:gd name="T114" fmla="*/ 56 w 1179"/>
                <a:gd name="T115" fmla="*/ 82 h 111"/>
                <a:gd name="T116" fmla="*/ 0 w 1179"/>
                <a:gd name="T117" fmla="*/ 88 h 111"/>
                <a:gd name="T118" fmla="*/ 41 w 1179"/>
                <a:gd name="T119" fmla="*/ 51 h 111"/>
                <a:gd name="T120" fmla="*/ 56 w 1179"/>
                <a:gd name="T121" fmla="*/ 3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79" h="111">
                  <a:moveTo>
                    <a:pt x="1145" y="44"/>
                  </a:moveTo>
                  <a:cubicBezTo>
                    <a:pt x="1155" y="44"/>
                    <a:pt x="1162" y="51"/>
                    <a:pt x="1163" y="62"/>
                  </a:cubicBezTo>
                  <a:cubicBezTo>
                    <a:pt x="1125" y="62"/>
                    <a:pt x="1125" y="62"/>
                    <a:pt x="1125" y="62"/>
                  </a:cubicBezTo>
                  <a:cubicBezTo>
                    <a:pt x="1127" y="50"/>
                    <a:pt x="1134" y="44"/>
                    <a:pt x="1145" y="44"/>
                  </a:cubicBezTo>
                  <a:moveTo>
                    <a:pt x="1145" y="31"/>
                  </a:moveTo>
                  <a:cubicBezTo>
                    <a:pt x="1123" y="31"/>
                    <a:pt x="1109" y="47"/>
                    <a:pt x="1109" y="70"/>
                  </a:cubicBezTo>
                  <a:cubicBezTo>
                    <a:pt x="1109" y="95"/>
                    <a:pt x="1124" y="110"/>
                    <a:pt x="1145" y="110"/>
                  </a:cubicBezTo>
                  <a:cubicBezTo>
                    <a:pt x="1161" y="110"/>
                    <a:pt x="1173" y="101"/>
                    <a:pt x="1177" y="90"/>
                  </a:cubicBezTo>
                  <a:cubicBezTo>
                    <a:pt x="1164" y="83"/>
                    <a:pt x="1164" y="83"/>
                    <a:pt x="1164" y="83"/>
                  </a:cubicBezTo>
                  <a:cubicBezTo>
                    <a:pt x="1161" y="93"/>
                    <a:pt x="1154" y="97"/>
                    <a:pt x="1145" y="97"/>
                  </a:cubicBezTo>
                  <a:cubicBezTo>
                    <a:pt x="1134" y="97"/>
                    <a:pt x="1125" y="88"/>
                    <a:pt x="1124" y="72"/>
                  </a:cubicBezTo>
                  <a:cubicBezTo>
                    <a:pt x="1178" y="72"/>
                    <a:pt x="1178" y="72"/>
                    <a:pt x="1178" y="72"/>
                  </a:cubicBezTo>
                  <a:cubicBezTo>
                    <a:pt x="1178" y="69"/>
                    <a:pt x="1178" y="69"/>
                    <a:pt x="1178" y="69"/>
                  </a:cubicBezTo>
                  <a:cubicBezTo>
                    <a:pt x="1179" y="48"/>
                    <a:pt x="1167" y="31"/>
                    <a:pt x="1145" y="31"/>
                  </a:cubicBezTo>
                  <a:moveTo>
                    <a:pt x="1098" y="86"/>
                  </a:moveTo>
                  <a:cubicBezTo>
                    <a:pt x="1084" y="81"/>
                    <a:pt x="1084" y="81"/>
                    <a:pt x="1084" y="81"/>
                  </a:cubicBezTo>
                  <a:cubicBezTo>
                    <a:pt x="1082" y="91"/>
                    <a:pt x="1073" y="97"/>
                    <a:pt x="1065" y="97"/>
                  </a:cubicBezTo>
                  <a:cubicBezTo>
                    <a:pt x="1051" y="97"/>
                    <a:pt x="1043" y="87"/>
                    <a:pt x="1043" y="70"/>
                  </a:cubicBezTo>
                  <a:cubicBezTo>
                    <a:pt x="1043" y="54"/>
                    <a:pt x="1051" y="44"/>
                    <a:pt x="1065" y="44"/>
                  </a:cubicBezTo>
                  <a:cubicBezTo>
                    <a:pt x="1073" y="44"/>
                    <a:pt x="1082" y="50"/>
                    <a:pt x="1084" y="60"/>
                  </a:cubicBezTo>
                  <a:cubicBezTo>
                    <a:pt x="1098" y="55"/>
                    <a:pt x="1098" y="55"/>
                    <a:pt x="1098" y="55"/>
                  </a:cubicBezTo>
                  <a:cubicBezTo>
                    <a:pt x="1094" y="40"/>
                    <a:pt x="1080" y="31"/>
                    <a:pt x="1065" y="31"/>
                  </a:cubicBezTo>
                  <a:cubicBezTo>
                    <a:pt x="1042" y="31"/>
                    <a:pt x="1028" y="47"/>
                    <a:pt x="1028" y="70"/>
                  </a:cubicBezTo>
                  <a:cubicBezTo>
                    <a:pt x="1028" y="95"/>
                    <a:pt x="1043" y="110"/>
                    <a:pt x="1065" y="110"/>
                  </a:cubicBezTo>
                  <a:cubicBezTo>
                    <a:pt x="1080" y="110"/>
                    <a:pt x="1094" y="101"/>
                    <a:pt x="1098" y="86"/>
                  </a:cubicBezTo>
                  <a:moveTo>
                    <a:pt x="985" y="31"/>
                  </a:moveTo>
                  <a:cubicBezTo>
                    <a:pt x="975" y="31"/>
                    <a:pt x="966" y="36"/>
                    <a:pt x="962" y="43"/>
                  </a:cubicBezTo>
                  <a:cubicBezTo>
                    <a:pt x="960" y="43"/>
                    <a:pt x="960" y="43"/>
                    <a:pt x="960" y="43"/>
                  </a:cubicBezTo>
                  <a:cubicBezTo>
                    <a:pt x="960" y="33"/>
                    <a:pt x="960" y="33"/>
                    <a:pt x="960" y="33"/>
                  </a:cubicBezTo>
                  <a:cubicBezTo>
                    <a:pt x="946" y="33"/>
                    <a:pt x="946" y="33"/>
                    <a:pt x="946" y="33"/>
                  </a:cubicBezTo>
                  <a:cubicBezTo>
                    <a:pt x="946" y="109"/>
                    <a:pt x="946" y="109"/>
                    <a:pt x="946" y="109"/>
                  </a:cubicBezTo>
                  <a:cubicBezTo>
                    <a:pt x="961" y="109"/>
                    <a:pt x="961" y="109"/>
                    <a:pt x="961" y="109"/>
                  </a:cubicBezTo>
                  <a:cubicBezTo>
                    <a:pt x="961" y="68"/>
                    <a:pt x="961" y="68"/>
                    <a:pt x="961" y="68"/>
                  </a:cubicBezTo>
                  <a:cubicBezTo>
                    <a:pt x="961" y="60"/>
                    <a:pt x="963" y="55"/>
                    <a:pt x="966" y="51"/>
                  </a:cubicBezTo>
                  <a:cubicBezTo>
                    <a:pt x="970" y="47"/>
                    <a:pt x="975" y="44"/>
                    <a:pt x="981" y="44"/>
                  </a:cubicBezTo>
                  <a:cubicBezTo>
                    <a:pt x="991" y="44"/>
                    <a:pt x="997" y="50"/>
                    <a:pt x="997" y="63"/>
                  </a:cubicBezTo>
                  <a:cubicBezTo>
                    <a:pt x="997" y="109"/>
                    <a:pt x="997" y="109"/>
                    <a:pt x="997" y="109"/>
                  </a:cubicBezTo>
                  <a:cubicBezTo>
                    <a:pt x="1012" y="109"/>
                    <a:pt x="1012" y="109"/>
                    <a:pt x="1012" y="109"/>
                  </a:cubicBezTo>
                  <a:cubicBezTo>
                    <a:pt x="1012" y="58"/>
                    <a:pt x="1012" y="58"/>
                    <a:pt x="1012" y="58"/>
                  </a:cubicBezTo>
                  <a:cubicBezTo>
                    <a:pt x="1012" y="38"/>
                    <a:pt x="999" y="31"/>
                    <a:pt x="985" y="31"/>
                  </a:cubicBezTo>
                  <a:moveTo>
                    <a:pt x="896" y="44"/>
                  </a:moveTo>
                  <a:cubicBezTo>
                    <a:pt x="907" y="44"/>
                    <a:pt x="914" y="51"/>
                    <a:pt x="914" y="62"/>
                  </a:cubicBezTo>
                  <a:cubicBezTo>
                    <a:pt x="876" y="62"/>
                    <a:pt x="876" y="62"/>
                    <a:pt x="876" y="62"/>
                  </a:cubicBezTo>
                  <a:cubicBezTo>
                    <a:pt x="878" y="50"/>
                    <a:pt x="886" y="44"/>
                    <a:pt x="896" y="44"/>
                  </a:cubicBezTo>
                  <a:moveTo>
                    <a:pt x="897" y="31"/>
                  </a:moveTo>
                  <a:cubicBezTo>
                    <a:pt x="875" y="31"/>
                    <a:pt x="860" y="47"/>
                    <a:pt x="860" y="70"/>
                  </a:cubicBezTo>
                  <a:cubicBezTo>
                    <a:pt x="860" y="95"/>
                    <a:pt x="876" y="110"/>
                    <a:pt x="897" y="110"/>
                  </a:cubicBezTo>
                  <a:cubicBezTo>
                    <a:pt x="912" y="110"/>
                    <a:pt x="924" y="101"/>
                    <a:pt x="928" y="90"/>
                  </a:cubicBezTo>
                  <a:cubicBezTo>
                    <a:pt x="916" y="83"/>
                    <a:pt x="916" y="83"/>
                    <a:pt x="916" y="83"/>
                  </a:cubicBezTo>
                  <a:cubicBezTo>
                    <a:pt x="912" y="93"/>
                    <a:pt x="905" y="97"/>
                    <a:pt x="897" y="97"/>
                  </a:cubicBezTo>
                  <a:cubicBezTo>
                    <a:pt x="885" y="97"/>
                    <a:pt x="876" y="88"/>
                    <a:pt x="875" y="72"/>
                  </a:cubicBezTo>
                  <a:cubicBezTo>
                    <a:pt x="930" y="72"/>
                    <a:pt x="930" y="72"/>
                    <a:pt x="930" y="72"/>
                  </a:cubicBezTo>
                  <a:cubicBezTo>
                    <a:pt x="930" y="69"/>
                    <a:pt x="930" y="69"/>
                    <a:pt x="930" y="69"/>
                  </a:cubicBezTo>
                  <a:cubicBezTo>
                    <a:pt x="930" y="48"/>
                    <a:pt x="918" y="31"/>
                    <a:pt x="897" y="31"/>
                  </a:cubicBezTo>
                  <a:moveTo>
                    <a:pt x="844" y="33"/>
                  </a:moveTo>
                  <a:cubicBezTo>
                    <a:pt x="829" y="33"/>
                    <a:pt x="829" y="33"/>
                    <a:pt x="829" y="33"/>
                  </a:cubicBezTo>
                  <a:cubicBezTo>
                    <a:pt x="829" y="109"/>
                    <a:pt x="829" y="109"/>
                    <a:pt x="829" y="109"/>
                  </a:cubicBezTo>
                  <a:cubicBezTo>
                    <a:pt x="844" y="109"/>
                    <a:pt x="844" y="109"/>
                    <a:pt x="844" y="109"/>
                  </a:cubicBezTo>
                  <a:lnTo>
                    <a:pt x="844" y="33"/>
                  </a:lnTo>
                  <a:close/>
                  <a:moveTo>
                    <a:pt x="847" y="10"/>
                  </a:moveTo>
                  <a:cubicBezTo>
                    <a:pt x="847" y="4"/>
                    <a:pt x="842" y="0"/>
                    <a:pt x="837" y="0"/>
                  </a:cubicBezTo>
                  <a:cubicBezTo>
                    <a:pt x="831" y="0"/>
                    <a:pt x="827" y="4"/>
                    <a:pt x="827" y="10"/>
                  </a:cubicBezTo>
                  <a:cubicBezTo>
                    <a:pt x="827" y="16"/>
                    <a:pt x="831" y="20"/>
                    <a:pt x="837" y="20"/>
                  </a:cubicBezTo>
                  <a:cubicBezTo>
                    <a:pt x="842" y="20"/>
                    <a:pt x="847" y="16"/>
                    <a:pt x="847" y="10"/>
                  </a:cubicBezTo>
                  <a:moveTo>
                    <a:pt x="814" y="86"/>
                  </a:moveTo>
                  <a:cubicBezTo>
                    <a:pt x="800" y="81"/>
                    <a:pt x="800" y="81"/>
                    <a:pt x="800" y="81"/>
                  </a:cubicBezTo>
                  <a:cubicBezTo>
                    <a:pt x="798" y="91"/>
                    <a:pt x="789" y="97"/>
                    <a:pt x="781" y="97"/>
                  </a:cubicBezTo>
                  <a:cubicBezTo>
                    <a:pt x="767" y="97"/>
                    <a:pt x="759" y="87"/>
                    <a:pt x="759" y="70"/>
                  </a:cubicBezTo>
                  <a:cubicBezTo>
                    <a:pt x="759" y="54"/>
                    <a:pt x="767" y="44"/>
                    <a:pt x="781" y="44"/>
                  </a:cubicBezTo>
                  <a:cubicBezTo>
                    <a:pt x="789" y="44"/>
                    <a:pt x="797" y="50"/>
                    <a:pt x="800" y="60"/>
                  </a:cubicBezTo>
                  <a:cubicBezTo>
                    <a:pt x="814" y="55"/>
                    <a:pt x="814" y="55"/>
                    <a:pt x="814" y="55"/>
                  </a:cubicBezTo>
                  <a:cubicBezTo>
                    <a:pt x="810" y="40"/>
                    <a:pt x="796" y="31"/>
                    <a:pt x="781" y="31"/>
                  </a:cubicBezTo>
                  <a:cubicBezTo>
                    <a:pt x="758" y="31"/>
                    <a:pt x="743" y="47"/>
                    <a:pt x="743" y="70"/>
                  </a:cubicBezTo>
                  <a:cubicBezTo>
                    <a:pt x="743" y="95"/>
                    <a:pt x="758" y="110"/>
                    <a:pt x="781" y="110"/>
                  </a:cubicBezTo>
                  <a:cubicBezTo>
                    <a:pt x="796" y="110"/>
                    <a:pt x="810" y="101"/>
                    <a:pt x="814" y="86"/>
                  </a:cubicBezTo>
                  <a:moveTo>
                    <a:pt x="717" y="36"/>
                  </a:moveTo>
                  <a:cubicBezTo>
                    <a:pt x="731" y="28"/>
                    <a:pt x="731" y="28"/>
                    <a:pt x="731" y="28"/>
                  </a:cubicBezTo>
                  <a:cubicBezTo>
                    <a:pt x="727" y="16"/>
                    <a:pt x="715" y="8"/>
                    <a:pt x="698" y="8"/>
                  </a:cubicBezTo>
                  <a:cubicBezTo>
                    <a:pt x="678" y="8"/>
                    <a:pt x="665" y="20"/>
                    <a:pt x="665" y="35"/>
                  </a:cubicBezTo>
                  <a:cubicBezTo>
                    <a:pt x="665" y="49"/>
                    <a:pt x="674" y="58"/>
                    <a:pt x="693" y="64"/>
                  </a:cubicBezTo>
                  <a:cubicBezTo>
                    <a:pt x="709" y="70"/>
                    <a:pt x="717" y="73"/>
                    <a:pt x="717" y="82"/>
                  </a:cubicBezTo>
                  <a:cubicBezTo>
                    <a:pt x="717" y="91"/>
                    <a:pt x="709" y="96"/>
                    <a:pt x="698" y="96"/>
                  </a:cubicBezTo>
                  <a:cubicBezTo>
                    <a:pt x="687" y="96"/>
                    <a:pt x="679" y="91"/>
                    <a:pt x="674" y="80"/>
                  </a:cubicBezTo>
                  <a:cubicBezTo>
                    <a:pt x="661" y="88"/>
                    <a:pt x="661" y="88"/>
                    <a:pt x="661" y="88"/>
                  </a:cubicBezTo>
                  <a:cubicBezTo>
                    <a:pt x="667" y="103"/>
                    <a:pt x="680" y="111"/>
                    <a:pt x="698" y="111"/>
                  </a:cubicBezTo>
                  <a:cubicBezTo>
                    <a:pt x="718" y="111"/>
                    <a:pt x="733" y="99"/>
                    <a:pt x="733" y="80"/>
                  </a:cubicBezTo>
                  <a:cubicBezTo>
                    <a:pt x="733" y="65"/>
                    <a:pt x="721" y="58"/>
                    <a:pt x="702" y="51"/>
                  </a:cubicBezTo>
                  <a:cubicBezTo>
                    <a:pt x="689" y="47"/>
                    <a:pt x="681" y="43"/>
                    <a:pt x="681" y="34"/>
                  </a:cubicBezTo>
                  <a:cubicBezTo>
                    <a:pt x="681" y="28"/>
                    <a:pt x="686" y="22"/>
                    <a:pt x="697" y="22"/>
                  </a:cubicBezTo>
                  <a:cubicBezTo>
                    <a:pt x="707" y="22"/>
                    <a:pt x="715" y="28"/>
                    <a:pt x="717" y="36"/>
                  </a:cubicBezTo>
                  <a:moveTo>
                    <a:pt x="613" y="15"/>
                  </a:moveTo>
                  <a:cubicBezTo>
                    <a:pt x="617" y="15"/>
                    <a:pt x="620" y="15"/>
                    <a:pt x="623" y="16"/>
                  </a:cubicBezTo>
                  <a:cubicBezTo>
                    <a:pt x="623" y="2"/>
                    <a:pt x="623" y="2"/>
                    <a:pt x="623" y="2"/>
                  </a:cubicBezTo>
                  <a:cubicBezTo>
                    <a:pt x="620" y="1"/>
                    <a:pt x="617" y="1"/>
                    <a:pt x="612" y="1"/>
                  </a:cubicBezTo>
                  <a:cubicBezTo>
                    <a:pt x="599" y="1"/>
                    <a:pt x="584" y="7"/>
                    <a:pt x="584" y="29"/>
                  </a:cubicBezTo>
                  <a:cubicBezTo>
                    <a:pt x="584" y="33"/>
                    <a:pt x="584" y="33"/>
                    <a:pt x="584" y="33"/>
                  </a:cubicBezTo>
                  <a:cubicBezTo>
                    <a:pt x="572" y="33"/>
                    <a:pt x="572" y="33"/>
                    <a:pt x="572" y="33"/>
                  </a:cubicBezTo>
                  <a:cubicBezTo>
                    <a:pt x="572" y="45"/>
                    <a:pt x="572" y="45"/>
                    <a:pt x="572" y="45"/>
                  </a:cubicBezTo>
                  <a:cubicBezTo>
                    <a:pt x="584" y="45"/>
                    <a:pt x="584" y="45"/>
                    <a:pt x="584" y="45"/>
                  </a:cubicBezTo>
                  <a:cubicBezTo>
                    <a:pt x="584" y="109"/>
                    <a:pt x="584" y="109"/>
                    <a:pt x="584" y="109"/>
                  </a:cubicBezTo>
                  <a:cubicBezTo>
                    <a:pt x="599" y="109"/>
                    <a:pt x="599" y="109"/>
                    <a:pt x="599" y="109"/>
                  </a:cubicBezTo>
                  <a:cubicBezTo>
                    <a:pt x="599" y="45"/>
                    <a:pt x="599" y="45"/>
                    <a:pt x="599" y="45"/>
                  </a:cubicBezTo>
                  <a:cubicBezTo>
                    <a:pt x="620" y="45"/>
                    <a:pt x="620" y="45"/>
                    <a:pt x="620" y="45"/>
                  </a:cubicBezTo>
                  <a:cubicBezTo>
                    <a:pt x="620" y="33"/>
                    <a:pt x="620" y="33"/>
                    <a:pt x="620" y="33"/>
                  </a:cubicBezTo>
                  <a:cubicBezTo>
                    <a:pt x="599" y="33"/>
                    <a:pt x="599" y="33"/>
                    <a:pt x="599" y="33"/>
                  </a:cubicBezTo>
                  <a:cubicBezTo>
                    <a:pt x="599" y="31"/>
                    <a:pt x="599" y="31"/>
                    <a:pt x="599" y="31"/>
                  </a:cubicBezTo>
                  <a:cubicBezTo>
                    <a:pt x="599" y="20"/>
                    <a:pt x="604" y="15"/>
                    <a:pt x="613" y="15"/>
                  </a:cubicBezTo>
                  <a:moveTo>
                    <a:pt x="548" y="70"/>
                  </a:moveTo>
                  <a:cubicBezTo>
                    <a:pt x="548" y="87"/>
                    <a:pt x="540" y="97"/>
                    <a:pt x="526" y="97"/>
                  </a:cubicBezTo>
                  <a:cubicBezTo>
                    <a:pt x="513" y="97"/>
                    <a:pt x="505" y="87"/>
                    <a:pt x="505" y="70"/>
                  </a:cubicBezTo>
                  <a:cubicBezTo>
                    <a:pt x="505" y="54"/>
                    <a:pt x="513" y="44"/>
                    <a:pt x="526" y="44"/>
                  </a:cubicBezTo>
                  <a:cubicBezTo>
                    <a:pt x="540" y="44"/>
                    <a:pt x="548" y="54"/>
                    <a:pt x="548" y="70"/>
                  </a:cubicBezTo>
                  <a:moveTo>
                    <a:pt x="563" y="70"/>
                  </a:moveTo>
                  <a:cubicBezTo>
                    <a:pt x="563" y="46"/>
                    <a:pt x="548" y="31"/>
                    <a:pt x="526" y="31"/>
                  </a:cubicBezTo>
                  <a:cubicBezTo>
                    <a:pt x="504" y="31"/>
                    <a:pt x="489" y="46"/>
                    <a:pt x="489" y="70"/>
                  </a:cubicBezTo>
                  <a:cubicBezTo>
                    <a:pt x="489" y="95"/>
                    <a:pt x="504" y="110"/>
                    <a:pt x="526" y="110"/>
                  </a:cubicBezTo>
                  <a:cubicBezTo>
                    <a:pt x="548" y="110"/>
                    <a:pt x="563" y="95"/>
                    <a:pt x="563" y="70"/>
                  </a:cubicBezTo>
                  <a:moveTo>
                    <a:pt x="440" y="109"/>
                  </a:moveTo>
                  <a:cubicBezTo>
                    <a:pt x="440" y="2"/>
                    <a:pt x="440" y="2"/>
                    <a:pt x="440" y="2"/>
                  </a:cubicBezTo>
                  <a:cubicBezTo>
                    <a:pt x="425" y="4"/>
                    <a:pt x="425" y="4"/>
                    <a:pt x="425" y="4"/>
                  </a:cubicBezTo>
                  <a:cubicBezTo>
                    <a:pt x="425" y="109"/>
                    <a:pt x="425" y="109"/>
                    <a:pt x="425" y="109"/>
                  </a:cubicBezTo>
                  <a:lnTo>
                    <a:pt x="440" y="109"/>
                  </a:lnTo>
                  <a:close/>
                  <a:moveTo>
                    <a:pt x="394" y="70"/>
                  </a:moveTo>
                  <a:cubicBezTo>
                    <a:pt x="394" y="87"/>
                    <a:pt x="386" y="97"/>
                    <a:pt x="372" y="97"/>
                  </a:cubicBezTo>
                  <a:cubicBezTo>
                    <a:pt x="359" y="97"/>
                    <a:pt x="351" y="87"/>
                    <a:pt x="351" y="70"/>
                  </a:cubicBezTo>
                  <a:cubicBezTo>
                    <a:pt x="351" y="54"/>
                    <a:pt x="359" y="44"/>
                    <a:pt x="372" y="44"/>
                  </a:cubicBezTo>
                  <a:cubicBezTo>
                    <a:pt x="386" y="44"/>
                    <a:pt x="394" y="54"/>
                    <a:pt x="394" y="70"/>
                  </a:cubicBezTo>
                  <a:moveTo>
                    <a:pt x="409" y="70"/>
                  </a:moveTo>
                  <a:cubicBezTo>
                    <a:pt x="409" y="46"/>
                    <a:pt x="394" y="31"/>
                    <a:pt x="372" y="31"/>
                  </a:cubicBezTo>
                  <a:cubicBezTo>
                    <a:pt x="351" y="31"/>
                    <a:pt x="336" y="46"/>
                    <a:pt x="336" y="70"/>
                  </a:cubicBezTo>
                  <a:cubicBezTo>
                    <a:pt x="336" y="95"/>
                    <a:pt x="351" y="110"/>
                    <a:pt x="372" y="110"/>
                  </a:cubicBezTo>
                  <a:cubicBezTo>
                    <a:pt x="394" y="110"/>
                    <a:pt x="409" y="95"/>
                    <a:pt x="409" y="70"/>
                  </a:cubicBezTo>
                  <a:moveTo>
                    <a:pt x="309" y="70"/>
                  </a:moveTo>
                  <a:cubicBezTo>
                    <a:pt x="309" y="87"/>
                    <a:pt x="301" y="97"/>
                    <a:pt x="287" y="97"/>
                  </a:cubicBezTo>
                  <a:cubicBezTo>
                    <a:pt x="274" y="97"/>
                    <a:pt x="266" y="87"/>
                    <a:pt x="266" y="70"/>
                  </a:cubicBezTo>
                  <a:cubicBezTo>
                    <a:pt x="266" y="54"/>
                    <a:pt x="274" y="44"/>
                    <a:pt x="287" y="44"/>
                  </a:cubicBezTo>
                  <a:cubicBezTo>
                    <a:pt x="301" y="44"/>
                    <a:pt x="309" y="54"/>
                    <a:pt x="309" y="70"/>
                  </a:cubicBezTo>
                  <a:moveTo>
                    <a:pt x="324" y="70"/>
                  </a:moveTo>
                  <a:cubicBezTo>
                    <a:pt x="324" y="46"/>
                    <a:pt x="309" y="31"/>
                    <a:pt x="287" y="31"/>
                  </a:cubicBezTo>
                  <a:cubicBezTo>
                    <a:pt x="265" y="31"/>
                    <a:pt x="251" y="46"/>
                    <a:pt x="251" y="70"/>
                  </a:cubicBezTo>
                  <a:cubicBezTo>
                    <a:pt x="251" y="95"/>
                    <a:pt x="265" y="110"/>
                    <a:pt x="287" y="110"/>
                  </a:cubicBezTo>
                  <a:cubicBezTo>
                    <a:pt x="309" y="110"/>
                    <a:pt x="324" y="95"/>
                    <a:pt x="324" y="70"/>
                  </a:cubicBezTo>
                  <a:moveTo>
                    <a:pt x="208" y="31"/>
                  </a:moveTo>
                  <a:cubicBezTo>
                    <a:pt x="197" y="31"/>
                    <a:pt x="189" y="36"/>
                    <a:pt x="185" y="43"/>
                  </a:cubicBezTo>
                  <a:cubicBezTo>
                    <a:pt x="184" y="43"/>
                    <a:pt x="184" y="43"/>
                    <a:pt x="184" y="43"/>
                  </a:cubicBezTo>
                  <a:cubicBezTo>
                    <a:pt x="184" y="2"/>
                    <a:pt x="184" y="2"/>
                    <a:pt x="184" y="2"/>
                  </a:cubicBezTo>
                  <a:cubicBezTo>
                    <a:pt x="169" y="4"/>
                    <a:pt x="169" y="4"/>
                    <a:pt x="169" y="4"/>
                  </a:cubicBezTo>
                  <a:cubicBezTo>
                    <a:pt x="169" y="109"/>
                    <a:pt x="169" y="109"/>
                    <a:pt x="169" y="109"/>
                  </a:cubicBezTo>
                  <a:cubicBezTo>
                    <a:pt x="184" y="109"/>
                    <a:pt x="184" y="109"/>
                    <a:pt x="184" y="109"/>
                  </a:cubicBezTo>
                  <a:cubicBezTo>
                    <a:pt x="184" y="68"/>
                    <a:pt x="184" y="68"/>
                    <a:pt x="184" y="68"/>
                  </a:cubicBezTo>
                  <a:cubicBezTo>
                    <a:pt x="184" y="60"/>
                    <a:pt x="186" y="55"/>
                    <a:pt x="189" y="51"/>
                  </a:cubicBezTo>
                  <a:cubicBezTo>
                    <a:pt x="193" y="47"/>
                    <a:pt x="198" y="44"/>
                    <a:pt x="204" y="44"/>
                  </a:cubicBezTo>
                  <a:cubicBezTo>
                    <a:pt x="214" y="44"/>
                    <a:pt x="219" y="50"/>
                    <a:pt x="219" y="63"/>
                  </a:cubicBezTo>
                  <a:cubicBezTo>
                    <a:pt x="219" y="109"/>
                    <a:pt x="219" y="109"/>
                    <a:pt x="219" y="109"/>
                  </a:cubicBezTo>
                  <a:cubicBezTo>
                    <a:pt x="235" y="109"/>
                    <a:pt x="235" y="109"/>
                    <a:pt x="235" y="109"/>
                  </a:cubicBezTo>
                  <a:cubicBezTo>
                    <a:pt x="235" y="58"/>
                    <a:pt x="235" y="58"/>
                    <a:pt x="235" y="58"/>
                  </a:cubicBezTo>
                  <a:cubicBezTo>
                    <a:pt x="235" y="38"/>
                    <a:pt x="222" y="31"/>
                    <a:pt x="208" y="31"/>
                  </a:cubicBezTo>
                  <a:moveTo>
                    <a:pt x="153" y="86"/>
                  </a:moveTo>
                  <a:cubicBezTo>
                    <a:pt x="139" y="81"/>
                    <a:pt x="139" y="81"/>
                    <a:pt x="139" y="81"/>
                  </a:cubicBezTo>
                  <a:cubicBezTo>
                    <a:pt x="137" y="91"/>
                    <a:pt x="128" y="97"/>
                    <a:pt x="120" y="97"/>
                  </a:cubicBezTo>
                  <a:cubicBezTo>
                    <a:pt x="107" y="97"/>
                    <a:pt x="98" y="87"/>
                    <a:pt x="98" y="70"/>
                  </a:cubicBezTo>
                  <a:cubicBezTo>
                    <a:pt x="98" y="54"/>
                    <a:pt x="106" y="44"/>
                    <a:pt x="120" y="44"/>
                  </a:cubicBezTo>
                  <a:cubicBezTo>
                    <a:pt x="128" y="44"/>
                    <a:pt x="137" y="50"/>
                    <a:pt x="139" y="60"/>
                  </a:cubicBezTo>
                  <a:cubicBezTo>
                    <a:pt x="153" y="55"/>
                    <a:pt x="153" y="55"/>
                    <a:pt x="153" y="55"/>
                  </a:cubicBezTo>
                  <a:cubicBezTo>
                    <a:pt x="149" y="40"/>
                    <a:pt x="136" y="31"/>
                    <a:pt x="120" y="31"/>
                  </a:cubicBezTo>
                  <a:cubicBezTo>
                    <a:pt x="97" y="31"/>
                    <a:pt x="83" y="47"/>
                    <a:pt x="83" y="70"/>
                  </a:cubicBezTo>
                  <a:cubicBezTo>
                    <a:pt x="83" y="95"/>
                    <a:pt x="98" y="110"/>
                    <a:pt x="120" y="110"/>
                  </a:cubicBezTo>
                  <a:cubicBezTo>
                    <a:pt x="136" y="110"/>
                    <a:pt x="149" y="101"/>
                    <a:pt x="153" y="86"/>
                  </a:cubicBezTo>
                  <a:moveTo>
                    <a:pt x="56" y="36"/>
                  </a:moveTo>
                  <a:cubicBezTo>
                    <a:pt x="70" y="28"/>
                    <a:pt x="70" y="28"/>
                    <a:pt x="70" y="28"/>
                  </a:cubicBezTo>
                  <a:cubicBezTo>
                    <a:pt x="66" y="16"/>
                    <a:pt x="54" y="8"/>
                    <a:pt x="37" y="8"/>
                  </a:cubicBezTo>
                  <a:cubicBezTo>
                    <a:pt x="18" y="8"/>
                    <a:pt x="4" y="20"/>
                    <a:pt x="4" y="35"/>
                  </a:cubicBezTo>
                  <a:cubicBezTo>
                    <a:pt x="4" y="49"/>
                    <a:pt x="13" y="58"/>
                    <a:pt x="32" y="64"/>
                  </a:cubicBezTo>
                  <a:cubicBezTo>
                    <a:pt x="49" y="70"/>
                    <a:pt x="56" y="73"/>
                    <a:pt x="56" y="82"/>
                  </a:cubicBezTo>
                  <a:cubicBezTo>
                    <a:pt x="56" y="91"/>
                    <a:pt x="48" y="96"/>
                    <a:pt x="38" y="96"/>
                  </a:cubicBezTo>
                  <a:cubicBezTo>
                    <a:pt x="26" y="96"/>
                    <a:pt x="18" y="91"/>
                    <a:pt x="13" y="80"/>
                  </a:cubicBezTo>
                  <a:cubicBezTo>
                    <a:pt x="0" y="88"/>
                    <a:pt x="0" y="88"/>
                    <a:pt x="0" y="88"/>
                  </a:cubicBezTo>
                  <a:cubicBezTo>
                    <a:pt x="7" y="103"/>
                    <a:pt x="19" y="111"/>
                    <a:pt x="37" y="111"/>
                  </a:cubicBezTo>
                  <a:cubicBezTo>
                    <a:pt x="57" y="111"/>
                    <a:pt x="72" y="99"/>
                    <a:pt x="72" y="80"/>
                  </a:cubicBezTo>
                  <a:cubicBezTo>
                    <a:pt x="72" y="65"/>
                    <a:pt x="61" y="58"/>
                    <a:pt x="41" y="51"/>
                  </a:cubicBezTo>
                  <a:cubicBezTo>
                    <a:pt x="29" y="47"/>
                    <a:pt x="21" y="43"/>
                    <a:pt x="21" y="34"/>
                  </a:cubicBezTo>
                  <a:cubicBezTo>
                    <a:pt x="21" y="28"/>
                    <a:pt x="26" y="22"/>
                    <a:pt x="36" y="22"/>
                  </a:cubicBezTo>
                  <a:cubicBezTo>
                    <a:pt x="46" y="22"/>
                    <a:pt x="54" y="28"/>
                    <a:pt x="56" y="3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984781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Social Sciences">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3304565" y="4281818"/>
            <a:ext cx="5553296" cy="701041"/>
          </a:xfrm>
        </p:spPr>
        <p:txBody>
          <a:bodyPr tIns="0" bIns="0" anchor="ctr" anchorCtr="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Title 1"/>
          <p:cNvSpPr>
            <a:spLocks noGrp="1"/>
          </p:cNvSpPr>
          <p:nvPr>
            <p:ph type="ctrTitle"/>
          </p:nvPr>
        </p:nvSpPr>
        <p:spPr>
          <a:xfrm>
            <a:off x="3304565" y="3109299"/>
            <a:ext cx="5553296" cy="1145597"/>
          </a:xfrm>
        </p:spPr>
        <p:txBody>
          <a:bodyPr tIns="0" bIns="0" anchor="b">
            <a:normAutofit/>
          </a:bodyPr>
          <a:lstStyle>
            <a:lvl1pPr algn="l">
              <a:defRPr sz="2400"/>
            </a:lvl1pPr>
          </a:lstStyle>
          <a:p>
            <a:r>
              <a:rPr lang="en-US"/>
              <a:t>Click to edit Master title style</a:t>
            </a:r>
            <a:endParaRPr lang="en-US" dirty="0"/>
          </a:p>
        </p:txBody>
      </p:sp>
      <p:sp>
        <p:nvSpPr>
          <p:cNvPr id="24" name="Text Placeholder 3"/>
          <p:cNvSpPr>
            <a:spLocks noGrp="1"/>
          </p:cNvSpPr>
          <p:nvPr>
            <p:ph type="body" sz="quarter" idx="16" hasCustomPrompt="1"/>
          </p:nvPr>
        </p:nvSpPr>
        <p:spPr>
          <a:xfrm>
            <a:off x="3304565" y="4982859"/>
            <a:ext cx="5553296" cy="293159"/>
          </a:xfrm>
        </p:spPr>
        <p:txBody>
          <a:bodyPr anchor="ctr" anchorCtr="0">
            <a:normAutofit/>
          </a:bodyPr>
          <a:lstStyle>
            <a:lvl1pPr>
              <a:defRPr sz="1400" baseline="0"/>
            </a:lvl1pPr>
            <a:lvl2pPr marL="0" indent="0">
              <a:buNone/>
              <a:defRPr/>
            </a:lvl2pPr>
          </a:lstStyle>
          <a:p>
            <a:pPr lvl="0"/>
            <a:r>
              <a:rPr lang="en-US" dirty="0"/>
              <a:t>Click to insert date</a:t>
            </a:r>
          </a:p>
        </p:txBody>
      </p:sp>
      <p:sp>
        <p:nvSpPr>
          <p:cNvPr id="50" name="Picture Placeholder 49"/>
          <p:cNvSpPr>
            <a:spLocks noGrp="1"/>
          </p:cNvSpPr>
          <p:nvPr>
            <p:ph type="pic" sz="quarter" idx="21"/>
          </p:nvPr>
        </p:nvSpPr>
        <p:spPr>
          <a:xfrm>
            <a:off x="531850" y="1108039"/>
            <a:ext cx="8663517" cy="4604273"/>
          </a:xfrm>
          <a:custGeom>
            <a:avLst/>
            <a:gdLst>
              <a:gd name="connsiteX0" fmla="*/ 0 w 6497638"/>
              <a:gd name="connsiteY0" fmla="*/ 0 h 4604273"/>
              <a:gd name="connsiteX1" fmla="*/ 6497638 w 6497638"/>
              <a:gd name="connsiteY1" fmla="*/ 0 h 4604273"/>
              <a:gd name="connsiteX2" fmla="*/ 6497638 w 6497638"/>
              <a:gd name="connsiteY2" fmla="*/ 646150 h 4604273"/>
              <a:gd name="connsiteX3" fmla="*/ 2699316 w 6497638"/>
              <a:gd name="connsiteY3" fmla="*/ 646150 h 4604273"/>
              <a:gd name="connsiteX4" fmla="*/ 2699316 w 6497638"/>
              <a:gd name="connsiteY4" fmla="*/ 976794 h 4604273"/>
              <a:gd name="connsiteX5" fmla="*/ 1870774 w 6497638"/>
              <a:gd name="connsiteY5" fmla="*/ 976794 h 4604273"/>
              <a:gd name="connsiteX6" fmla="*/ 1870774 w 6497638"/>
              <a:gd name="connsiteY6" fmla="*/ 4414938 h 4604273"/>
              <a:gd name="connsiteX7" fmla="*/ 2699316 w 6497638"/>
              <a:gd name="connsiteY7" fmla="*/ 4414938 h 4604273"/>
              <a:gd name="connsiteX8" fmla="*/ 2699316 w 6497638"/>
              <a:gd name="connsiteY8" fmla="*/ 4604273 h 4604273"/>
              <a:gd name="connsiteX9" fmla="*/ 0 w 6497638"/>
              <a:gd name="connsiteY9" fmla="*/ 4604273 h 4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7638" h="4604273">
                <a:moveTo>
                  <a:pt x="0" y="0"/>
                </a:moveTo>
                <a:lnTo>
                  <a:pt x="6497638" y="0"/>
                </a:lnTo>
                <a:lnTo>
                  <a:pt x="6497638" y="646150"/>
                </a:lnTo>
                <a:lnTo>
                  <a:pt x="2699316" y="646150"/>
                </a:lnTo>
                <a:lnTo>
                  <a:pt x="2699316" y="976794"/>
                </a:lnTo>
                <a:lnTo>
                  <a:pt x="1870774" y="976794"/>
                </a:lnTo>
                <a:lnTo>
                  <a:pt x="1870774" y="4414938"/>
                </a:lnTo>
                <a:lnTo>
                  <a:pt x="2699316" y="4414938"/>
                </a:lnTo>
                <a:lnTo>
                  <a:pt x="2699316" y="4604273"/>
                </a:lnTo>
                <a:lnTo>
                  <a:pt x="0" y="4604273"/>
                </a:lnTo>
                <a:close/>
              </a:path>
            </a:pathLst>
          </a:custGeom>
        </p:spPr>
        <p:txBody>
          <a:bodyPr wrap="square">
            <a:noAutofit/>
          </a:bodyPr>
          <a:lstStyle/>
          <a:p>
            <a:r>
              <a:rPr lang="en-US"/>
              <a:t>Drag picture to placeholder or click icon to add</a:t>
            </a:r>
            <a:endParaRPr lang="en-GB" dirty="0"/>
          </a:p>
        </p:txBody>
      </p:sp>
      <p:sp>
        <p:nvSpPr>
          <p:cNvPr id="46" name="Picture Placeholder 45"/>
          <p:cNvSpPr>
            <a:spLocks noGrp="1"/>
          </p:cNvSpPr>
          <p:nvPr>
            <p:ph type="pic" sz="quarter" idx="20"/>
          </p:nvPr>
        </p:nvSpPr>
        <p:spPr>
          <a:xfrm>
            <a:off x="4130937" y="1754189"/>
            <a:ext cx="8067600" cy="4524375"/>
          </a:xfrm>
          <a:custGeom>
            <a:avLst/>
            <a:gdLst>
              <a:gd name="connsiteX0" fmla="*/ 0 w 6045797"/>
              <a:gd name="connsiteY0" fmla="*/ 0 h 4524375"/>
              <a:gd name="connsiteX1" fmla="*/ 6045797 w 6045797"/>
              <a:gd name="connsiteY1" fmla="*/ 0 h 4524375"/>
              <a:gd name="connsiteX2" fmla="*/ 6045797 w 6045797"/>
              <a:gd name="connsiteY2" fmla="*/ 4524375 h 4524375"/>
              <a:gd name="connsiteX3" fmla="*/ 0 w 6045797"/>
              <a:gd name="connsiteY3" fmla="*/ 4524375 h 4524375"/>
              <a:gd name="connsiteX4" fmla="*/ 0 w 6045797"/>
              <a:gd name="connsiteY4" fmla="*/ 3768788 h 4524375"/>
              <a:gd name="connsiteX5" fmla="*/ 3798322 w 6045797"/>
              <a:gd name="connsiteY5" fmla="*/ 3768788 h 4524375"/>
              <a:gd name="connsiteX6" fmla="*/ 3798322 w 6045797"/>
              <a:gd name="connsiteY6" fmla="*/ 330644 h 4524375"/>
              <a:gd name="connsiteX7" fmla="*/ 0 w 6045797"/>
              <a:gd name="connsiteY7" fmla="*/ 330644 h 45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5797" h="4524375">
                <a:moveTo>
                  <a:pt x="0" y="0"/>
                </a:moveTo>
                <a:lnTo>
                  <a:pt x="6045797" y="0"/>
                </a:lnTo>
                <a:lnTo>
                  <a:pt x="6045797" y="4524375"/>
                </a:lnTo>
                <a:lnTo>
                  <a:pt x="0" y="4524375"/>
                </a:lnTo>
                <a:lnTo>
                  <a:pt x="0" y="3768788"/>
                </a:lnTo>
                <a:lnTo>
                  <a:pt x="3798322" y="3768788"/>
                </a:lnTo>
                <a:lnTo>
                  <a:pt x="3798322" y="330644"/>
                </a:lnTo>
                <a:lnTo>
                  <a:pt x="0" y="330644"/>
                </a:lnTo>
                <a:close/>
              </a:path>
            </a:pathLst>
          </a:custGeom>
        </p:spPr>
        <p:txBody>
          <a:bodyPr wrap="square">
            <a:noAutofit/>
          </a:bodyPr>
          <a:lstStyle/>
          <a:p>
            <a:r>
              <a:rPr lang="en-US"/>
              <a:t>Drag picture to placeholder or click icon to add</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7" name="Text Placeholder 6"/>
          <p:cNvSpPr>
            <a:spLocks noGrp="1"/>
          </p:cNvSpPr>
          <p:nvPr>
            <p:ph type="body" sz="quarter" idx="15"/>
          </p:nvPr>
        </p:nvSpPr>
        <p:spPr>
          <a:xfrm>
            <a:off x="516466" y="474727"/>
            <a:ext cx="9635068" cy="196977"/>
          </a:xfrm>
          <a:noFill/>
        </p:spPr>
        <p:txBody>
          <a:bodyPr wrap="square" lIns="0" tIns="0" rIns="0" bIns="0" rtlCol="0">
            <a:spAutoFit/>
          </a:bodyPr>
          <a:lstStyle>
            <a:lvl1pPr>
              <a:defRPr lang="en-US" sz="1600" dirty="0" smtClean="0">
                <a:solidFill>
                  <a:schemeClr val="accent1"/>
                </a:solidFill>
              </a:defRPr>
            </a:lvl1pPr>
          </a:lstStyle>
          <a:p>
            <a:pPr lvl="0" defTabSz="457200"/>
            <a:r>
              <a:rPr lang="en-US"/>
              <a:t>Click to edit Master text styles</a:t>
            </a:r>
          </a:p>
        </p:txBody>
      </p:sp>
      <p:sp>
        <p:nvSpPr>
          <p:cNvPr id="17" name="TextBox 16"/>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
        <p:nvSpPr>
          <p:cNvPr id="19" name="TextBox 18"/>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26"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nvGrpSpPr>
          <p:cNvPr id="31" name="Group 30"/>
          <p:cNvGrpSpPr/>
          <p:nvPr userDrawn="1"/>
        </p:nvGrpSpPr>
        <p:grpSpPr>
          <a:xfrm>
            <a:off x="3312000" y="2335988"/>
            <a:ext cx="2843213" cy="485769"/>
            <a:chOff x="2742562" y="2636845"/>
            <a:chExt cx="2843213" cy="485769"/>
          </a:xfrm>
        </p:grpSpPr>
        <p:sp>
          <p:nvSpPr>
            <p:cNvPr id="32" name="Freeform 6"/>
            <p:cNvSpPr>
              <a:spLocks noEditPoints="1"/>
            </p:cNvSpPr>
            <p:nvPr userDrawn="1"/>
          </p:nvSpPr>
          <p:spPr bwMode="auto">
            <a:xfrm>
              <a:off x="2742562" y="2636845"/>
              <a:ext cx="2843213" cy="188913"/>
            </a:xfrm>
            <a:custGeom>
              <a:avLst/>
              <a:gdLst>
                <a:gd name="T0" fmla="*/ 1657 w 1682"/>
                <a:gd name="T1" fmla="*/ 63 h 111"/>
                <a:gd name="T2" fmla="*/ 1652 w 1682"/>
                <a:gd name="T3" fmla="*/ 31 h 111"/>
                <a:gd name="T4" fmla="*/ 1631 w 1682"/>
                <a:gd name="T5" fmla="*/ 85 h 111"/>
                <a:gd name="T6" fmla="*/ 1578 w 1682"/>
                <a:gd name="T7" fmla="*/ 31 h 111"/>
                <a:gd name="T8" fmla="*/ 1578 w 1682"/>
                <a:gd name="T9" fmla="*/ 97 h 111"/>
                <a:gd name="T10" fmla="*/ 1531 w 1682"/>
                <a:gd name="T11" fmla="*/ 86 h 111"/>
                <a:gd name="T12" fmla="*/ 1517 w 1682"/>
                <a:gd name="T13" fmla="*/ 60 h 111"/>
                <a:gd name="T14" fmla="*/ 1531 w 1682"/>
                <a:gd name="T15" fmla="*/ 86 h 111"/>
                <a:gd name="T16" fmla="*/ 1379 w 1682"/>
                <a:gd name="T17" fmla="*/ 33 h 111"/>
                <a:gd name="T18" fmla="*/ 1415 w 1682"/>
                <a:gd name="T19" fmla="*/ 44 h 111"/>
                <a:gd name="T20" fmla="*/ 1418 w 1682"/>
                <a:gd name="T21" fmla="*/ 31 h 111"/>
                <a:gd name="T22" fmla="*/ 1330 w 1682"/>
                <a:gd name="T23" fmla="*/ 31 h 111"/>
                <a:gd name="T24" fmla="*/ 1330 w 1682"/>
                <a:gd name="T25" fmla="*/ 97 h 111"/>
                <a:gd name="T26" fmla="*/ 1278 w 1682"/>
                <a:gd name="T27" fmla="*/ 33 h 111"/>
                <a:gd name="T28" fmla="*/ 1280 w 1682"/>
                <a:gd name="T29" fmla="*/ 10 h 111"/>
                <a:gd name="T30" fmla="*/ 1247 w 1682"/>
                <a:gd name="T31" fmla="*/ 86 h 111"/>
                <a:gd name="T32" fmla="*/ 1233 w 1682"/>
                <a:gd name="T33" fmla="*/ 60 h 111"/>
                <a:gd name="T34" fmla="*/ 1247 w 1682"/>
                <a:gd name="T35" fmla="*/ 86 h 111"/>
                <a:gd name="T36" fmla="*/ 1126 w 1682"/>
                <a:gd name="T37" fmla="*/ 64 h 111"/>
                <a:gd name="T38" fmla="*/ 1131 w 1682"/>
                <a:gd name="T39" fmla="*/ 111 h 111"/>
                <a:gd name="T40" fmla="*/ 1150 w 1682"/>
                <a:gd name="T41" fmla="*/ 36 h 111"/>
                <a:gd name="T42" fmla="*/ 1046 w 1682"/>
                <a:gd name="T43" fmla="*/ 109 h 111"/>
                <a:gd name="T44" fmla="*/ 993 w 1682"/>
                <a:gd name="T45" fmla="*/ 79 h 111"/>
                <a:gd name="T46" fmla="*/ 948 w 1682"/>
                <a:gd name="T47" fmla="*/ 51 h 111"/>
                <a:gd name="T48" fmla="*/ 945 w 1682"/>
                <a:gd name="T49" fmla="*/ 88 h 111"/>
                <a:gd name="T50" fmla="*/ 1017 w 1682"/>
                <a:gd name="T51" fmla="*/ 109 h 111"/>
                <a:gd name="T52" fmla="*/ 914 w 1682"/>
                <a:gd name="T53" fmla="*/ 109 h 111"/>
                <a:gd name="T54" fmla="*/ 912 w 1682"/>
                <a:gd name="T55" fmla="*/ 10 h 111"/>
                <a:gd name="T56" fmla="*/ 866 w 1682"/>
                <a:gd name="T57" fmla="*/ 97 h 111"/>
                <a:gd name="T58" fmla="*/ 866 w 1682"/>
                <a:gd name="T59" fmla="*/ 31 h 111"/>
                <a:gd name="T60" fmla="*/ 780 w 1682"/>
                <a:gd name="T61" fmla="*/ 97 h 111"/>
                <a:gd name="T62" fmla="*/ 780 w 1682"/>
                <a:gd name="T63" fmla="*/ 31 h 111"/>
                <a:gd name="T64" fmla="*/ 731 w 1682"/>
                <a:gd name="T65" fmla="*/ 28 h 111"/>
                <a:gd name="T66" fmla="*/ 698 w 1682"/>
                <a:gd name="T67" fmla="*/ 96 h 111"/>
                <a:gd name="T68" fmla="*/ 702 w 1682"/>
                <a:gd name="T69" fmla="*/ 51 h 111"/>
                <a:gd name="T70" fmla="*/ 623 w 1682"/>
                <a:gd name="T71" fmla="*/ 16 h 111"/>
                <a:gd name="T72" fmla="*/ 572 w 1682"/>
                <a:gd name="T73" fmla="*/ 33 h 111"/>
                <a:gd name="T74" fmla="*/ 599 w 1682"/>
                <a:gd name="T75" fmla="*/ 45 h 111"/>
                <a:gd name="T76" fmla="*/ 613 w 1682"/>
                <a:gd name="T77" fmla="*/ 15 h 111"/>
                <a:gd name="T78" fmla="*/ 548 w 1682"/>
                <a:gd name="T79" fmla="*/ 70 h 111"/>
                <a:gd name="T80" fmla="*/ 563 w 1682"/>
                <a:gd name="T81" fmla="*/ 70 h 111"/>
                <a:gd name="T82" fmla="*/ 440 w 1682"/>
                <a:gd name="T83" fmla="*/ 109 h 111"/>
                <a:gd name="T84" fmla="*/ 394 w 1682"/>
                <a:gd name="T85" fmla="*/ 70 h 111"/>
                <a:gd name="T86" fmla="*/ 409 w 1682"/>
                <a:gd name="T87" fmla="*/ 70 h 111"/>
                <a:gd name="T88" fmla="*/ 309 w 1682"/>
                <a:gd name="T89" fmla="*/ 70 h 111"/>
                <a:gd name="T90" fmla="*/ 324 w 1682"/>
                <a:gd name="T91" fmla="*/ 70 h 111"/>
                <a:gd name="T92" fmla="*/ 169 w 1682"/>
                <a:gd name="T93" fmla="*/ 4 h 111"/>
                <a:gd name="T94" fmla="*/ 204 w 1682"/>
                <a:gd name="T95" fmla="*/ 44 h 111"/>
                <a:gd name="T96" fmla="*/ 208 w 1682"/>
                <a:gd name="T97" fmla="*/ 31 h 111"/>
                <a:gd name="T98" fmla="*/ 120 w 1682"/>
                <a:gd name="T99" fmla="*/ 44 h 111"/>
                <a:gd name="T100" fmla="*/ 120 w 1682"/>
                <a:gd name="T101" fmla="*/ 110 h 111"/>
                <a:gd name="T102" fmla="*/ 4 w 1682"/>
                <a:gd name="T103" fmla="*/ 35 h 111"/>
                <a:gd name="T104" fmla="*/ 0 w 1682"/>
                <a:gd name="T105" fmla="*/ 88 h 111"/>
                <a:gd name="T106" fmla="*/ 36 w 1682"/>
                <a:gd name="T107" fmla="*/ 2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82" h="111">
                  <a:moveTo>
                    <a:pt x="1631" y="85"/>
                  </a:moveTo>
                  <a:cubicBezTo>
                    <a:pt x="1622" y="95"/>
                    <a:pt x="1622" y="95"/>
                    <a:pt x="1622" y="95"/>
                  </a:cubicBezTo>
                  <a:cubicBezTo>
                    <a:pt x="1627" y="103"/>
                    <a:pt x="1637" y="110"/>
                    <a:pt x="1653" y="110"/>
                  </a:cubicBezTo>
                  <a:cubicBezTo>
                    <a:pt x="1670" y="110"/>
                    <a:pt x="1682" y="101"/>
                    <a:pt x="1682" y="86"/>
                  </a:cubicBezTo>
                  <a:cubicBezTo>
                    <a:pt x="1682" y="72"/>
                    <a:pt x="1670" y="67"/>
                    <a:pt x="1657" y="63"/>
                  </a:cubicBezTo>
                  <a:cubicBezTo>
                    <a:pt x="1647" y="61"/>
                    <a:pt x="1640" y="58"/>
                    <a:pt x="1640" y="52"/>
                  </a:cubicBezTo>
                  <a:cubicBezTo>
                    <a:pt x="1640" y="47"/>
                    <a:pt x="1644" y="43"/>
                    <a:pt x="1652" y="43"/>
                  </a:cubicBezTo>
                  <a:cubicBezTo>
                    <a:pt x="1661" y="43"/>
                    <a:pt x="1669" y="48"/>
                    <a:pt x="1673" y="54"/>
                  </a:cubicBezTo>
                  <a:cubicBezTo>
                    <a:pt x="1681" y="43"/>
                    <a:pt x="1681" y="43"/>
                    <a:pt x="1681" y="43"/>
                  </a:cubicBezTo>
                  <a:cubicBezTo>
                    <a:pt x="1674" y="36"/>
                    <a:pt x="1665" y="31"/>
                    <a:pt x="1652" y="31"/>
                  </a:cubicBezTo>
                  <a:cubicBezTo>
                    <a:pt x="1636" y="31"/>
                    <a:pt x="1625" y="39"/>
                    <a:pt x="1625" y="53"/>
                  </a:cubicBezTo>
                  <a:cubicBezTo>
                    <a:pt x="1625" y="67"/>
                    <a:pt x="1637" y="72"/>
                    <a:pt x="1651" y="76"/>
                  </a:cubicBezTo>
                  <a:cubicBezTo>
                    <a:pt x="1661" y="78"/>
                    <a:pt x="1667" y="82"/>
                    <a:pt x="1667" y="88"/>
                  </a:cubicBezTo>
                  <a:cubicBezTo>
                    <a:pt x="1667" y="94"/>
                    <a:pt x="1662" y="98"/>
                    <a:pt x="1653" y="98"/>
                  </a:cubicBezTo>
                  <a:cubicBezTo>
                    <a:pt x="1642" y="98"/>
                    <a:pt x="1635" y="92"/>
                    <a:pt x="1631" y="85"/>
                  </a:cubicBezTo>
                  <a:moveTo>
                    <a:pt x="1578" y="44"/>
                  </a:moveTo>
                  <a:cubicBezTo>
                    <a:pt x="1589" y="44"/>
                    <a:pt x="1595" y="51"/>
                    <a:pt x="1596" y="62"/>
                  </a:cubicBezTo>
                  <a:cubicBezTo>
                    <a:pt x="1558" y="62"/>
                    <a:pt x="1558" y="62"/>
                    <a:pt x="1558" y="62"/>
                  </a:cubicBezTo>
                  <a:cubicBezTo>
                    <a:pt x="1560" y="50"/>
                    <a:pt x="1568" y="44"/>
                    <a:pt x="1578" y="44"/>
                  </a:cubicBezTo>
                  <a:moveTo>
                    <a:pt x="1578" y="31"/>
                  </a:moveTo>
                  <a:cubicBezTo>
                    <a:pt x="1557" y="31"/>
                    <a:pt x="1542" y="47"/>
                    <a:pt x="1542" y="70"/>
                  </a:cubicBezTo>
                  <a:cubicBezTo>
                    <a:pt x="1542" y="95"/>
                    <a:pt x="1557" y="110"/>
                    <a:pt x="1579" y="110"/>
                  </a:cubicBezTo>
                  <a:cubicBezTo>
                    <a:pt x="1594" y="110"/>
                    <a:pt x="1606" y="101"/>
                    <a:pt x="1610" y="90"/>
                  </a:cubicBezTo>
                  <a:cubicBezTo>
                    <a:pt x="1598" y="83"/>
                    <a:pt x="1598" y="83"/>
                    <a:pt x="1598" y="83"/>
                  </a:cubicBezTo>
                  <a:cubicBezTo>
                    <a:pt x="1594" y="93"/>
                    <a:pt x="1587" y="97"/>
                    <a:pt x="1578" y="97"/>
                  </a:cubicBezTo>
                  <a:cubicBezTo>
                    <a:pt x="1567" y="97"/>
                    <a:pt x="1558" y="88"/>
                    <a:pt x="1557" y="72"/>
                  </a:cubicBezTo>
                  <a:cubicBezTo>
                    <a:pt x="1611" y="72"/>
                    <a:pt x="1611" y="72"/>
                    <a:pt x="1611" y="72"/>
                  </a:cubicBezTo>
                  <a:cubicBezTo>
                    <a:pt x="1611" y="69"/>
                    <a:pt x="1611" y="69"/>
                    <a:pt x="1611" y="69"/>
                  </a:cubicBezTo>
                  <a:cubicBezTo>
                    <a:pt x="1612" y="48"/>
                    <a:pt x="1600" y="31"/>
                    <a:pt x="1578" y="31"/>
                  </a:cubicBezTo>
                  <a:moveTo>
                    <a:pt x="1531" y="86"/>
                  </a:moveTo>
                  <a:cubicBezTo>
                    <a:pt x="1517" y="81"/>
                    <a:pt x="1517" y="81"/>
                    <a:pt x="1517" y="81"/>
                  </a:cubicBezTo>
                  <a:cubicBezTo>
                    <a:pt x="1515" y="91"/>
                    <a:pt x="1506" y="97"/>
                    <a:pt x="1498" y="97"/>
                  </a:cubicBezTo>
                  <a:cubicBezTo>
                    <a:pt x="1484" y="97"/>
                    <a:pt x="1476" y="87"/>
                    <a:pt x="1476" y="70"/>
                  </a:cubicBezTo>
                  <a:cubicBezTo>
                    <a:pt x="1476" y="54"/>
                    <a:pt x="1484" y="44"/>
                    <a:pt x="1498" y="44"/>
                  </a:cubicBezTo>
                  <a:cubicBezTo>
                    <a:pt x="1506" y="44"/>
                    <a:pt x="1515" y="50"/>
                    <a:pt x="1517" y="60"/>
                  </a:cubicBezTo>
                  <a:cubicBezTo>
                    <a:pt x="1531" y="55"/>
                    <a:pt x="1531" y="55"/>
                    <a:pt x="1531" y="55"/>
                  </a:cubicBezTo>
                  <a:cubicBezTo>
                    <a:pt x="1527" y="40"/>
                    <a:pt x="1514" y="31"/>
                    <a:pt x="1498" y="31"/>
                  </a:cubicBezTo>
                  <a:cubicBezTo>
                    <a:pt x="1475" y="31"/>
                    <a:pt x="1461" y="47"/>
                    <a:pt x="1461" y="70"/>
                  </a:cubicBezTo>
                  <a:cubicBezTo>
                    <a:pt x="1461" y="95"/>
                    <a:pt x="1476" y="110"/>
                    <a:pt x="1498" y="110"/>
                  </a:cubicBezTo>
                  <a:cubicBezTo>
                    <a:pt x="1514" y="110"/>
                    <a:pt x="1527" y="101"/>
                    <a:pt x="1531" y="86"/>
                  </a:cubicBezTo>
                  <a:moveTo>
                    <a:pt x="1418" y="31"/>
                  </a:moveTo>
                  <a:cubicBezTo>
                    <a:pt x="1408" y="31"/>
                    <a:pt x="1399" y="36"/>
                    <a:pt x="1395" y="43"/>
                  </a:cubicBezTo>
                  <a:cubicBezTo>
                    <a:pt x="1394" y="43"/>
                    <a:pt x="1394" y="43"/>
                    <a:pt x="1394" y="43"/>
                  </a:cubicBezTo>
                  <a:cubicBezTo>
                    <a:pt x="1393" y="33"/>
                    <a:pt x="1393" y="33"/>
                    <a:pt x="1393" y="33"/>
                  </a:cubicBezTo>
                  <a:cubicBezTo>
                    <a:pt x="1379" y="33"/>
                    <a:pt x="1379" y="33"/>
                    <a:pt x="1379" y="33"/>
                  </a:cubicBezTo>
                  <a:cubicBezTo>
                    <a:pt x="1379" y="109"/>
                    <a:pt x="1379" y="109"/>
                    <a:pt x="1379" y="109"/>
                  </a:cubicBezTo>
                  <a:cubicBezTo>
                    <a:pt x="1394" y="109"/>
                    <a:pt x="1394" y="109"/>
                    <a:pt x="1394" y="109"/>
                  </a:cubicBezTo>
                  <a:cubicBezTo>
                    <a:pt x="1394" y="68"/>
                    <a:pt x="1394" y="68"/>
                    <a:pt x="1394" y="68"/>
                  </a:cubicBezTo>
                  <a:cubicBezTo>
                    <a:pt x="1394" y="60"/>
                    <a:pt x="1396" y="55"/>
                    <a:pt x="1399" y="51"/>
                  </a:cubicBezTo>
                  <a:cubicBezTo>
                    <a:pt x="1403" y="47"/>
                    <a:pt x="1409" y="44"/>
                    <a:pt x="1415" y="44"/>
                  </a:cubicBezTo>
                  <a:cubicBezTo>
                    <a:pt x="1424" y="44"/>
                    <a:pt x="1430" y="50"/>
                    <a:pt x="1430" y="63"/>
                  </a:cubicBezTo>
                  <a:cubicBezTo>
                    <a:pt x="1430" y="109"/>
                    <a:pt x="1430" y="109"/>
                    <a:pt x="1430" y="109"/>
                  </a:cubicBezTo>
                  <a:cubicBezTo>
                    <a:pt x="1445" y="109"/>
                    <a:pt x="1445" y="109"/>
                    <a:pt x="1445" y="109"/>
                  </a:cubicBezTo>
                  <a:cubicBezTo>
                    <a:pt x="1445" y="58"/>
                    <a:pt x="1445" y="58"/>
                    <a:pt x="1445" y="58"/>
                  </a:cubicBezTo>
                  <a:cubicBezTo>
                    <a:pt x="1445" y="38"/>
                    <a:pt x="1432" y="31"/>
                    <a:pt x="1418" y="31"/>
                  </a:cubicBezTo>
                  <a:moveTo>
                    <a:pt x="1329" y="44"/>
                  </a:moveTo>
                  <a:cubicBezTo>
                    <a:pt x="1340" y="44"/>
                    <a:pt x="1347" y="51"/>
                    <a:pt x="1348" y="62"/>
                  </a:cubicBezTo>
                  <a:cubicBezTo>
                    <a:pt x="1309" y="62"/>
                    <a:pt x="1309" y="62"/>
                    <a:pt x="1309" y="62"/>
                  </a:cubicBezTo>
                  <a:cubicBezTo>
                    <a:pt x="1311" y="50"/>
                    <a:pt x="1319" y="44"/>
                    <a:pt x="1329" y="44"/>
                  </a:cubicBezTo>
                  <a:moveTo>
                    <a:pt x="1330" y="31"/>
                  </a:moveTo>
                  <a:cubicBezTo>
                    <a:pt x="1308" y="31"/>
                    <a:pt x="1294" y="47"/>
                    <a:pt x="1294" y="70"/>
                  </a:cubicBezTo>
                  <a:cubicBezTo>
                    <a:pt x="1294" y="95"/>
                    <a:pt x="1309" y="110"/>
                    <a:pt x="1330" y="110"/>
                  </a:cubicBezTo>
                  <a:cubicBezTo>
                    <a:pt x="1345" y="110"/>
                    <a:pt x="1357" y="101"/>
                    <a:pt x="1361" y="90"/>
                  </a:cubicBezTo>
                  <a:cubicBezTo>
                    <a:pt x="1349" y="83"/>
                    <a:pt x="1349" y="83"/>
                    <a:pt x="1349" y="83"/>
                  </a:cubicBezTo>
                  <a:cubicBezTo>
                    <a:pt x="1346" y="93"/>
                    <a:pt x="1339" y="97"/>
                    <a:pt x="1330" y="97"/>
                  </a:cubicBezTo>
                  <a:cubicBezTo>
                    <a:pt x="1318" y="97"/>
                    <a:pt x="1309" y="88"/>
                    <a:pt x="1309" y="72"/>
                  </a:cubicBezTo>
                  <a:cubicBezTo>
                    <a:pt x="1363" y="72"/>
                    <a:pt x="1363" y="72"/>
                    <a:pt x="1363" y="72"/>
                  </a:cubicBezTo>
                  <a:cubicBezTo>
                    <a:pt x="1363" y="69"/>
                    <a:pt x="1363" y="69"/>
                    <a:pt x="1363" y="69"/>
                  </a:cubicBezTo>
                  <a:cubicBezTo>
                    <a:pt x="1363" y="48"/>
                    <a:pt x="1351" y="31"/>
                    <a:pt x="1330" y="31"/>
                  </a:cubicBezTo>
                  <a:moveTo>
                    <a:pt x="1278" y="33"/>
                  </a:moveTo>
                  <a:cubicBezTo>
                    <a:pt x="1262" y="33"/>
                    <a:pt x="1262" y="33"/>
                    <a:pt x="1262" y="33"/>
                  </a:cubicBezTo>
                  <a:cubicBezTo>
                    <a:pt x="1262" y="109"/>
                    <a:pt x="1262" y="109"/>
                    <a:pt x="1262" y="109"/>
                  </a:cubicBezTo>
                  <a:cubicBezTo>
                    <a:pt x="1278" y="109"/>
                    <a:pt x="1278" y="109"/>
                    <a:pt x="1278" y="109"/>
                  </a:cubicBezTo>
                  <a:lnTo>
                    <a:pt x="1278" y="33"/>
                  </a:lnTo>
                  <a:close/>
                  <a:moveTo>
                    <a:pt x="1280" y="10"/>
                  </a:moveTo>
                  <a:cubicBezTo>
                    <a:pt x="1280" y="4"/>
                    <a:pt x="1276" y="0"/>
                    <a:pt x="1270" y="0"/>
                  </a:cubicBezTo>
                  <a:cubicBezTo>
                    <a:pt x="1265" y="0"/>
                    <a:pt x="1260" y="4"/>
                    <a:pt x="1260" y="10"/>
                  </a:cubicBezTo>
                  <a:cubicBezTo>
                    <a:pt x="1260" y="16"/>
                    <a:pt x="1265" y="20"/>
                    <a:pt x="1270" y="20"/>
                  </a:cubicBezTo>
                  <a:cubicBezTo>
                    <a:pt x="1276" y="20"/>
                    <a:pt x="1280" y="16"/>
                    <a:pt x="1280" y="10"/>
                  </a:cubicBezTo>
                  <a:moveTo>
                    <a:pt x="1247" y="86"/>
                  </a:moveTo>
                  <a:cubicBezTo>
                    <a:pt x="1233" y="81"/>
                    <a:pt x="1233" y="81"/>
                    <a:pt x="1233" y="81"/>
                  </a:cubicBezTo>
                  <a:cubicBezTo>
                    <a:pt x="1231" y="91"/>
                    <a:pt x="1222" y="97"/>
                    <a:pt x="1214" y="97"/>
                  </a:cubicBezTo>
                  <a:cubicBezTo>
                    <a:pt x="1200" y="97"/>
                    <a:pt x="1192" y="87"/>
                    <a:pt x="1192" y="70"/>
                  </a:cubicBezTo>
                  <a:cubicBezTo>
                    <a:pt x="1192" y="54"/>
                    <a:pt x="1200" y="44"/>
                    <a:pt x="1214" y="44"/>
                  </a:cubicBezTo>
                  <a:cubicBezTo>
                    <a:pt x="1222" y="44"/>
                    <a:pt x="1231" y="50"/>
                    <a:pt x="1233" y="60"/>
                  </a:cubicBezTo>
                  <a:cubicBezTo>
                    <a:pt x="1247" y="55"/>
                    <a:pt x="1247" y="55"/>
                    <a:pt x="1247" y="55"/>
                  </a:cubicBezTo>
                  <a:cubicBezTo>
                    <a:pt x="1243" y="40"/>
                    <a:pt x="1230" y="31"/>
                    <a:pt x="1214" y="31"/>
                  </a:cubicBezTo>
                  <a:cubicBezTo>
                    <a:pt x="1191" y="31"/>
                    <a:pt x="1177" y="47"/>
                    <a:pt x="1177" y="70"/>
                  </a:cubicBezTo>
                  <a:cubicBezTo>
                    <a:pt x="1177" y="95"/>
                    <a:pt x="1192" y="110"/>
                    <a:pt x="1214" y="110"/>
                  </a:cubicBezTo>
                  <a:cubicBezTo>
                    <a:pt x="1230" y="110"/>
                    <a:pt x="1243" y="101"/>
                    <a:pt x="1247" y="86"/>
                  </a:cubicBezTo>
                  <a:moveTo>
                    <a:pt x="1150" y="36"/>
                  </a:moveTo>
                  <a:cubicBezTo>
                    <a:pt x="1164" y="28"/>
                    <a:pt x="1164" y="28"/>
                    <a:pt x="1164" y="28"/>
                  </a:cubicBezTo>
                  <a:cubicBezTo>
                    <a:pt x="1160" y="16"/>
                    <a:pt x="1148" y="8"/>
                    <a:pt x="1131" y="8"/>
                  </a:cubicBezTo>
                  <a:cubicBezTo>
                    <a:pt x="1112" y="8"/>
                    <a:pt x="1098" y="20"/>
                    <a:pt x="1098" y="35"/>
                  </a:cubicBezTo>
                  <a:cubicBezTo>
                    <a:pt x="1098" y="49"/>
                    <a:pt x="1107" y="58"/>
                    <a:pt x="1126" y="64"/>
                  </a:cubicBezTo>
                  <a:cubicBezTo>
                    <a:pt x="1143" y="70"/>
                    <a:pt x="1150" y="73"/>
                    <a:pt x="1150" y="82"/>
                  </a:cubicBezTo>
                  <a:cubicBezTo>
                    <a:pt x="1150" y="91"/>
                    <a:pt x="1142" y="96"/>
                    <a:pt x="1131" y="96"/>
                  </a:cubicBezTo>
                  <a:cubicBezTo>
                    <a:pt x="1120" y="96"/>
                    <a:pt x="1112" y="91"/>
                    <a:pt x="1107" y="80"/>
                  </a:cubicBezTo>
                  <a:cubicBezTo>
                    <a:pt x="1094" y="88"/>
                    <a:pt x="1094" y="88"/>
                    <a:pt x="1094" y="88"/>
                  </a:cubicBezTo>
                  <a:cubicBezTo>
                    <a:pt x="1101" y="103"/>
                    <a:pt x="1113" y="111"/>
                    <a:pt x="1131" y="111"/>
                  </a:cubicBezTo>
                  <a:cubicBezTo>
                    <a:pt x="1151" y="111"/>
                    <a:pt x="1166" y="99"/>
                    <a:pt x="1166" y="80"/>
                  </a:cubicBezTo>
                  <a:cubicBezTo>
                    <a:pt x="1166" y="65"/>
                    <a:pt x="1155" y="58"/>
                    <a:pt x="1135" y="51"/>
                  </a:cubicBezTo>
                  <a:cubicBezTo>
                    <a:pt x="1122" y="47"/>
                    <a:pt x="1114" y="43"/>
                    <a:pt x="1114" y="34"/>
                  </a:cubicBezTo>
                  <a:cubicBezTo>
                    <a:pt x="1114" y="28"/>
                    <a:pt x="1120" y="22"/>
                    <a:pt x="1130" y="22"/>
                  </a:cubicBezTo>
                  <a:cubicBezTo>
                    <a:pt x="1140" y="22"/>
                    <a:pt x="1148" y="28"/>
                    <a:pt x="1150" y="36"/>
                  </a:cubicBezTo>
                  <a:moveTo>
                    <a:pt x="1046" y="109"/>
                  </a:moveTo>
                  <a:cubicBezTo>
                    <a:pt x="1046" y="2"/>
                    <a:pt x="1046" y="2"/>
                    <a:pt x="1046" y="2"/>
                  </a:cubicBezTo>
                  <a:cubicBezTo>
                    <a:pt x="1031" y="4"/>
                    <a:pt x="1031" y="4"/>
                    <a:pt x="1031" y="4"/>
                  </a:cubicBezTo>
                  <a:cubicBezTo>
                    <a:pt x="1031" y="109"/>
                    <a:pt x="1031" y="109"/>
                    <a:pt x="1031" y="109"/>
                  </a:cubicBezTo>
                  <a:lnTo>
                    <a:pt x="1046" y="109"/>
                  </a:lnTo>
                  <a:close/>
                  <a:moveTo>
                    <a:pt x="973" y="98"/>
                  </a:moveTo>
                  <a:cubicBezTo>
                    <a:pt x="965" y="98"/>
                    <a:pt x="961" y="94"/>
                    <a:pt x="961" y="88"/>
                  </a:cubicBezTo>
                  <a:cubicBezTo>
                    <a:pt x="961" y="80"/>
                    <a:pt x="965" y="77"/>
                    <a:pt x="977" y="75"/>
                  </a:cubicBezTo>
                  <a:cubicBezTo>
                    <a:pt x="993" y="73"/>
                    <a:pt x="993" y="73"/>
                    <a:pt x="993" y="73"/>
                  </a:cubicBezTo>
                  <a:cubicBezTo>
                    <a:pt x="993" y="79"/>
                    <a:pt x="993" y="79"/>
                    <a:pt x="993" y="79"/>
                  </a:cubicBezTo>
                  <a:cubicBezTo>
                    <a:pt x="993" y="92"/>
                    <a:pt x="982" y="98"/>
                    <a:pt x="973" y="98"/>
                  </a:cubicBezTo>
                  <a:moveTo>
                    <a:pt x="1008" y="98"/>
                  </a:moveTo>
                  <a:cubicBezTo>
                    <a:pt x="1008" y="60"/>
                    <a:pt x="1008" y="60"/>
                    <a:pt x="1008" y="60"/>
                  </a:cubicBezTo>
                  <a:cubicBezTo>
                    <a:pt x="1008" y="38"/>
                    <a:pt x="995" y="31"/>
                    <a:pt x="979" y="31"/>
                  </a:cubicBezTo>
                  <a:cubicBezTo>
                    <a:pt x="964" y="31"/>
                    <a:pt x="953" y="38"/>
                    <a:pt x="948" y="51"/>
                  </a:cubicBezTo>
                  <a:cubicBezTo>
                    <a:pt x="961" y="56"/>
                    <a:pt x="961" y="56"/>
                    <a:pt x="961" y="56"/>
                  </a:cubicBezTo>
                  <a:cubicBezTo>
                    <a:pt x="963" y="49"/>
                    <a:pt x="968" y="44"/>
                    <a:pt x="978" y="44"/>
                  </a:cubicBezTo>
                  <a:cubicBezTo>
                    <a:pt x="989" y="44"/>
                    <a:pt x="993" y="50"/>
                    <a:pt x="993" y="62"/>
                  </a:cubicBezTo>
                  <a:cubicBezTo>
                    <a:pt x="973" y="65"/>
                    <a:pt x="973" y="65"/>
                    <a:pt x="973" y="65"/>
                  </a:cubicBezTo>
                  <a:cubicBezTo>
                    <a:pt x="955" y="68"/>
                    <a:pt x="945" y="75"/>
                    <a:pt x="945" y="88"/>
                  </a:cubicBezTo>
                  <a:cubicBezTo>
                    <a:pt x="945" y="102"/>
                    <a:pt x="956" y="110"/>
                    <a:pt x="970" y="110"/>
                  </a:cubicBezTo>
                  <a:cubicBezTo>
                    <a:pt x="982" y="110"/>
                    <a:pt x="991" y="105"/>
                    <a:pt x="995" y="98"/>
                  </a:cubicBezTo>
                  <a:cubicBezTo>
                    <a:pt x="996" y="98"/>
                    <a:pt x="996" y="98"/>
                    <a:pt x="996" y="98"/>
                  </a:cubicBezTo>
                  <a:cubicBezTo>
                    <a:pt x="997" y="109"/>
                    <a:pt x="997" y="109"/>
                    <a:pt x="997" y="109"/>
                  </a:cubicBezTo>
                  <a:cubicBezTo>
                    <a:pt x="1017" y="109"/>
                    <a:pt x="1017" y="109"/>
                    <a:pt x="1017" y="109"/>
                  </a:cubicBezTo>
                  <a:cubicBezTo>
                    <a:pt x="1017" y="98"/>
                    <a:pt x="1017" y="98"/>
                    <a:pt x="1017" y="98"/>
                  </a:cubicBezTo>
                  <a:lnTo>
                    <a:pt x="1008" y="98"/>
                  </a:lnTo>
                  <a:close/>
                  <a:moveTo>
                    <a:pt x="929" y="33"/>
                  </a:moveTo>
                  <a:cubicBezTo>
                    <a:pt x="914" y="33"/>
                    <a:pt x="914" y="33"/>
                    <a:pt x="914" y="33"/>
                  </a:cubicBezTo>
                  <a:cubicBezTo>
                    <a:pt x="914" y="109"/>
                    <a:pt x="914" y="109"/>
                    <a:pt x="914" y="109"/>
                  </a:cubicBezTo>
                  <a:cubicBezTo>
                    <a:pt x="929" y="109"/>
                    <a:pt x="929" y="109"/>
                    <a:pt x="929" y="109"/>
                  </a:cubicBezTo>
                  <a:lnTo>
                    <a:pt x="929" y="33"/>
                  </a:lnTo>
                  <a:close/>
                  <a:moveTo>
                    <a:pt x="932" y="10"/>
                  </a:moveTo>
                  <a:cubicBezTo>
                    <a:pt x="932" y="4"/>
                    <a:pt x="927" y="0"/>
                    <a:pt x="922" y="0"/>
                  </a:cubicBezTo>
                  <a:cubicBezTo>
                    <a:pt x="916" y="0"/>
                    <a:pt x="912" y="4"/>
                    <a:pt x="912" y="10"/>
                  </a:cubicBezTo>
                  <a:cubicBezTo>
                    <a:pt x="912" y="16"/>
                    <a:pt x="916" y="20"/>
                    <a:pt x="922" y="20"/>
                  </a:cubicBezTo>
                  <a:cubicBezTo>
                    <a:pt x="927" y="20"/>
                    <a:pt x="932" y="16"/>
                    <a:pt x="932" y="10"/>
                  </a:cubicBezTo>
                  <a:moveTo>
                    <a:pt x="899" y="86"/>
                  </a:moveTo>
                  <a:cubicBezTo>
                    <a:pt x="885" y="81"/>
                    <a:pt x="885" y="81"/>
                    <a:pt x="885" y="81"/>
                  </a:cubicBezTo>
                  <a:cubicBezTo>
                    <a:pt x="883" y="91"/>
                    <a:pt x="874" y="97"/>
                    <a:pt x="866" y="97"/>
                  </a:cubicBezTo>
                  <a:cubicBezTo>
                    <a:pt x="852" y="97"/>
                    <a:pt x="844" y="87"/>
                    <a:pt x="844" y="70"/>
                  </a:cubicBezTo>
                  <a:cubicBezTo>
                    <a:pt x="844" y="54"/>
                    <a:pt x="852" y="44"/>
                    <a:pt x="866" y="44"/>
                  </a:cubicBezTo>
                  <a:cubicBezTo>
                    <a:pt x="874" y="44"/>
                    <a:pt x="882" y="50"/>
                    <a:pt x="885" y="60"/>
                  </a:cubicBezTo>
                  <a:cubicBezTo>
                    <a:pt x="899" y="55"/>
                    <a:pt x="899" y="55"/>
                    <a:pt x="899" y="55"/>
                  </a:cubicBezTo>
                  <a:cubicBezTo>
                    <a:pt x="895" y="40"/>
                    <a:pt x="881" y="31"/>
                    <a:pt x="866" y="31"/>
                  </a:cubicBezTo>
                  <a:cubicBezTo>
                    <a:pt x="843" y="31"/>
                    <a:pt x="828" y="47"/>
                    <a:pt x="828" y="70"/>
                  </a:cubicBezTo>
                  <a:cubicBezTo>
                    <a:pt x="828" y="95"/>
                    <a:pt x="843" y="110"/>
                    <a:pt x="866" y="110"/>
                  </a:cubicBezTo>
                  <a:cubicBezTo>
                    <a:pt x="881" y="110"/>
                    <a:pt x="895" y="101"/>
                    <a:pt x="899" y="86"/>
                  </a:cubicBezTo>
                  <a:moveTo>
                    <a:pt x="802" y="70"/>
                  </a:moveTo>
                  <a:cubicBezTo>
                    <a:pt x="802" y="87"/>
                    <a:pt x="794" y="97"/>
                    <a:pt x="780" y="97"/>
                  </a:cubicBezTo>
                  <a:cubicBezTo>
                    <a:pt x="767" y="97"/>
                    <a:pt x="759" y="87"/>
                    <a:pt x="759" y="70"/>
                  </a:cubicBezTo>
                  <a:cubicBezTo>
                    <a:pt x="759" y="54"/>
                    <a:pt x="767" y="44"/>
                    <a:pt x="780" y="44"/>
                  </a:cubicBezTo>
                  <a:cubicBezTo>
                    <a:pt x="794" y="44"/>
                    <a:pt x="802" y="54"/>
                    <a:pt x="802" y="70"/>
                  </a:cubicBezTo>
                  <a:moveTo>
                    <a:pt x="817" y="70"/>
                  </a:moveTo>
                  <a:cubicBezTo>
                    <a:pt x="817" y="46"/>
                    <a:pt x="802" y="31"/>
                    <a:pt x="780" y="31"/>
                  </a:cubicBezTo>
                  <a:cubicBezTo>
                    <a:pt x="758" y="31"/>
                    <a:pt x="743" y="46"/>
                    <a:pt x="743" y="70"/>
                  </a:cubicBezTo>
                  <a:cubicBezTo>
                    <a:pt x="743" y="95"/>
                    <a:pt x="758" y="110"/>
                    <a:pt x="780" y="110"/>
                  </a:cubicBezTo>
                  <a:cubicBezTo>
                    <a:pt x="802" y="110"/>
                    <a:pt x="817" y="95"/>
                    <a:pt x="817" y="70"/>
                  </a:cubicBezTo>
                  <a:moveTo>
                    <a:pt x="717" y="36"/>
                  </a:moveTo>
                  <a:cubicBezTo>
                    <a:pt x="731" y="28"/>
                    <a:pt x="731" y="28"/>
                    <a:pt x="731" y="28"/>
                  </a:cubicBezTo>
                  <a:cubicBezTo>
                    <a:pt x="727" y="16"/>
                    <a:pt x="715" y="8"/>
                    <a:pt x="698" y="8"/>
                  </a:cubicBezTo>
                  <a:cubicBezTo>
                    <a:pt x="678" y="8"/>
                    <a:pt x="665" y="20"/>
                    <a:pt x="665" y="35"/>
                  </a:cubicBezTo>
                  <a:cubicBezTo>
                    <a:pt x="665" y="49"/>
                    <a:pt x="674" y="58"/>
                    <a:pt x="693" y="64"/>
                  </a:cubicBezTo>
                  <a:cubicBezTo>
                    <a:pt x="709" y="70"/>
                    <a:pt x="717" y="73"/>
                    <a:pt x="717" y="82"/>
                  </a:cubicBezTo>
                  <a:cubicBezTo>
                    <a:pt x="717" y="91"/>
                    <a:pt x="709" y="96"/>
                    <a:pt x="698" y="96"/>
                  </a:cubicBezTo>
                  <a:cubicBezTo>
                    <a:pt x="687" y="96"/>
                    <a:pt x="679" y="91"/>
                    <a:pt x="674" y="80"/>
                  </a:cubicBezTo>
                  <a:cubicBezTo>
                    <a:pt x="661" y="88"/>
                    <a:pt x="661" y="88"/>
                    <a:pt x="661" y="88"/>
                  </a:cubicBezTo>
                  <a:cubicBezTo>
                    <a:pt x="667" y="103"/>
                    <a:pt x="680" y="111"/>
                    <a:pt x="698" y="111"/>
                  </a:cubicBezTo>
                  <a:cubicBezTo>
                    <a:pt x="718" y="111"/>
                    <a:pt x="733" y="99"/>
                    <a:pt x="733" y="80"/>
                  </a:cubicBezTo>
                  <a:cubicBezTo>
                    <a:pt x="733" y="65"/>
                    <a:pt x="721" y="58"/>
                    <a:pt x="702" y="51"/>
                  </a:cubicBezTo>
                  <a:cubicBezTo>
                    <a:pt x="689" y="47"/>
                    <a:pt x="681" y="43"/>
                    <a:pt x="681" y="34"/>
                  </a:cubicBezTo>
                  <a:cubicBezTo>
                    <a:pt x="681" y="28"/>
                    <a:pt x="686" y="22"/>
                    <a:pt x="697" y="22"/>
                  </a:cubicBezTo>
                  <a:cubicBezTo>
                    <a:pt x="707" y="22"/>
                    <a:pt x="715" y="28"/>
                    <a:pt x="717" y="36"/>
                  </a:cubicBezTo>
                  <a:moveTo>
                    <a:pt x="613" y="15"/>
                  </a:moveTo>
                  <a:cubicBezTo>
                    <a:pt x="617" y="15"/>
                    <a:pt x="620" y="15"/>
                    <a:pt x="623" y="16"/>
                  </a:cubicBezTo>
                  <a:cubicBezTo>
                    <a:pt x="623" y="2"/>
                    <a:pt x="623" y="2"/>
                    <a:pt x="623" y="2"/>
                  </a:cubicBezTo>
                  <a:cubicBezTo>
                    <a:pt x="620" y="1"/>
                    <a:pt x="617" y="1"/>
                    <a:pt x="612" y="1"/>
                  </a:cubicBezTo>
                  <a:cubicBezTo>
                    <a:pt x="599" y="1"/>
                    <a:pt x="584" y="7"/>
                    <a:pt x="584" y="29"/>
                  </a:cubicBezTo>
                  <a:cubicBezTo>
                    <a:pt x="584" y="33"/>
                    <a:pt x="584" y="33"/>
                    <a:pt x="584" y="33"/>
                  </a:cubicBezTo>
                  <a:cubicBezTo>
                    <a:pt x="572" y="33"/>
                    <a:pt x="572" y="33"/>
                    <a:pt x="572" y="33"/>
                  </a:cubicBezTo>
                  <a:cubicBezTo>
                    <a:pt x="572" y="45"/>
                    <a:pt x="572" y="45"/>
                    <a:pt x="572" y="45"/>
                  </a:cubicBezTo>
                  <a:cubicBezTo>
                    <a:pt x="584" y="45"/>
                    <a:pt x="584" y="45"/>
                    <a:pt x="584" y="45"/>
                  </a:cubicBezTo>
                  <a:cubicBezTo>
                    <a:pt x="584" y="109"/>
                    <a:pt x="584" y="109"/>
                    <a:pt x="584" y="109"/>
                  </a:cubicBezTo>
                  <a:cubicBezTo>
                    <a:pt x="599" y="109"/>
                    <a:pt x="599" y="109"/>
                    <a:pt x="599" y="109"/>
                  </a:cubicBezTo>
                  <a:cubicBezTo>
                    <a:pt x="599" y="45"/>
                    <a:pt x="599" y="45"/>
                    <a:pt x="599" y="45"/>
                  </a:cubicBezTo>
                  <a:cubicBezTo>
                    <a:pt x="620" y="45"/>
                    <a:pt x="620" y="45"/>
                    <a:pt x="620" y="45"/>
                  </a:cubicBezTo>
                  <a:cubicBezTo>
                    <a:pt x="620" y="33"/>
                    <a:pt x="620" y="33"/>
                    <a:pt x="620" y="33"/>
                  </a:cubicBezTo>
                  <a:cubicBezTo>
                    <a:pt x="599" y="33"/>
                    <a:pt x="599" y="33"/>
                    <a:pt x="599" y="33"/>
                  </a:cubicBezTo>
                  <a:cubicBezTo>
                    <a:pt x="599" y="31"/>
                    <a:pt x="599" y="31"/>
                    <a:pt x="599" y="31"/>
                  </a:cubicBezTo>
                  <a:cubicBezTo>
                    <a:pt x="599" y="20"/>
                    <a:pt x="604" y="15"/>
                    <a:pt x="613" y="15"/>
                  </a:cubicBezTo>
                  <a:moveTo>
                    <a:pt x="548" y="70"/>
                  </a:moveTo>
                  <a:cubicBezTo>
                    <a:pt x="548" y="87"/>
                    <a:pt x="540" y="97"/>
                    <a:pt x="526" y="97"/>
                  </a:cubicBezTo>
                  <a:cubicBezTo>
                    <a:pt x="513" y="97"/>
                    <a:pt x="505" y="87"/>
                    <a:pt x="505" y="70"/>
                  </a:cubicBezTo>
                  <a:cubicBezTo>
                    <a:pt x="505" y="54"/>
                    <a:pt x="513" y="44"/>
                    <a:pt x="526" y="44"/>
                  </a:cubicBezTo>
                  <a:cubicBezTo>
                    <a:pt x="540" y="44"/>
                    <a:pt x="548" y="54"/>
                    <a:pt x="548" y="70"/>
                  </a:cubicBezTo>
                  <a:moveTo>
                    <a:pt x="563" y="70"/>
                  </a:moveTo>
                  <a:cubicBezTo>
                    <a:pt x="563" y="46"/>
                    <a:pt x="548" y="31"/>
                    <a:pt x="526" y="31"/>
                  </a:cubicBezTo>
                  <a:cubicBezTo>
                    <a:pt x="504" y="31"/>
                    <a:pt x="489" y="46"/>
                    <a:pt x="489" y="70"/>
                  </a:cubicBezTo>
                  <a:cubicBezTo>
                    <a:pt x="489" y="95"/>
                    <a:pt x="504" y="110"/>
                    <a:pt x="526" y="110"/>
                  </a:cubicBezTo>
                  <a:cubicBezTo>
                    <a:pt x="548" y="110"/>
                    <a:pt x="563" y="95"/>
                    <a:pt x="563" y="70"/>
                  </a:cubicBezTo>
                  <a:moveTo>
                    <a:pt x="440" y="109"/>
                  </a:moveTo>
                  <a:cubicBezTo>
                    <a:pt x="440" y="2"/>
                    <a:pt x="440" y="2"/>
                    <a:pt x="440" y="2"/>
                  </a:cubicBezTo>
                  <a:cubicBezTo>
                    <a:pt x="425" y="4"/>
                    <a:pt x="425" y="4"/>
                    <a:pt x="425" y="4"/>
                  </a:cubicBezTo>
                  <a:cubicBezTo>
                    <a:pt x="425" y="109"/>
                    <a:pt x="425" y="109"/>
                    <a:pt x="425" y="109"/>
                  </a:cubicBezTo>
                  <a:lnTo>
                    <a:pt x="440" y="109"/>
                  </a:lnTo>
                  <a:close/>
                  <a:moveTo>
                    <a:pt x="394" y="70"/>
                  </a:moveTo>
                  <a:cubicBezTo>
                    <a:pt x="394" y="87"/>
                    <a:pt x="386" y="97"/>
                    <a:pt x="372" y="97"/>
                  </a:cubicBezTo>
                  <a:cubicBezTo>
                    <a:pt x="359" y="97"/>
                    <a:pt x="351" y="87"/>
                    <a:pt x="351" y="70"/>
                  </a:cubicBezTo>
                  <a:cubicBezTo>
                    <a:pt x="351" y="54"/>
                    <a:pt x="359" y="44"/>
                    <a:pt x="372" y="44"/>
                  </a:cubicBezTo>
                  <a:cubicBezTo>
                    <a:pt x="386" y="44"/>
                    <a:pt x="394" y="54"/>
                    <a:pt x="394" y="70"/>
                  </a:cubicBezTo>
                  <a:moveTo>
                    <a:pt x="409" y="70"/>
                  </a:moveTo>
                  <a:cubicBezTo>
                    <a:pt x="409" y="46"/>
                    <a:pt x="394" y="31"/>
                    <a:pt x="372" y="31"/>
                  </a:cubicBezTo>
                  <a:cubicBezTo>
                    <a:pt x="351" y="31"/>
                    <a:pt x="336" y="46"/>
                    <a:pt x="336" y="70"/>
                  </a:cubicBezTo>
                  <a:cubicBezTo>
                    <a:pt x="336" y="95"/>
                    <a:pt x="351" y="110"/>
                    <a:pt x="372" y="110"/>
                  </a:cubicBezTo>
                  <a:cubicBezTo>
                    <a:pt x="394" y="110"/>
                    <a:pt x="409" y="95"/>
                    <a:pt x="409" y="70"/>
                  </a:cubicBezTo>
                  <a:moveTo>
                    <a:pt x="309" y="70"/>
                  </a:moveTo>
                  <a:cubicBezTo>
                    <a:pt x="309" y="87"/>
                    <a:pt x="301" y="97"/>
                    <a:pt x="287" y="97"/>
                  </a:cubicBezTo>
                  <a:cubicBezTo>
                    <a:pt x="274" y="97"/>
                    <a:pt x="266" y="87"/>
                    <a:pt x="266" y="70"/>
                  </a:cubicBezTo>
                  <a:cubicBezTo>
                    <a:pt x="266" y="54"/>
                    <a:pt x="274" y="44"/>
                    <a:pt x="287" y="44"/>
                  </a:cubicBezTo>
                  <a:cubicBezTo>
                    <a:pt x="301" y="44"/>
                    <a:pt x="309" y="54"/>
                    <a:pt x="309" y="70"/>
                  </a:cubicBezTo>
                  <a:moveTo>
                    <a:pt x="324" y="70"/>
                  </a:moveTo>
                  <a:cubicBezTo>
                    <a:pt x="324" y="46"/>
                    <a:pt x="309" y="31"/>
                    <a:pt x="287" y="31"/>
                  </a:cubicBezTo>
                  <a:cubicBezTo>
                    <a:pt x="265" y="31"/>
                    <a:pt x="251" y="46"/>
                    <a:pt x="251" y="70"/>
                  </a:cubicBezTo>
                  <a:cubicBezTo>
                    <a:pt x="251" y="95"/>
                    <a:pt x="265" y="110"/>
                    <a:pt x="287" y="110"/>
                  </a:cubicBezTo>
                  <a:cubicBezTo>
                    <a:pt x="309" y="110"/>
                    <a:pt x="324" y="95"/>
                    <a:pt x="324" y="70"/>
                  </a:cubicBezTo>
                  <a:moveTo>
                    <a:pt x="208" y="31"/>
                  </a:moveTo>
                  <a:cubicBezTo>
                    <a:pt x="197" y="31"/>
                    <a:pt x="189" y="36"/>
                    <a:pt x="185" y="43"/>
                  </a:cubicBezTo>
                  <a:cubicBezTo>
                    <a:pt x="184" y="43"/>
                    <a:pt x="184" y="43"/>
                    <a:pt x="184" y="43"/>
                  </a:cubicBezTo>
                  <a:cubicBezTo>
                    <a:pt x="184" y="2"/>
                    <a:pt x="184" y="2"/>
                    <a:pt x="184" y="2"/>
                  </a:cubicBezTo>
                  <a:cubicBezTo>
                    <a:pt x="169" y="4"/>
                    <a:pt x="169" y="4"/>
                    <a:pt x="169" y="4"/>
                  </a:cubicBezTo>
                  <a:cubicBezTo>
                    <a:pt x="169" y="109"/>
                    <a:pt x="169" y="109"/>
                    <a:pt x="169" y="109"/>
                  </a:cubicBezTo>
                  <a:cubicBezTo>
                    <a:pt x="184" y="109"/>
                    <a:pt x="184" y="109"/>
                    <a:pt x="184" y="109"/>
                  </a:cubicBezTo>
                  <a:cubicBezTo>
                    <a:pt x="184" y="68"/>
                    <a:pt x="184" y="68"/>
                    <a:pt x="184" y="68"/>
                  </a:cubicBezTo>
                  <a:cubicBezTo>
                    <a:pt x="184" y="60"/>
                    <a:pt x="186" y="55"/>
                    <a:pt x="189" y="51"/>
                  </a:cubicBezTo>
                  <a:cubicBezTo>
                    <a:pt x="193" y="47"/>
                    <a:pt x="198" y="44"/>
                    <a:pt x="204" y="44"/>
                  </a:cubicBezTo>
                  <a:cubicBezTo>
                    <a:pt x="214" y="44"/>
                    <a:pt x="219" y="50"/>
                    <a:pt x="219" y="63"/>
                  </a:cubicBezTo>
                  <a:cubicBezTo>
                    <a:pt x="219" y="109"/>
                    <a:pt x="219" y="109"/>
                    <a:pt x="219" y="109"/>
                  </a:cubicBezTo>
                  <a:cubicBezTo>
                    <a:pt x="235" y="109"/>
                    <a:pt x="235" y="109"/>
                    <a:pt x="235" y="109"/>
                  </a:cubicBezTo>
                  <a:cubicBezTo>
                    <a:pt x="235" y="58"/>
                    <a:pt x="235" y="58"/>
                    <a:pt x="235" y="58"/>
                  </a:cubicBezTo>
                  <a:cubicBezTo>
                    <a:pt x="235" y="38"/>
                    <a:pt x="222" y="31"/>
                    <a:pt x="208" y="31"/>
                  </a:cubicBezTo>
                  <a:moveTo>
                    <a:pt x="153" y="86"/>
                  </a:moveTo>
                  <a:cubicBezTo>
                    <a:pt x="139" y="81"/>
                    <a:pt x="139" y="81"/>
                    <a:pt x="139" y="81"/>
                  </a:cubicBezTo>
                  <a:cubicBezTo>
                    <a:pt x="137" y="91"/>
                    <a:pt x="128" y="97"/>
                    <a:pt x="120" y="97"/>
                  </a:cubicBezTo>
                  <a:cubicBezTo>
                    <a:pt x="107" y="97"/>
                    <a:pt x="98" y="87"/>
                    <a:pt x="98" y="70"/>
                  </a:cubicBezTo>
                  <a:cubicBezTo>
                    <a:pt x="98" y="54"/>
                    <a:pt x="106" y="44"/>
                    <a:pt x="120" y="44"/>
                  </a:cubicBezTo>
                  <a:cubicBezTo>
                    <a:pt x="128" y="44"/>
                    <a:pt x="137" y="50"/>
                    <a:pt x="139" y="60"/>
                  </a:cubicBezTo>
                  <a:cubicBezTo>
                    <a:pt x="153" y="55"/>
                    <a:pt x="153" y="55"/>
                    <a:pt x="153" y="55"/>
                  </a:cubicBezTo>
                  <a:cubicBezTo>
                    <a:pt x="149" y="40"/>
                    <a:pt x="136" y="31"/>
                    <a:pt x="120" y="31"/>
                  </a:cubicBezTo>
                  <a:cubicBezTo>
                    <a:pt x="97" y="31"/>
                    <a:pt x="83" y="47"/>
                    <a:pt x="83" y="70"/>
                  </a:cubicBezTo>
                  <a:cubicBezTo>
                    <a:pt x="83" y="95"/>
                    <a:pt x="98" y="110"/>
                    <a:pt x="120" y="110"/>
                  </a:cubicBezTo>
                  <a:cubicBezTo>
                    <a:pt x="136" y="110"/>
                    <a:pt x="149" y="101"/>
                    <a:pt x="153" y="86"/>
                  </a:cubicBezTo>
                  <a:moveTo>
                    <a:pt x="56" y="36"/>
                  </a:moveTo>
                  <a:cubicBezTo>
                    <a:pt x="70" y="28"/>
                    <a:pt x="70" y="28"/>
                    <a:pt x="70" y="28"/>
                  </a:cubicBezTo>
                  <a:cubicBezTo>
                    <a:pt x="66" y="16"/>
                    <a:pt x="54" y="8"/>
                    <a:pt x="37" y="8"/>
                  </a:cubicBezTo>
                  <a:cubicBezTo>
                    <a:pt x="18" y="8"/>
                    <a:pt x="4" y="20"/>
                    <a:pt x="4" y="35"/>
                  </a:cubicBezTo>
                  <a:cubicBezTo>
                    <a:pt x="4" y="49"/>
                    <a:pt x="13" y="58"/>
                    <a:pt x="32" y="64"/>
                  </a:cubicBezTo>
                  <a:cubicBezTo>
                    <a:pt x="49" y="70"/>
                    <a:pt x="56" y="73"/>
                    <a:pt x="56" y="82"/>
                  </a:cubicBezTo>
                  <a:cubicBezTo>
                    <a:pt x="56" y="91"/>
                    <a:pt x="48" y="96"/>
                    <a:pt x="38" y="96"/>
                  </a:cubicBezTo>
                  <a:cubicBezTo>
                    <a:pt x="26" y="96"/>
                    <a:pt x="18" y="91"/>
                    <a:pt x="13" y="80"/>
                  </a:cubicBezTo>
                  <a:cubicBezTo>
                    <a:pt x="0" y="88"/>
                    <a:pt x="0" y="88"/>
                    <a:pt x="0" y="88"/>
                  </a:cubicBezTo>
                  <a:cubicBezTo>
                    <a:pt x="7" y="103"/>
                    <a:pt x="19" y="111"/>
                    <a:pt x="37" y="111"/>
                  </a:cubicBezTo>
                  <a:cubicBezTo>
                    <a:pt x="57" y="111"/>
                    <a:pt x="72" y="99"/>
                    <a:pt x="72" y="80"/>
                  </a:cubicBezTo>
                  <a:cubicBezTo>
                    <a:pt x="72" y="65"/>
                    <a:pt x="61" y="58"/>
                    <a:pt x="41" y="51"/>
                  </a:cubicBezTo>
                  <a:cubicBezTo>
                    <a:pt x="29" y="47"/>
                    <a:pt x="21" y="43"/>
                    <a:pt x="21" y="34"/>
                  </a:cubicBezTo>
                  <a:cubicBezTo>
                    <a:pt x="21" y="28"/>
                    <a:pt x="26" y="22"/>
                    <a:pt x="36" y="22"/>
                  </a:cubicBezTo>
                  <a:cubicBezTo>
                    <a:pt x="46" y="22"/>
                    <a:pt x="54" y="28"/>
                    <a:pt x="56" y="3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5"/>
            <p:cNvSpPr>
              <a:spLocks noEditPoints="1"/>
            </p:cNvSpPr>
            <p:nvPr userDrawn="1"/>
          </p:nvSpPr>
          <p:spPr bwMode="auto">
            <a:xfrm>
              <a:off x="2747648" y="2889251"/>
              <a:ext cx="2343150" cy="233363"/>
            </a:xfrm>
            <a:custGeom>
              <a:avLst/>
              <a:gdLst>
                <a:gd name="T0" fmla="*/ 1351 w 1385"/>
                <a:gd name="T1" fmla="*/ 44 h 137"/>
                <a:gd name="T2" fmla="*/ 1383 w 1385"/>
                <a:gd name="T3" fmla="*/ 90 h 137"/>
                <a:gd name="T4" fmla="*/ 1385 w 1385"/>
                <a:gd name="T5" fmla="*/ 73 h 137"/>
                <a:gd name="T6" fmla="*/ 1289 w 1385"/>
                <a:gd name="T7" fmla="*/ 62 h 137"/>
                <a:gd name="T8" fmla="*/ 1235 w 1385"/>
                <a:gd name="T9" fmla="*/ 71 h 137"/>
                <a:gd name="T10" fmla="*/ 1271 w 1385"/>
                <a:gd name="T11" fmla="*/ 97 h 137"/>
                <a:gd name="T12" fmla="*/ 1271 w 1385"/>
                <a:gd name="T13" fmla="*/ 31 h 137"/>
                <a:gd name="T14" fmla="*/ 1204 w 1385"/>
                <a:gd name="T15" fmla="*/ 67 h 137"/>
                <a:gd name="T16" fmla="*/ 1204 w 1385"/>
                <a:gd name="T17" fmla="*/ 42 h 137"/>
                <a:gd name="T18" fmla="*/ 1179 w 1385"/>
                <a:gd name="T19" fmla="*/ 111 h 137"/>
                <a:gd name="T20" fmla="*/ 1219 w 1385"/>
                <a:gd name="T21" fmla="*/ 109 h 137"/>
                <a:gd name="T22" fmla="*/ 1080 w 1385"/>
                <a:gd name="T23" fmla="*/ 43 h 137"/>
                <a:gd name="T24" fmla="*/ 1064 w 1385"/>
                <a:gd name="T25" fmla="*/ 109 h 137"/>
                <a:gd name="T26" fmla="*/ 1099 w 1385"/>
                <a:gd name="T27" fmla="*/ 45 h 137"/>
                <a:gd name="T28" fmla="*/ 1129 w 1385"/>
                <a:gd name="T29" fmla="*/ 59 h 137"/>
                <a:gd name="T30" fmla="*/ 1023 w 1385"/>
                <a:gd name="T31" fmla="*/ 91 h 137"/>
                <a:gd name="T32" fmla="*/ 977 w 1385"/>
                <a:gd name="T33" fmla="*/ 33 h 137"/>
                <a:gd name="T34" fmla="*/ 1028 w 1385"/>
                <a:gd name="T35" fmla="*/ 99 h 137"/>
                <a:gd name="T36" fmla="*/ 1028 w 1385"/>
                <a:gd name="T37" fmla="*/ 33 h 137"/>
                <a:gd name="T38" fmla="*/ 906 w 1385"/>
                <a:gd name="T39" fmla="*/ 95 h 137"/>
                <a:gd name="T40" fmla="*/ 876 w 1385"/>
                <a:gd name="T41" fmla="*/ 10 h 137"/>
                <a:gd name="T42" fmla="*/ 907 w 1385"/>
                <a:gd name="T43" fmla="*/ 10 h 137"/>
                <a:gd name="T44" fmla="*/ 820 w 1385"/>
                <a:gd name="T45" fmla="*/ 1 h 137"/>
                <a:gd name="T46" fmla="*/ 780 w 1385"/>
                <a:gd name="T47" fmla="*/ 46 h 137"/>
                <a:gd name="T48" fmla="*/ 807 w 1385"/>
                <a:gd name="T49" fmla="*/ 46 h 137"/>
                <a:gd name="T50" fmla="*/ 807 w 1385"/>
                <a:gd name="T51" fmla="*/ 31 h 137"/>
                <a:gd name="T52" fmla="*/ 713 w 1385"/>
                <a:gd name="T53" fmla="*/ 71 h 137"/>
                <a:gd name="T54" fmla="*/ 734 w 1385"/>
                <a:gd name="T55" fmla="*/ 31 h 137"/>
                <a:gd name="T56" fmla="*/ 656 w 1385"/>
                <a:gd name="T57" fmla="*/ 33 h 137"/>
                <a:gd name="T58" fmla="*/ 582 w 1385"/>
                <a:gd name="T59" fmla="*/ 33 h 137"/>
                <a:gd name="T60" fmla="*/ 656 w 1385"/>
                <a:gd name="T61" fmla="*/ 33 h 137"/>
                <a:gd name="T62" fmla="*/ 575 w 1385"/>
                <a:gd name="T63" fmla="*/ 33 h 137"/>
                <a:gd name="T64" fmla="*/ 541 w 1385"/>
                <a:gd name="T65" fmla="*/ 33 h 137"/>
                <a:gd name="T66" fmla="*/ 541 w 1385"/>
                <a:gd name="T67" fmla="*/ 82 h 137"/>
                <a:gd name="T68" fmla="*/ 569 w 1385"/>
                <a:gd name="T69" fmla="*/ 96 h 137"/>
                <a:gd name="T70" fmla="*/ 503 w 1385"/>
                <a:gd name="T71" fmla="*/ 109 h 137"/>
                <a:gd name="T72" fmla="*/ 511 w 1385"/>
                <a:gd name="T73" fmla="*/ 0 h 137"/>
                <a:gd name="T74" fmla="*/ 436 w 1385"/>
                <a:gd name="T75" fmla="*/ 86 h 137"/>
                <a:gd name="T76" fmla="*/ 461 w 1385"/>
                <a:gd name="T77" fmla="*/ 64 h 137"/>
                <a:gd name="T78" fmla="*/ 486 w 1385"/>
                <a:gd name="T79" fmla="*/ 44 h 137"/>
                <a:gd name="T80" fmla="*/ 472 w 1385"/>
                <a:gd name="T81" fmla="*/ 88 h 137"/>
                <a:gd name="T82" fmla="*/ 397 w 1385"/>
                <a:gd name="T83" fmla="*/ 44 h 137"/>
                <a:gd name="T84" fmla="*/ 381 w 1385"/>
                <a:gd name="T85" fmla="*/ 109 h 137"/>
                <a:gd name="T86" fmla="*/ 420 w 1385"/>
                <a:gd name="T87" fmla="*/ 47 h 137"/>
                <a:gd name="T88" fmla="*/ 349 w 1385"/>
                <a:gd name="T89" fmla="*/ 62 h 137"/>
                <a:gd name="T90" fmla="*/ 295 w 1385"/>
                <a:gd name="T91" fmla="*/ 71 h 137"/>
                <a:gd name="T92" fmla="*/ 331 w 1385"/>
                <a:gd name="T93" fmla="*/ 97 h 137"/>
                <a:gd name="T94" fmla="*/ 331 w 1385"/>
                <a:gd name="T95" fmla="*/ 31 h 137"/>
                <a:gd name="T96" fmla="*/ 215 w 1385"/>
                <a:gd name="T97" fmla="*/ 33 h 137"/>
                <a:gd name="T98" fmla="*/ 273 w 1385"/>
                <a:gd name="T99" fmla="*/ 33 h 137"/>
                <a:gd name="T100" fmla="*/ 202 w 1385"/>
                <a:gd name="T101" fmla="*/ 109 h 137"/>
                <a:gd name="T102" fmla="*/ 184 w 1385"/>
                <a:gd name="T103" fmla="*/ 10 h 137"/>
                <a:gd name="T104" fmla="*/ 117 w 1385"/>
                <a:gd name="T105" fmla="*/ 43 h 137"/>
                <a:gd name="T106" fmla="*/ 101 w 1385"/>
                <a:gd name="T107" fmla="*/ 109 h 137"/>
                <a:gd name="T108" fmla="*/ 136 w 1385"/>
                <a:gd name="T109" fmla="*/ 45 h 137"/>
                <a:gd name="T110" fmla="*/ 166 w 1385"/>
                <a:gd name="T111" fmla="*/ 59 h 137"/>
                <a:gd name="T112" fmla="*/ 0 w 1385"/>
                <a:gd name="T113" fmla="*/ 10 h 137"/>
                <a:gd name="T114" fmla="*/ 79 w 1385"/>
                <a:gd name="T115" fmla="*/ 10 h 137"/>
                <a:gd name="T116" fmla="*/ 16 w 1385"/>
                <a:gd name="T11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85" h="137">
                  <a:moveTo>
                    <a:pt x="1351" y="44"/>
                  </a:moveTo>
                  <a:cubicBezTo>
                    <a:pt x="1362" y="44"/>
                    <a:pt x="1369" y="51"/>
                    <a:pt x="1370" y="62"/>
                  </a:cubicBezTo>
                  <a:cubicBezTo>
                    <a:pt x="1331" y="62"/>
                    <a:pt x="1331" y="62"/>
                    <a:pt x="1331" y="62"/>
                  </a:cubicBezTo>
                  <a:cubicBezTo>
                    <a:pt x="1333" y="51"/>
                    <a:pt x="1341" y="44"/>
                    <a:pt x="1351" y="44"/>
                  </a:cubicBezTo>
                  <a:moveTo>
                    <a:pt x="1352" y="31"/>
                  </a:moveTo>
                  <a:cubicBezTo>
                    <a:pt x="1330" y="31"/>
                    <a:pt x="1316" y="48"/>
                    <a:pt x="1316" y="71"/>
                  </a:cubicBezTo>
                  <a:cubicBezTo>
                    <a:pt x="1316" y="95"/>
                    <a:pt x="1331" y="111"/>
                    <a:pt x="1352" y="111"/>
                  </a:cubicBezTo>
                  <a:cubicBezTo>
                    <a:pt x="1367" y="111"/>
                    <a:pt x="1379" y="101"/>
                    <a:pt x="1383" y="90"/>
                  </a:cubicBezTo>
                  <a:cubicBezTo>
                    <a:pt x="1371" y="84"/>
                    <a:pt x="1371" y="84"/>
                    <a:pt x="1371" y="84"/>
                  </a:cubicBezTo>
                  <a:cubicBezTo>
                    <a:pt x="1368" y="93"/>
                    <a:pt x="1361" y="97"/>
                    <a:pt x="1352" y="97"/>
                  </a:cubicBezTo>
                  <a:cubicBezTo>
                    <a:pt x="1340" y="97"/>
                    <a:pt x="1331" y="89"/>
                    <a:pt x="1331" y="73"/>
                  </a:cubicBezTo>
                  <a:cubicBezTo>
                    <a:pt x="1385" y="73"/>
                    <a:pt x="1385" y="73"/>
                    <a:pt x="1385" y="73"/>
                  </a:cubicBezTo>
                  <a:cubicBezTo>
                    <a:pt x="1385" y="69"/>
                    <a:pt x="1385" y="69"/>
                    <a:pt x="1385" y="69"/>
                  </a:cubicBezTo>
                  <a:cubicBezTo>
                    <a:pt x="1385" y="48"/>
                    <a:pt x="1373" y="31"/>
                    <a:pt x="1352" y="31"/>
                  </a:cubicBezTo>
                  <a:moveTo>
                    <a:pt x="1270" y="44"/>
                  </a:moveTo>
                  <a:cubicBezTo>
                    <a:pt x="1281" y="44"/>
                    <a:pt x="1288" y="51"/>
                    <a:pt x="1289" y="62"/>
                  </a:cubicBezTo>
                  <a:cubicBezTo>
                    <a:pt x="1251" y="62"/>
                    <a:pt x="1251" y="62"/>
                    <a:pt x="1251" y="62"/>
                  </a:cubicBezTo>
                  <a:cubicBezTo>
                    <a:pt x="1253" y="51"/>
                    <a:pt x="1260" y="44"/>
                    <a:pt x="1270" y="44"/>
                  </a:cubicBezTo>
                  <a:moveTo>
                    <a:pt x="1271" y="31"/>
                  </a:moveTo>
                  <a:cubicBezTo>
                    <a:pt x="1249" y="31"/>
                    <a:pt x="1235" y="48"/>
                    <a:pt x="1235" y="71"/>
                  </a:cubicBezTo>
                  <a:cubicBezTo>
                    <a:pt x="1235" y="95"/>
                    <a:pt x="1250" y="111"/>
                    <a:pt x="1271" y="111"/>
                  </a:cubicBezTo>
                  <a:cubicBezTo>
                    <a:pt x="1287" y="111"/>
                    <a:pt x="1299" y="101"/>
                    <a:pt x="1302" y="90"/>
                  </a:cubicBezTo>
                  <a:cubicBezTo>
                    <a:pt x="1290" y="84"/>
                    <a:pt x="1290" y="84"/>
                    <a:pt x="1290" y="84"/>
                  </a:cubicBezTo>
                  <a:cubicBezTo>
                    <a:pt x="1287" y="93"/>
                    <a:pt x="1280" y="97"/>
                    <a:pt x="1271" y="97"/>
                  </a:cubicBezTo>
                  <a:cubicBezTo>
                    <a:pt x="1260" y="97"/>
                    <a:pt x="1251" y="89"/>
                    <a:pt x="1250" y="73"/>
                  </a:cubicBezTo>
                  <a:cubicBezTo>
                    <a:pt x="1304" y="73"/>
                    <a:pt x="1304" y="73"/>
                    <a:pt x="1304" y="73"/>
                  </a:cubicBezTo>
                  <a:cubicBezTo>
                    <a:pt x="1304" y="69"/>
                    <a:pt x="1304" y="69"/>
                    <a:pt x="1304" y="69"/>
                  </a:cubicBezTo>
                  <a:cubicBezTo>
                    <a:pt x="1305" y="48"/>
                    <a:pt x="1293" y="31"/>
                    <a:pt x="1271" y="31"/>
                  </a:cubicBezTo>
                  <a:moveTo>
                    <a:pt x="1182" y="97"/>
                  </a:moveTo>
                  <a:cubicBezTo>
                    <a:pt x="1169" y="97"/>
                    <a:pt x="1161" y="88"/>
                    <a:pt x="1161" y="71"/>
                  </a:cubicBezTo>
                  <a:cubicBezTo>
                    <a:pt x="1161" y="54"/>
                    <a:pt x="1169" y="44"/>
                    <a:pt x="1181" y="44"/>
                  </a:cubicBezTo>
                  <a:cubicBezTo>
                    <a:pt x="1194" y="44"/>
                    <a:pt x="1202" y="52"/>
                    <a:pt x="1204" y="67"/>
                  </a:cubicBezTo>
                  <a:cubicBezTo>
                    <a:pt x="1204" y="75"/>
                    <a:pt x="1204" y="75"/>
                    <a:pt x="1204" y="75"/>
                  </a:cubicBezTo>
                  <a:cubicBezTo>
                    <a:pt x="1202" y="90"/>
                    <a:pt x="1194" y="97"/>
                    <a:pt x="1182" y="97"/>
                  </a:cubicBezTo>
                  <a:moveTo>
                    <a:pt x="1204" y="4"/>
                  </a:moveTo>
                  <a:cubicBezTo>
                    <a:pt x="1204" y="42"/>
                    <a:pt x="1204" y="42"/>
                    <a:pt x="1204" y="42"/>
                  </a:cubicBezTo>
                  <a:cubicBezTo>
                    <a:pt x="1202" y="42"/>
                    <a:pt x="1202" y="42"/>
                    <a:pt x="1202" y="42"/>
                  </a:cubicBezTo>
                  <a:cubicBezTo>
                    <a:pt x="1198" y="36"/>
                    <a:pt x="1191" y="31"/>
                    <a:pt x="1179" y="31"/>
                  </a:cubicBezTo>
                  <a:cubicBezTo>
                    <a:pt x="1161" y="31"/>
                    <a:pt x="1145" y="46"/>
                    <a:pt x="1145" y="71"/>
                  </a:cubicBezTo>
                  <a:cubicBezTo>
                    <a:pt x="1145" y="95"/>
                    <a:pt x="1161" y="111"/>
                    <a:pt x="1179" y="111"/>
                  </a:cubicBezTo>
                  <a:cubicBezTo>
                    <a:pt x="1191" y="111"/>
                    <a:pt x="1199" y="106"/>
                    <a:pt x="1203" y="99"/>
                  </a:cubicBezTo>
                  <a:cubicBezTo>
                    <a:pt x="1204" y="99"/>
                    <a:pt x="1204" y="99"/>
                    <a:pt x="1204" y="99"/>
                  </a:cubicBezTo>
                  <a:cubicBezTo>
                    <a:pt x="1204" y="109"/>
                    <a:pt x="1204" y="109"/>
                    <a:pt x="1204" y="109"/>
                  </a:cubicBezTo>
                  <a:cubicBezTo>
                    <a:pt x="1219" y="109"/>
                    <a:pt x="1219" y="109"/>
                    <a:pt x="1219" y="109"/>
                  </a:cubicBezTo>
                  <a:cubicBezTo>
                    <a:pt x="1219" y="2"/>
                    <a:pt x="1219" y="2"/>
                    <a:pt x="1219" y="2"/>
                  </a:cubicBezTo>
                  <a:lnTo>
                    <a:pt x="1204" y="4"/>
                  </a:lnTo>
                  <a:close/>
                  <a:moveTo>
                    <a:pt x="1102" y="31"/>
                  </a:moveTo>
                  <a:cubicBezTo>
                    <a:pt x="1092" y="31"/>
                    <a:pt x="1084" y="36"/>
                    <a:pt x="1080" y="43"/>
                  </a:cubicBezTo>
                  <a:cubicBezTo>
                    <a:pt x="1078" y="43"/>
                    <a:pt x="1078" y="43"/>
                    <a:pt x="1078" y="43"/>
                  </a:cubicBezTo>
                  <a:cubicBezTo>
                    <a:pt x="1078" y="33"/>
                    <a:pt x="1078" y="33"/>
                    <a:pt x="1078" y="33"/>
                  </a:cubicBezTo>
                  <a:cubicBezTo>
                    <a:pt x="1064" y="33"/>
                    <a:pt x="1064" y="33"/>
                    <a:pt x="1064" y="33"/>
                  </a:cubicBezTo>
                  <a:cubicBezTo>
                    <a:pt x="1064" y="109"/>
                    <a:pt x="1064" y="109"/>
                    <a:pt x="1064" y="109"/>
                  </a:cubicBezTo>
                  <a:cubicBezTo>
                    <a:pt x="1079" y="109"/>
                    <a:pt x="1079" y="109"/>
                    <a:pt x="1079" y="109"/>
                  </a:cubicBezTo>
                  <a:cubicBezTo>
                    <a:pt x="1079" y="69"/>
                    <a:pt x="1079" y="69"/>
                    <a:pt x="1079" y="69"/>
                  </a:cubicBezTo>
                  <a:cubicBezTo>
                    <a:pt x="1079" y="60"/>
                    <a:pt x="1081" y="55"/>
                    <a:pt x="1084" y="52"/>
                  </a:cubicBezTo>
                  <a:cubicBezTo>
                    <a:pt x="1088" y="47"/>
                    <a:pt x="1093" y="45"/>
                    <a:pt x="1099" y="45"/>
                  </a:cubicBezTo>
                  <a:cubicBezTo>
                    <a:pt x="1109" y="45"/>
                    <a:pt x="1114" y="50"/>
                    <a:pt x="1114" y="64"/>
                  </a:cubicBezTo>
                  <a:cubicBezTo>
                    <a:pt x="1114" y="109"/>
                    <a:pt x="1114" y="109"/>
                    <a:pt x="1114" y="109"/>
                  </a:cubicBezTo>
                  <a:cubicBezTo>
                    <a:pt x="1129" y="109"/>
                    <a:pt x="1129" y="109"/>
                    <a:pt x="1129" y="109"/>
                  </a:cubicBezTo>
                  <a:cubicBezTo>
                    <a:pt x="1129" y="59"/>
                    <a:pt x="1129" y="59"/>
                    <a:pt x="1129" y="59"/>
                  </a:cubicBezTo>
                  <a:cubicBezTo>
                    <a:pt x="1129" y="38"/>
                    <a:pt x="1117" y="31"/>
                    <a:pt x="1102" y="31"/>
                  </a:cubicBezTo>
                  <a:moveTo>
                    <a:pt x="1028" y="33"/>
                  </a:moveTo>
                  <a:cubicBezTo>
                    <a:pt x="1028" y="73"/>
                    <a:pt x="1028" y="73"/>
                    <a:pt x="1028" y="73"/>
                  </a:cubicBezTo>
                  <a:cubicBezTo>
                    <a:pt x="1028" y="82"/>
                    <a:pt x="1026" y="87"/>
                    <a:pt x="1023" y="91"/>
                  </a:cubicBezTo>
                  <a:cubicBezTo>
                    <a:pt x="1019" y="95"/>
                    <a:pt x="1014" y="98"/>
                    <a:pt x="1008" y="98"/>
                  </a:cubicBezTo>
                  <a:cubicBezTo>
                    <a:pt x="998" y="98"/>
                    <a:pt x="992" y="92"/>
                    <a:pt x="992" y="79"/>
                  </a:cubicBezTo>
                  <a:cubicBezTo>
                    <a:pt x="992" y="33"/>
                    <a:pt x="992" y="33"/>
                    <a:pt x="992" y="33"/>
                  </a:cubicBezTo>
                  <a:cubicBezTo>
                    <a:pt x="977" y="33"/>
                    <a:pt x="977" y="33"/>
                    <a:pt x="977" y="33"/>
                  </a:cubicBezTo>
                  <a:cubicBezTo>
                    <a:pt x="977" y="84"/>
                    <a:pt x="977" y="84"/>
                    <a:pt x="977" y="84"/>
                  </a:cubicBezTo>
                  <a:cubicBezTo>
                    <a:pt x="977" y="104"/>
                    <a:pt x="990" y="111"/>
                    <a:pt x="1004" y="111"/>
                  </a:cubicBezTo>
                  <a:cubicBezTo>
                    <a:pt x="1014" y="111"/>
                    <a:pt x="1023" y="106"/>
                    <a:pt x="1027" y="99"/>
                  </a:cubicBezTo>
                  <a:cubicBezTo>
                    <a:pt x="1028" y="99"/>
                    <a:pt x="1028" y="99"/>
                    <a:pt x="1028" y="99"/>
                  </a:cubicBezTo>
                  <a:cubicBezTo>
                    <a:pt x="1029" y="109"/>
                    <a:pt x="1029" y="109"/>
                    <a:pt x="1029" y="109"/>
                  </a:cubicBezTo>
                  <a:cubicBezTo>
                    <a:pt x="1043" y="109"/>
                    <a:pt x="1043" y="109"/>
                    <a:pt x="1043" y="109"/>
                  </a:cubicBezTo>
                  <a:cubicBezTo>
                    <a:pt x="1043" y="33"/>
                    <a:pt x="1043" y="33"/>
                    <a:pt x="1043" y="33"/>
                  </a:cubicBezTo>
                  <a:lnTo>
                    <a:pt x="1028" y="33"/>
                  </a:lnTo>
                  <a:close/>
                  <a:moveTo>
                    <a:pt x="892" y="24"/>
                  </a:moveTo>
                  <a:cubicBezTo>
                    <a:pt x="906" y="24"/>
                    <a:pt x="906" y="24"/>
                    <a:pt x="906" y="24"/>
                  </a:cubicBezTo>
                  <a:cubicBezTo>
                    <a:pt x="934" y="24"/>
                    <a:pt x="944" y="36"/>
                    <a:pt x="944" y="59"/>
                  </a:cubicBezTo>
                  <a:cubicBezTo>
                    <a:pt x="944" y="83"/>
                    <a:pt x="934" y="95"/>
                    <a:pt x="906" y="95"/>
                  </a:cubicBezTo>
                  <a:cubicBezTo>
                    <a:pt x="892" y="95"/>
                    <a:pt x="892" y="95"/>
                    <a:pt x="892" y="95"/>
                  </a:cubicBezTo>
                  <a:lnTo>
                    <a:pt x="892" y="24"/>
                  </a:lnTo>
                  <a:close/>
                  <a:moveTo>
                    <a:pt x="907" y="10"/>
                  </a:moveTo>
                  <a:cubicBezTo>
                    <a:pt x="876" y="10"/>
                    <a:pt x="876" y="10"/>
                    <a:pt x="876" y="10"/>
                  </a:cubicBezTo>
                  <a:cubicBezTo>
                    <a:pt x="876" y="109"/>
                    <a:pt x="876" y="109"/>
                    <a:pt x="876" y="109"/>
                  </a:cubicBezTo>
                  <a:cubicBezTo>
                    <a:pt x="907" y="109"/>
                    <a:pt x="907" y="109"/>
                    <a:pt x="907" y="109"/>
                  </a:cubicBezTo>
                  <a:cubicBezTo>
                    <a:pt x="944" y="109"/>
                    <a:pt x="960" y="90"/>
                    <a:pt x="960" y="59"/>
                  </a:cubicBezTo>
                  <a:cubicBezTo>
                    <a:pt x="960" y="29"/>
                    <a:pt x="944" y="10"/>
                    <a:pt x="907" y="10"/>
                  </a:cubicBezTo>
                  <a:moveTo>
                    <a:pt x="821" y="15"/>
                  </a:moveTo>
                  <a:cubicBezTo>
                    <a:pt x="825" y="15"/>
                    <a:pt x="828" y="16"/>
                    <a:pt x="831" y="17"/>
                  </a:cubicBezTo>
                  <a:cubicBezTo>
                    <a:pt x="831" y="3"/>
                    <a:pt x="831" y="3"/>
                    <a:pt x="831" y="3"/>
                  </a:cubicBezTo>
                  <a:cubicBezTo>
                    <a:pt x="828" y="2"/>
                    <a:pt x="825" y="1"/>
                    <a:pt x="820" y="1"/>
                  </a:cubicBezTo>
                  <a:cubicBezTo>
                    <a:pt x="807" y="1"/>
                    <a:pt x="792" y="7"/>
                    <a:pt x="792" y="30"/>
                  </a:cubicBezTo>
                  <a:cubicBezTo>
                    <a:pt x="792" y="33"/>
                    <a:pt x="792" y="33"/>
                    <a:pt x="792" y="33"/>
                  </a:cubicBezTo>
                  <a:cubicBezTo>
                    <a:pt x="780" y="33"/>
                    <a:pt x="780" y="33"/>
                    <a:pt x="780" y="33"/>
                  </a:cubicBezTo>
                  <a:cubicBezTo>
                    <a:pt x="780" y="46"/>
                    <a:pt x="780" y="46"/>
                    <a:pt x="780" y="46"/>
                  </a:cubicBezTo>
                  <a:cubicBezTo>
                    <a:pt x="792" y="46"/>
                    <a:pt x="792" y="46"/>
                    <a:pt x="792" y="46"/>
                  </a:cubicBezTo>
                  <a:cubicBezTo>
                    <a:pt x="792" y="109"/>
                    <a:pt x="792" y="109"/>
                    <a:pt x="792" y="109"/>
                  </a:cubicBezTo>
                  <a:cubicBezTo>
                    <a:pt x="807" y="109"/>
                    <a:pt x="807" y="109"/>
                    <a:pt x="807" y="109"/>
                  </a:cubicBezTo>
                  <a:cubicBezTo>
                    <a:pt x="807" y="46"/>
                    <a:pt x="807" y="46"/>
                    <a:pt x="807" y="46"/>
                  </a:cubicBezTo>
                  <a:cubicBezTo>
                    <a:pt x="828" y="46"/>
                    <a:pt x="828" y="46"/>
                    <a:pt x="828" y="46"/>
                  </a:cubicBezTo>
                  <a:cubicBezTo>
                    <a:pt x="828" y="33"/>
                    <a:pt x="828" y="33"/>
                    <a:pt x="828" y="33"/>
                  </a:cubicBezTo>
                  <a:cubicBezTo>
                    <a:pt x="807" y="33"/>
                    <a:pt x="807" y="33"/>
                    <a:pt x="807" y="33"/>
                  </a:cubicBezTo>
                  <a:cubicBezTo>
                    <a:pt x="807" y="31"/>
                    <a:pt x="807" y="31"/>
                    <a:pt x="807" y="31"/>
                  </a:cubicBezTo>
                  <a:cubicBezTo>
                    <a:pt x="807" y="20"/>
                    <a:pt x="812" y="15"/>
                    <a:pt x="821" y="15"/>
                  </a:cubicBezTo>
                  <a:moveTo>
                    <a:pt x="756" y="71"/>
                  </a:moveTo>
                  <a:cubicBezTo>
                    <a:pt x="756" y="88"/>
                    <a:pt x="748" y="97"/>
                    <a:pt x="734" y="97"/>
                  </a:cubicBezTo>
                  <a:cubicBezTo>
                    <a:pt x="721" y="97"/>
                    <a:pt x="713" y="88"/>
                    <a:pt x="713" y="71"/>
                  </a:cubicBezTo>
                  <a:cubicBezTo>
                    <a:pt x="713" y="54"/>
                    <a:pt x="721" y="44"/>
                    <a:pt x="734" y="44"/>
                  </a:cubicBezTo>
                  <a:cubicBezTo>
                    <a:pt x="748" y="44"/>
                    <a:pt x="756" y="54"/>
                    <a:pt x="756" y="71"/>
                  </a:cubicBezTo>
                  <a:moveTo>
                    <a:pt x="771" y="71"/>
                  </a:moveTo>
                  <a:cubicBezTo>
                    <a:pt x="771" y="47"/>
                    <a:pt x="756" y="31"/>
                    <a:pt x="734" y="31"/>
                  </a:cubicBezTo>
                  <a:cubicBezTo>
                    <a:pt x="712" y="31"/>
                    <a:pt x="697" y="47"/>
                    <a:pt x="697" y="71"/>
                  </a:cubicBezTo>
                  <a:cubicBezTo>
                    <a:pt x="697" y="95"/>
                    <a:pt x="712" y="111"/>
                    <a:pt x="734" y="111"/>
                  </a:cubicBezTo>
                  <a:cubicBezTo>
                    <a:pt x="756" y="111"/>
                    <a:pt x="771" y="95"/>
                    <a:pt x="771" y="71"/>
                  </a:cubicBezTo>
                  <a:moveTo>
                    <a:pt x="656" y="33"/>
                  </a:moveTo>
                  <a:cubicBezTo>
                    <a:pt x="640" y="33"/>
                    <a:pt x="640" y="33"/>
                    <a:pt x="640" y="33"/>
                  </a:cubicBezTo>
                  <a:cubicBezTo>
                    <a:pt x="619" y="93"/>
                    <a:pt x="619" y="93"/>
                    <a:pt x="619" y="93"/>
                  </a:cubicBezTo>
                  <a:cubicBezTo>
                    <a:pt x="599" y="33"/>
                    <a:pt x="599" y="33"/>
                    <a:pt x="599" y="33"/>
                  </a:cubicBezTo>
                  <a:cubicBezTo>
                    <a:pt x="582" y="33"/>
                    <a:pt x="582" y="33"/>
                    <a:pt x="582" y="33"/>
                  </a:cubicBezTo>
                  <a:cubicBezTo>
                    <a:pt x="611" y="110"/>
                    <a:pt x="611" y="110"/>
                    <a:pt x="611" y="110"/>
                  </a:cubicBezTo>
                  <a:cubicBezTo>
                    <a:pt x="601" y="137"/>
                    <a:pt x="601" y="137"/>
                    <a:pt x="601" y="137"/>
                  </a:cubicBezTo>
                  <a:cubicBezTo>
                    <a:pt x="616" y="137"/>
                    <a:pt x="616" y="137"/>
                    <a:pt x="616" y="137"/>
                  </a:cubicBezTo>
                  <a:lnTo>
                    <a:pt x="656" y="33"/>
                  </a:lnTo>
                  <a:close/>
                  <a:moveTo>
                    <a:pt x="556" y="81"/>
                  </a:moveTo>
                  <a:cubicBezTo>
                    <a:pt x="556" y="46"/>
                    <a:pt x="556" y="46"/>
                    <a:pt x="556" y="46"/>
                  </a:cubicBezTo>
                  <a:cubicBezTo>
                    <a:pt x="575" y="46"/>
                    <a:pt x="575" y="46"/>
                    <a:pt x="575" y="46"/>
                  </a:cubicBezTo>
                  <a:cubicBezTo>
                    <a:pt x="575" y="33"/>
                    <a:pt x="575" y="33"/>
                    <a:pt x="575" y="33"/>
                  </a:cubicBezTo>
                  <a:cubicBezTo>
                    <a:pt x="556" y="33"/>
                    <a:pt x="556" y="33"/>
                    <a:pt x="556" y="33"/>
                  </a:cubicBezTo>
                  <a:cubicBezTo>
                    <a:pt x="556" y="13"/>
                    <a:pt x="556" y="13"/>
                    <a:pt x="556" y="13"/>
                  </a:cubicBezTo>
                  <a:cubicBezTo>
                    <a:pt x="541" y="14"/>
                    <a:pt x="541" y="14"/>
                    <a:pt x="541" y="14"/>
                  </a:cubicBezTo>
                  <a:cubicBezTo>
                    <a:pt x="541" y="33"/>
                    <a:pt x="541" y="33"/>
                    <a:pt x="541" y="33"/>
                  </a:cubicBezTo>
                  <a:cubicBezTo>
                    <a:pt x="531" y="33"/>
                    <a:pt x="531" y="33"/>
                    <a:pt x="531" y="33"/>
                  </a:cubicBezTo>
                  <a:cubicBezTo>
                    <a:pt x="531" y="46"/>
                    <a:pt x="531" y="46"/>
                    <a:pt x="531" y="46"/>
                  </a:cubicBezTo>
                  <a:cubicBezTo>
                    <a:pt x="541" y="46"/>
                    <a:pt x="541" y="46"/>
                    <a:pt x="541" y="46"/>
                  </a:cubicBezTo>
                  <a:cubicBezTo>
                    <a:pt x="541" y="82"/>
                    <a:pt x="541" y="82"/>
                    <a:pt x="541" y="82"/>
                  </a:cubicBezTo>
                  <a:cubicBezTo>
                    <a:pt x="541" y="104"/>
                    <a:pt x="555" y="110"/>
                    <a:pt x="568" y="110"/>
                  </a:cubicBezTo>
                  <a:cubicBezTo>
                    <a:pt x="573" y="110"/>
                    <a:pt x="576" y="110"/>
                    <a:pt x="579" y="109"/>
                  </a:cubicBezTo>
                  <a:cubicBezTo>
                    <a:pt x="579" y="95"/>
                    <a:pt x="579" y="95"/>
                    <a:pt x="579" y="95"/>
                  </a:cubicBezTo>
                  <a:cubicBezTo>
                    <a:pt x="576" y="96"/>
                    <a:pt x="573" y="96"/>
                    <a:pt x="569" y="96"/>
                  </a:cubicBezTo>
                  <a:cubicBezTo>
                    <a:pt x="561" y="96"/>
                    <a:pt x="556" y="92"/>
                    <a:pt x="556" y="81"/>
                  </a:cubicBezTo>
                  <a:moveTo>
                    <a:pt x="518" y="33"/>
                  </a:moveTo>
                  <a:cubicBezTo>
                    <a:pt x="503" y="33"/>
                    <a:pt x="503" y="33"/>
                    <a:pt x="503" y="33"/>
                  </a:cubicBezTo>
                  <a:cubicBezTo>
                    <a:pt x="503" y="109"/>
                    <a:pt x="503" y="109"/>
                    <a:pt x="503" y="109"/>
                  </a:cubicBezTo>
                  <a:cubicBezTo>
                    <a:pt x="518" y="109"/>
                    <a:pt x="518" y="109"/>
                    <a:pt x="518" y="109"/>
                  </a:cubicBezTo>
                  <a:lnTo>
                    <a:pt x="518" y="33"/>
                  </a:lnTo>
                  <a:close/>
                  <a:moveTo>
                    <a:pt x="520" y="10"/>
                  </a:moveTo>
                  <a:cubicBezTo>
                    <a:pt x="520" y="5"/>
                    <a:pt x="516" y="0"/>
                    <a:pt x="511" y="0"/>
                  </a:cubicBezTo>
                  <a:cubicBezTo>
                    <a:pt x="505" y="0"/>
                    <a:pt x="501" y="5"/>
                    <a:pt x="501" y="10"/>
                  </a:cubicBezTo>
                  <a:cubicBezTo>
                    <a:pt x="501" y="16"/>
                    <a:pt x="505" y="20"/>
                    <a:pt x="511" y="20"/>
                  </a:cubicBezTo>
                  <a:cubicBezTo>
                    <a:pt x="516" y="20"/>
                    <a:pt x="520" y="16"/>
                    <a:pt x="520" y="10"/>
                  </a:cubicBezTo>
                  <a:moveTo>
                    <a:pt x="436" y="86"/>
                  </a:moveTo>
                  <a:cubicBezTo>
                    <a:pt x="427" y="95"/>
                    <a:pt x="427" y="95"/>
                    <a:pt x="427" y="95"/>
                  </a:cubicBezTo>
                  <a:cubicBezTo>
                    <a:pt x="432" y="103"/>
                    <a:pt x="442" y="111"/>
                    <a:pt x="457" y="111"/>
                  </a:cubicBezTo>
                  <a:cubicBezTo>
                    <a:pt x="474" y="111"/>
                    <a:pt x="487" y="101"/>
                    <a:pt x="487" y="87"/>
                  </a:cubicBezTo>
                  <a:cubicBezTo>
                    <a:pt x="487" y="72"/>
                    <a:pt x="475" y="67"/>
                    <a:pt x="461" y="64"/>
                  </a:cubicBezTo>
                  <a:cubicBezTo>
                    <a:pt x="452" y="61"/>
                    <a:pt x="445" y="59"/>
                    <a:pt x="445" y="52"/>
                  </a:cubicBezTo>
                  <a:cubicBezTo>
                    <a:pt x="445" y="47"/>
                    <a:pt x="449" y="44"/>
                    <a:pt x="457" y="44"/>
                  </a:cubicBezTo>
                  <a:cubicBezTo>
                    <a:pt x="465" y="44"/>
                    <a:pt x="473" y="49"/>
                    <a:pt x="477" y="54"/>
                  </a:cubicBezTo>
                  <a:cubicBezTo>
                    <a:pt x="486" y="44"/>
                    <a:pt x="486" y="44"/>
                    <a:pt x="486" y="44"/>
                  </a:cubicBezTo>
                  <a:cubicBezTo>
                    <a:pt x="479" y="36"/>
                    <a:pt x="469" y="31"/>
                    <a:pt x="457" y="31"/>
                  </a:cubicBezTo>
                  <a:cubicBezTo>
                    <a:pt x="441" y="31"/>
                    <a:pt x="430" y="40"/>
                    <a:pt x="430" y="53"/>
                  </a:cubicBezTo>
                  <a:cubicBezTo>
                    <a:pt x="430" y="67"/>
                    <a:pt x="441" y="73"/>
                    <a:pt x="455" y="76"/>
                  </a:cubicBezTo>
                  <a:cubicBezTo>
                    <a:pt x="466" y="79"/>
                    <a:pt x="472" y="82"/>
                    <a:pt x="472" y="88"/>
                  </a:cubicBezTo>
                  <a:cubicBezTo>
                    <a:pt x="472" y="94"/>
                    <a:pt x="466" y="98"/>
                    <a:pt x="458" y="98"/>
                  </a:cubicBezTo>
                  <a:cubicBezTo>
                    <a:pt x="447" y="98"/>
                    <a:pt x="439" y="92"/>
                    <a:pt x="436" y="86"/>
                  </a:cubicBezTo>
                  <a:moveTo>
                    <a:pt x="417" y="31"/>
                  </a:moveTo>
                  <a:cubicBezTo>
                    <a:pt x="408" y="31"/>
                    <a:pt x="400" y="36"/>
                    <a:pt x="397" y="44"/>
                  </a:cubicBezTo>
                  <a:cubicBezTo>
                    <a:pt x="395" y="44"/>
                    <a:pt x="395" y="44"/>
                    <a:pt x="395" y="44"/>
                  </a:cubicBezTo>
                  <a:cubicBezTo>
                    <a:pt x="395" y="33"/>
                    <a:pt x="395" y="33"/>
                    <a:pt x="395" y="33"/>
                  </a:cubicBezTo>
                  <a:cubicBezTo>
                    <a:pt x="381" y="33"/>
                    <a:pt x="381" y="33"/>
                    <a:pt x="381" y="33"/>
                  </a:cubicBezTo>
                  <a:cubicBezTo>
                    <a:pt x="381" y="109"/>
                    <a:pt x="381" y="109"/>
                    <a:pt x="381" y="109"/>
                  </a:cubicBezTo>
                  <a:cubicBezTo>
                    <a:pt x="396" y="109"/>
                    <a:pt x="396" y="109"/>
                    <a:pt x="396" y="109"/>
                  </a:cubicBezTo>
                  <a:cubicBezTo>
                    <a:pt x="396" y="66"/>
                    <a:pt x="396" y="66"/>
                    <a:pt x="396" y="66"/>
                  </a:cubicBezTo>
                  <a:cubicBezTo>
                    <a:pt x="396" y="53"/>
                    <a:pt x="404" y="46"/>
                    <a:pt x="415" y="46"/>
                  </a:cubicBezTo>
                  <a:cubicBezTo>
                    <a:pt x="417" y="46"/>
                    <a:pt x="419" y="46"/>
                    <a:pt x="420" y="47"/>
                  </a:cubicBezTo>
                  <a:cubicBezTo>
                    <a:pt x="421" y="32"/>
                    <a:pt x="421" y="32"/>
                    <a:pt x="421" y="32"/>
                  </a:cubicBezTo>
                  <a:cubicBezTo>
                    <a:pt x="420" y="31"/>
                    <a:pt x="419" y="31"/>
                    <a:pt x="417" y="31"/>
                  </a:cubicBezTo>
                  <a:moveTo>
                    <a:pt x="331" y="44"/>
                  </a:moveTo>
                  <a:cubicBezTo>
                    <a:pt x="341" y="44"/>
                    <a:pt x="348" y="51"/>
                    <a:pt x="349" y="62"/>
                  </a:cubicBezTo>
                  <a:cubicBezTo>
                    <a:pt x="311" y="62"/>
                    <a:pt x="311" y="62"/>
                    <a:pt x="311" y="62"/>
                  </a:cubicBezTo>
                  <a:cubicBezTo>
                    <a:pt x="313" y="51"/>
                    <a:pt x="321" y="44"/>
                    <a:pt x="331" y="44"/>
                  </a:cubicBezTo>
                  <a:moveTo>
                    <a:pt x="331" y="31"/>
                  </a:moveTo>
                  <a:cubicBezTo>
                    <a:pt x="309" y="31"/>
                    <a:pt x="295" y="48"/>
                    <a:pt x="295" y="71"/>
                  </a:cubicBezTo>
                  <a:cubicBezTo>
                    <a:pt x="295" y="95"/>
                    <a:pt x="310" y="111"/>
                    <a:pt x="331" y="111"/>
                  </a:cubicBezTo>
                  <a:cubicBezTo>
                    <a:pt x="347" y="111"/>
                    <a:pt x="359" y="101"/>
                    <a:pt x="363" y="90"/>
                  </a:cubicBezTo>
                  <a:cubicBezTo>
                    <a:pt x="351" y="84"/>
                    <a:pt x="351" y="84"/>
                    <a:pt x="351" y="84"/>
                  </a:cubicBezTo>
                  <a:cubicBezTo>
                    <a:pt x="347" y="93"/>
                    <a:pt x="340" y="97"/>
                    <a:pt x="331" y="97"/>
                  </a:cubicBezTo>
                  <a:cubicBezTo>
                    <a:pt x="320" y="97"/>
                    <a:pt x="311" y="89"/>
                    <a:pt x="310" y="73"/>
                  </a:cubicBezTo>
                  <a:cubicBezTo>
                    <a:pt x="364" y="73"/>
                    <a:pt x="364" y="73"/>
                    <a:pt x="364" y="73"/>
                  </a:cubicBezTo>
                  <a:cubicBezTo>
                    <a:pt x="364" y="69"/>
                    <a:pt x="364" y="69"/>
                    <a:pt x="364" y="69"/>
                  </a:cubicBezTo>
                  <a:cubicBezTo>
                    <a:pt x="365" y="48"/>
                    <a:pt x="353" y="31"/>
                    <a:pt x="331" y="31"/>
                  </a:cubicBezTo>
                  <a:moveTo>
                    <a:pt x="273" y="33"/>
                  </a:moveTo>
                  <a:cubicBezTo>
                    <a:pt x="253" y="93"/>
                    <a:pt x="253" y="93"/>
                    <a:pt x="253" y="93"/>
                  </a:cubicBezTo>
                  <a:cubicBezTo>
                    <a:pt x="232" y="33"/>
                    <a:pt x="232" y="33"/>
                    <a:pt x="232" y="33"/>
                  </a:cubicBezTo>
                  <a:cubicBezTo>
                    <a:pt x="215" y="33"/>
                    <a:pt x="215" y="33"/>
                    <a:pt x="215" y="33"/>
                  </a:cubicBezTo>
                  <a:cubicBezTo>
                    <a:pt x="244" y="109"/>
                    <a:pt x="244" y="109"/>
                    <a:pt x="244" y="109"/>
                  </a:cubicBezTo>
                  <a:cubicBezTo>
                    <a:pt x="260" y="109"/>
                    <a:pt x="260" y="109"/>
                    <a:pt x="260" y="109"/>
                  </a:cubicBezTo>
                  <a:cubicBezTo>
                    <a:pt x="289" y="33"/>
                    <a:pt x="289" y="33"/>
                    <a:pt x="289" y="33"/>
                  </a:cubicBezTo>
                  <a:lnTo>
                    <a:pt x="273" y="33"/>
                  </a:lnTo>
                  <a:close/>
                  <a:moveTo>
                    <a:pt x="202" y="33"/>
                  </a:moveTo>
                  <a:cubicBezTo>
                    <a:pt x="187" y="33"/>
                    <a:pt x="187" y="33"/>
                    <a:pt x="187" y="33"/>
                  </a:cubicBezTo>
                  <a:cubicBezTo>
                    <a:pt x="187" y="109"/>
                    <a:pt x="187" y="109"/>
                    <a:pt x="187" y="109"/>
                  </a:cubicBezTo>
                  <a:cubicBezTo>
                    <a:pt x="202" y="109"/>
                    <a:pt x="202" y="109"/>
                    <a:pt x="202" y="109"/>
                  </a:cubicBezTo>
                  <a:lnTo>
                    <a:pt x="202" y="33"/>
                  </a:lnTo>
                  <a:close/>
                  <a:moveTo>
                    <a:pt x="204" y="10"/>
                  </a:moveTo>
                  <a:cubicBezTo>
                    <a:pt x="204" y="5"/>
                    <a:pt x="200" y="0"/>
                    <a:pt x="194" y="0"/>
                  </a:cubicBezTo>
                  <a:cubicBezTo>
                    <a:pt x="189" y="0"/>
                    <a:pt x="184" y="5"/>
                    <a:pt x="184" y="10"/>
                  </a:cubicBezTo>
                  <a:cubicBezTo>
                    <a:pt x="184" y="16"/>
                    <a:pt x="189" y="20"/>
                    <a:pt x="194" y="20"/>
                  </a:cubicBezTo>
                  <a:cubicBezTo>
                    <a:pt x="200" y="20"/>
                    <a:pt x="204" y="16"/>
                    <a:pt x="204" y="10"/>
                  </a:cubicBezTo>
                  <a:moveTo>
                    <a:pt x="139" y="31"/>
                  </a:moveTo>
                  <a:cubicBezTo>
                    <a:pt x="129" y="31"/>
                    <a:pt x="121" y="36"/>
                    <a:pt x="117" y="43"/>
                  </a:cubicBezTo>
                  <a:cubicBezTo>
                    <a:pt x="115" y="43"/>
                    <a:pt x="115" y="43"/>
                    <a:pt x="115" y="43"/>
                  </a:cubicBezTo>
                  <a:cubicBezTo>
                    <a:pt x="115" y="33"/>
                    <a:pt x="115" y="33"/>
                    <a:pt x="115" y="33"/>
                  </a:cubicBezTo>
                  <a:cubicBezTo>
                    <a:pt x="101" y="33"/>
                    <a:pt x="101" y="33"/>
                    <a:pt x="101" y="33"/>
                  </a:cubicBezTo>
                  <a:cubicBezTo>
                    <a:pt x="101" y="109"/>
                    <a:pt x="101" y="109"/>
                    <a:pt x="101" y="109"/>
                  </a:cubicBezTo>
                  <a:cubicBezTo>
                    <a:pt x="116" y="109"/>
                    <a:pt x="116" y="109"/>
                    <a:pt x="116" y="109"/>
                  </a:cubicBezTo>
                  <a:cubicBezTo>
                    <a:pt x="116" y="69"/>
                    <a:pt x="116" y="69"/>
                    <a:pt x="116" y="69"/>
                  </a:cubicBezTo>
                  <a:cubicBezTo>
                    <a:pt x="116" y="60"/>
                    <a:pt x="118" y="55"/>
                    <a:pt x="121" y="52"/>
                  </a:cubicBezTo>
                  <a:cubicBezTo>
                    <a:pt x="124" y="47"/>
                    <a:pt x="130" y="45"/>
                    <a:pt x="136" y="45"/>
                  </a:cubicBezTo>
                  <a:cubicBezTo>
                    <a:pt x="146" y="45"/>
                    <a:pt x="151" y="50"/>
                    <a:pt x="151" y="64"/>
                  </a:cubicBezTo>
                  <a:cubicBezTo>
                    <a:pt x="151" y="109"/>
                    <a:pt x="151" y="109"/>
                    <a:pt x="151" y="109"/>
                  </a:cubicBezTo>
                  <a:cubicBezTo>
                    <a:pt x="166" y="109"/>
                    <a:pt x="166" y="109"/>
                    <a:pt x="166" y="109"/>
                  </a:cubicBezTo>
                  <a:cubicBezTo>
                    <a:pt x="166" y="59"/>
                    <a:pt x="166" y="59"/>
                    <a:pt x="166" y="59"/>
                  </a:cubicBezTo>
                  <a:cubicBezTo>
                    <a:pt x="166" y="38"/>
                    <a:pt x="154" y="31"/>
                    <a:pt x="139" y="31"/>
                  </a:cubicBezTo>
                  <a:moveTo>
                    <a:pt x="16" y="69"/>
                  </a:moveTo>
                  <a:cubicBezTo>
                    <a:pt x="16" y="10"/>
                    <a:pt x="16" y="10"/>
                    <a:pt x="16" y="10"/>
                  </a:cubicBezTo>
                  <a:cubicBezTo>
                    <a:pt x="0" y="10"/>
                    <a:pt x="0" y="10"/>
                    <a:pt x="0" y="10"/>
                  </a:cubicBezTo>
                  <a:cubicBezTo>
                    <a:pt x="0" y="69"/>
                    <a:pt x="0" y="69"/>
                    <a:pt x="0" y="69"/>
                  </a:cubicBezTo>
                  <a:cubicBezTo>
                    <a:pt x="0" y="96"/>
                    <a:pt x="13" y="112"/>
                    <a:pt x="39" y="112"/>
                  </a:cubicBezTo>
                  <a:cubicBezTo>
                    <a:pt x="66" y="112"/>
                    <a:pt x="79" y="96"/>
                    <a:pt x="79" y="69"/>
                  </a:cubicBezTo>
                  <a:cubicBezTo>
                    <a:pt x="79" y="10"/>
                    <a:pt x="79" y="10"/>
                    <a:pt x="79" y="10"/>
                  </a:cubicBezTo>
                  <a:cubicBezTo>
                    <a:pt x="63" y="10"/>
                    <a:pt x="63" y="10"/>
                    <a:pt x="63" y="10"/>
                  </a:cubicBezTo>
                  <a:cubicBezTo>
                    <a:pt x="63" y="69"/>
                    <a:pt x="63" y="69"/>
                    <a:pt x="63" y="69"/>
                  </a:cubicBezTo>
                  <a:cubicBezTo>
                    <a:pt x="63" y="88"/>
                    <a:pt x="57" y="98"/>
                    <a:pt x="39" y="98"/>
                  </a:cubicBezTo>
                  <a:cubicBezTo>
                    <a:pt x="22" y="98"/>
                    <a:pt x="16" y="88"/>
                    <a:pt x="16" y="69"/>
                  </a:cubicBezTo>
                </a:path>
              </a:pathLst>
            </a:custGeom>
            <a:solidFill>
              <a:srgbClr val="8EA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061165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
        <p:nvSpPr>
          <p:cNvPr id="2" name="Title 1"/>
          <p:cNvSpPr>
            <a:spLocks noGrp="1"/>
          </p:cNvSpPr>
          <p:nvPr>
            <p:ph type="ctrTitle"/>
          </p:nvPr>
        </p:nvSpPr>
        <p:spPr>
          <a:xfrm>
            <a:off x="3672562" y="2648933"/>
            <a:ext cx="4806420" cy="2733773"/>
          </a:xfrm>
        </p:spPr>
        <p:txBody>
          <a:bodyPr tIns="0" bIns="0" anchor="t" anchorCtr="0">
            <a:normAutofit/>
          </a:bodyPr>
          <a:lstStyle>
            <a:lvl1pPr algn="l">
              <a:defRPr sz="2800"/>
            </a:lvl1pPr>
          </a:lstStyle>
          <a:p>
            <a:r>
              <a:rPr lang="en-US"/>
              <a:t>Click to edit Master title style</a:t>
            </a:r>
            <a:endParaRPr lang="en-US" dirty="0"/>
          </a:p>
        </p:txBody>
      </p:sp>
      <p:sp>
        <p:nvSpPr>
          <p:cNvPr id="22" name="Picture Placeholder 21"/>
          <p:cNvSpPr>
            <a:spLocks noGrp="1" noChangeAspect="1"/>
          </p:cNvSpPr>
          <p:nvPr>
            <p:ph type="pic" sz="quarter" idx="13"/>
          </p:nvPr>
        </p:nvSpPr>
        <p:spPr>
          <a:xfrm>
            <a:off x="516467" y="1593850"/>
            <a:ext cx="11675533" cy="4686300"/>
          </a:xfrm>
          <a:custGeom>
            <a:avLst/>
            <a:gdLst>
              <a:gd name="connsiteX0" fmla="*/ 2082800 w 8756650"/>
              <a:gd name="connsiteY0" fmla="*/ 692843 h 4686300"/>
              <a:gd name="connsiteX1" fmla="*/ 2082800 w 8756650"/>
              <a:gd name="connsiteY1" fmla="*/ 4120573 h 4686300"/>
              <a:gd name="connsiteX2" fmla="*/ 6276975 w 8756650"/>
              <a:gd name="connsiteY2" fmla="*/ 4120573 h 4686300"/>
              <a:gd name="connsiteX3" fmla="*/ 6276975 w 8756650"/>
              <a:gd name="connsiteY3" fmla="*/ 692843 h 4686300"/>
              <a:gd name="connsiteX4" fmla="*/ 0 w 8756650"/>
              <a:gd name="connsiteY4" fmla="*/ 0 h 4686300"/>
              <a:gd name="connsiteX5" fmla="*/ 8756650 w 8756650"/>
              <a:gd name="connsiteY5" fmla="*/ 0 h 4686300"/>
              <a:gd name="connsiteX6" fmla="*/ 8756650 w 8756650"/>
              <a:gd name="connsiteY6" fmla="*/ 4686300 h 4686300"/>
              <a:gd name="connsiteX7" fmla="*/ 0 w 8756650"/>
              <a:gd name="connsiteY7" fmla="*/ 4686300 h 468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56650" h="4686300">
                <a:moveTo>
                  <a:pt x="2082800" y="692843"/>
                </a:moveTo>
                <a:lnTo>
                  <a:pt x="2082800" y="4120573"/>
                </a:lnTo>
                <a:lnTo>
                  <a:pt x="6276975" y="4120573"/>
                </a:lnTo>
                <a:lnTo>
                  <a:pt x="6276975" y="692843"/>
                </a:lnTo>
                <a:close/>
                <a:moveTo>
                  <a:pt x="0" y="0"/>
                </a:moveTo>
                <a:lnTo>
                  <a:pt x="8756650" y="0"/>
                </a:lnTo>
                <a:lnTo>
                  <a:pt x="8756650" y="4686300"/>
                </a:lnTo>
                <a:lnTo>
                  <a:pt x="0" y="4686300"/>
                </a:lnTo>
                <a:close/>
              </a:path>
            </a:pathLst>
          </a:custGeom>
        </p:spPr>
        <p:txBody>
          <a:bodyPr wrap="square">
            <a:noAutofit/>
          </a:bodyPr>
          <a:lstStyle/>
          <a:p>
            <a:r>
              <a:rPr lang="en-US"/>
              <a:t>Drag picture to placeholder or click icon to add</a:t>
            </a:r>
            <a:endParaRPr lang="en-GB"/>
          </a:p>
        </p:txBody>
      </p:sp>
      <p:sp>
        <p:nvSpPr>
          <p:cNvPr id="7" name="TextBox 6"/>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chemeClr val="accent1"/>
                </a:solidFill>
                <a:latin typeface="+mn-lt"/>
                <a:ea typeface="+mn-ea"/>
                <a:cs typeface="+mn-cs"/>
              </a:rPr>
              <a:t>dundee.ac.uk</a:t>
            </a:r>
          </a:p>
        </p:txBody>
      </p:sp>
      <p:sp>
        <p:nvSpPr>
          <p:cNvPr id="8"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9" name="TextBox 8"/>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chemeClr val="accent1"/>
                </a:solidFill>
                <a:latin typeface="+mn-lt"/>
                <a:ea typeface="+mn-ea"/>
                <a:cs typeface="+mn-cs"/>
              </a:rPr>
              <a:t>Page</a:t>
            </a:r>
          </a:p>
        </p:txBody>
      </p:sp>
    </p:spTree>
    <p:extLst>
      <p:ext uri="{BB962C8B-B14F-4D97-AF65-F5344CB8AC3E}">
        <p14:creationId xmlns:p14="http://schemas.microsoft.com/office/powerpoint/2010/main" val="2380346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516467" y="1593851"/>
            <a:ext cx="11159067" cy="4686299"/>
          </a:xfrm>
        </p:spPr>
        <p:txBody>
          <a:bodyPr/>
          <a:lstStyle>
            <a:lvl1pPr>
              <a:lnSpc>
                <a:spcPct val="100000"/>
              </a:lnSpc>
              <a:spcBef>
                <a:spcPts val="600"/>
              </a:spcBef>
              <a:spcAft>
                <a:spcPts val="400"/>
              </a:spcAft>
              <a:defRPr/>
            </a:lvl1pPr>
            <a:lvl2pPr>
              <a:lnSpc>
                <a:spcPct val="100000"/>
              </a:lnSpc>
              <a:spcBef>
                <a:spcPts val="600"/>
              </a:spcBef>
              <a:spcAft>
                <a:spcPts val="400"/>
              </a:spcAft>
              <a:defRPr/>
            </a:lvl2pPr>
            <a:lvl3pPr>
              <a:lnSpc>
                <a:spcPct val="100000"/>
              </a:lnSpc>
              <a:spcBef>
                <a:spcPts val="600"/>
              </a:spcBef>
              <a:spcAft>
                <a:spcPts val="400"/>
              </a:spcAft>
              <a:defRPr/>
            </a:lvl3pPr>
            <a:lvl4pPr>
              <a:lnSpc>
                <a:spcPct val="100000"/>
              </a:lnSpc>
              <a:spcBef>
                <a:spcPts val="600"/>
              </a:spcBef>
              <a:spcAft>
                <a:spcPts val="400"/>
              </a:spcAft>
              <a:defRPr/>
            </a:lvl4pPr>
            <a:lvl5pPr>
              <a:lnSpc>
                <a:spcPct val="100000"/>
              </a:lnSpc>
              <a:spcBef>
                <a:spcPts val="600"/>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9BC60F-F4BF-4EE8-9F02-8A0093F1814F}" type="slidenum">
              <a:rPr lang="en-GB" smtClean="0"/>
              <a:t>‹#›</a:t>
            </a:fld>
            <a:endParaRPr lang="en-GB"/>
          </a:p>
        </p:txBody>
      </p:sp>
    </p:spTree>
    <p:extLst>
      <p:ext uri="{BB962C8B-B14F-4D97-AF65-F5344CB8AC3E}">
        <p14:creationId xmlns:p14="http://schemas.microsoft.com/office/powerpoint/2010/main" val="879434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516467" y="1593851"/>
            <a:ext cx="5324573" cy="4608513"/>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50960" y="1593851"/>
            <a:ext cx="5324573" cy="4608513"/>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9BC60F-F4BF-4EE8-9F02-8A0093F1814F}" type="slidenum">
              <a:rPr lang="en-GB" smtClean="0"/>
              <a:t>‹#›</a:t>
            </a:fld>
            <a:endParaRPr lang="en-GB"/>
          </a:p>
        </p:txBody>
      </p:sp>
    </p:spTree>
    <p:extLst>
      <p:ext uri="{BB962C8B-B14F-4D97-AF65-F5344CB8AC3E}">
        <p14:creationId xmlns:p14="http://schemas.microsoft.com/office/powerpoint/2010/main" val="2034158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ultiple Conten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516467" y="1593851"/>
            <a:ext cx="5324573" cy="4608513"/>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9BC60F-F4BF-4EE8-9F02-8A0093F1814F}" type="slidenum">
              <a:rPr lang="en-GB" smtClean="0"/>
              <a:t>‹#›</a:t>
            </a:fld>
            <a:endParaRPr lang="en-GB"/>
          </a:p>
        </p:txBody>
      </p:sp>
      <p:sp>
        <p:nvSpPr>
          <p:cNvPr id="10" name="Content Placeholder 9"/>
          <p:cNvSpPr>
            <a:spLocks noGrp="1"/>
          </p:cNvSpPr>
          <p:nvPr>
            <p:ph sz="quarter" idx="13"/>
          </p:nvPr>
        </p:nvSpPr>
        <p:spPr>
          <a:xfrm>
            <a:off x="6350000" y="1593851"/>
            <a:ext cx="5325533" cy="2503021"/>
          </a:xfrm>
        </p:spPr>
        <p:txBody>
          <a:bodyPr/>
          <a:lstStyle/>
          <a:p>
            <a:pPr lvl="0"/>
            <a:r>
              <a:rPr lang="en-US"/>
              <a:t>Click to edit Master text styles</a:t>
            </a:r>
          </a:p>
        </p:txBody>
      </p:sp>
      <p:sp>
        <p:nvSpPr>
          <p:cNvPr id="11" name="Content Placeholder 9"/>
          <p:cNvSpPr>
            <a:spLocks noGrp="1"/>
          </p:cNvSpPr>
          <p:nvPr>
            <p:ph sz="quarter" idx="14"/>
          </p:nvPr>
        </p:nvSpPr>
        <p:spPr>
          <a:xfrm>
            <a:off x="6350001" y="4345841"/>
            <a:ext cx="2483224" cy="1856523"/>
          </a:xfrm>
        </p:spPr>
        <p:txBody>
          <a:bodyPr/>
          <a:lstStyle/>
          <a:p>
            <a:pPr lvl="0"/>
            <a:r>
              <a:rPr lang="en-US"/>
              <a:t>Click to edit Master text styles</a:t>
            </a:r>
          </a:p>
        </p:txBody>
      </p:sp>
      <p:sp>
        <p:nvSpPr>
          <p:cNvPr id="13" name="Content Placeholder 9"/>
          <p:cNvSpPr>
            <a:spLocks noGrp="1"/>
          </p:cNvSpPr>
          <p:nvPr>
            <p:ph sz="quarter" idx="15"/>
          </p:nvPr>
        </p:nvSpPr>
        <p:spPr>
          <a:xfrm>
            <a:off x="9192309" y="4345841"/>
            <a:ext cx="2483224" cy="1856523"/>
          </a:xfrm>
        </p:spPr>
        <p:txBody>
          <a:bodyPr/>
          <a:lstStyle/>
          <a:p>
            <a:pPr lvl="0"/>
            <a:r>
              <a:rPr lang="en-US"/>
              <a:t>Click to edit Master text styles</a:t>
            </a:r>
          </a:p>
        </p:txBody>
      </p:sp>
    </p:spTree>
    <p:extLst>
      <p:ext uri="{BB962C8B-B14F-4D97-AF65-F5344CB8AC3E}">
        <p14:creationId xmlns:p14="http://schemas.microsoft.com/office/powerpoint/2010/main" val="854777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ultiple Conten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9BC60F-F4BF-4EE8-9F02-8A0093F1814F}" type="slidenum">
              <a:rPr lang="en-GB" smtClean="0"/>
              <a:t>‹#›</a:t>
            </a:fld>
            <a:endParaRPr lang="en-GB"/>
          </a:p>
        </p:txBody>
      </p:sp>
      <p:sp>
        <p:nvSpPr>
          <p:cNvPr id="10" name="Content Placeholder 9"/>
          <p:cNvSpPr>
            <a:spLocks noGrp="1"/>
          </p:cNvSpPr>
          <p:nvPr>
            <p:ph sz="quarter" idx="13"/>
          </p:nvPr>
        </p:nvSpPr>
        <p:spPr>
          <a:xfrm>
            <a:off x="516467" y="1593851"/>
            <a:ext cx="5325533" cy="2503021"/>
          </a:xfrm>
        </p:spPr>
        <p:txBody>
          <a:bodyPr/>
          <a:lstStyle/>
          <a:p>
            <a:pPr lvl="0"/>
            <a:r>
              <a:rPr lang="en-US"/>
              <a:t>Click to edit Master text styles</a:t>
            </a:r>
          </a:p>
        </p:txBody>
      </p:sp>
      <p:sp>
        <p:nvSpPr>
          <p:cNvPr id="11" name="Content Placeholder 9"/>
          <p:cNvSpPr>
            <a:spLocks noGrp="1"/>
          </p:cNvSpPr>
          <p:nvPr>
            <p:ph sz="quarter" idx="14"/>
          </p:nvPr>
        </p:nvSpPr>
        <p:spPr>
          <a:xfrm>
            <a:off x="516468" y="4345841"/>
            <a:ext cx="2483224" cy="1856523"/>
          </a:xfrm>
        </p:spPr>
        <p:txBody>
          <a:bodyPr/>
          <a:lstStyle/>
          <a:p>
            <a:pPr lvl="0"/>
            <a:r>
              <a:rPr lang="en-US"/>
              <a:t>Click to edit Master text styles</a:t>
            </a:r>
          </a:p>
        </p:txBody>
      </p:sp>
      <p:sp>
        <p:nvSpPr>
          <p:cNvPr id="13" name="Content Placeholder 9"/>
          <p:cNvSpPr>
            <a:spLocks noGrp="1"/>
          </p:cNvSpPr>
          <p:nvPr>
            <p:ph sz="quarter" idx="15"/>
          </p:nvPr>
        </p:nvSpPr>
        <p:spPr>
          <a:xfrm>
            <a:off x="3358776" y="4345841"/>
            <a:ext cx="2483224" cy="1856523"/>
          </a:xfrm>
        </p:spPr>
        <p:txBody>
          <a:bodyPr/>
          <a:lstStyle/>
          <a:p>
            <a:pPr lvl="0"/>
            <a:r>
              <a:rPr lang="en-US"/>
              <a:t>Click to edit Master text styles</a:t>
            </a:r>
          </a:p>
        </p:txBody>
      </p:sp>
      <p:sp>
        <p:nvSpPr>
          <p:cNvPr id="9" name="Content Placeholder 3"/>
          <p:cNvSpPr>
            <a:spLocks noGrp="1"/>
          </p:cNvSpPr>
          <p:nvPr>
            <p:ph sz="half" idx="2" hasCustomPrompt="1"/>
          </p:nvPr>
        </p:nvSpPr>
        <p:spPr>
          <a:xfrm>
            <a:off x="6350960" y="1593851"/>
            <a:ext cx="5324573" cy="4608513"/>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1642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ultiple Content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9BC60F-F4BF-4EE8-9F02-8A0093F1814F}" type="slidenum">
              <a:rPr lang="en-GB" smtClean="0"/>
              <a:t>‹#›</a:t>
            </a:fld>
            <a:endParaRPr lang="en-GB"/>
          </a:p>
        </p:txBody>
      </p:sp>
      <p:sp>
        <p:nvSpPr>
          <p:cNvPr id="10" name="Content Placeholder 9"/>
          <p:cNvSpPr>
            <a:spLocks noGrp="1"/>
          </p:cNvSpPr>
          <p:nvPr>
            <p:ph sz="quarter" idx="13"/>
          </p:nvPr>
        </p:nvSpPr>
        <p:spPr>
          <a:xfrm>
            <a:off x="516467" y="1593851"/>
            <a:ext cx="5325533" cy="2503021"/>
          </a:xfrm>
        </p:spPr>
        <p:txBody>
          <a:bodyPr/>
          <a:lstStyle/>
          <a:p>
            <a:pPr lvl="0"/>
            <a:r>
              <a:rPr lang="en-US"/>
              <a:t>Click to edit Master text styles</a:t>
            </a:r>
          </a:p>
        </p:txBody>
      </p:sp>
      <p:sp>
        <p:nvSpPr>
          <p:cNvPr id="11" name="Content Placeholder 9"/>
          <p:cNvSpPr>
            <a:spLocks noGrp="1"/>
          </p:cNvSpPr>
          <p:nvPr>
            <p:ph sz="quarter" idx="14"/>
          </p:nvPr>
        </p:nvSpPr>
        <p:spPr>
          <a:xfrm>
            <a:off x="516468" y="4345841"/>
            <a:ext cx="2483224" cy="1856523"/>
          </a:xfrm>
        </p:spPr>
        <p:txBody>
          <a:bodyPr/>
          <a:lstStyle/>
          <a:p>
            <a:pPr lvl="0"/>
            <a:r>
              <a:rPr lang="en-US"/>
              <a:t>Click to edit Master text styles</a:t>
            </a:r>
          </a:p>
        </p:txBody>
      </p:sp>
      <p:sp>
        <p:nvSpPr>
          <p:cNvPr id="13" name="Content Placeholder 9"/>
          <p:cNvSpPr>
            <a:spLocks noGrp="1"/>
          </p:cNvSpPr>
          <p:nvPr>
            <p:ph sz="quarter" idx="15"/>
          </p:nvPr>
        </p:nvSpPr>
        <p:spPr>
          <a:xfrm>
            <a:off x="3358776" y="4345841"/>
            <a:ext cx="2483224" cy="1856523"/>
          </a:xfrm>
        </p:spPr>
        <p:txBody>
          <a:bodyPr/>
          <a:lstStyle/>
          <a:p>
            <a:pPr lvl="0"/>
            <a:r>
              <a:rPr lang="en-US"/>
              <a:t>Click to edit Master text styles</a:t>
            </a:r>
          </a:p>
        </p:txBody>
      </p:sp>
      <p:sp>
        <p:nvSpPr>
          <p:cNvPr id="12" name="Content Placeholder 9"/>
          <p:cNvSpPr>
            <a:spLocks noGrp="1"/>
          </p:cNvSpPr>
          <p:nvPr>
            <p:ph sz="quarter" idx="16"/>
          </p:nvPr>
        </p:nvSpPr>
        <p:spPr>
          <a:xfrm>
            <a:off x="6350000" y="3777896"/>
            <a:ext cx="5325533" cy="2424468"/>
          </a:xfrm>
        </p:spPr>
        <p:txBody>
          <a:bodyPr/>
          <a:lstStyle/>
          <a:p>
            <a:pPr lvl="0"/>
            <a:r>
              <a:rPr lang="en-US"/>
              <a:t>Click to edit Master text styles</a:t>
            </a:r>
          </a:p>
        </p:txBody>
      </p:sp>
      <p:sp>
        <p:nvSpPr>
          <p:cNvPr id="14" name="Content Placeholder 9"/>
          <p:cNvSpPr>
            <a:spLocks noGrp="1"/>
          </p:cNvSpPr>
          <p:nvPr>
            <p:ph sz="quarter" idx="17"/>
          </p:nvPr>
        </p:nvSpPr>
        <p:spPr>
          <a:xfrm>
            <a:off x="6350001" y="1593850"/>
            <a:ext cx="2483224" cy="1935076"/>
          </a:xfrm>
        </p:spPr>
        <p:txBody>
          <a:bodyPr/>
          <a:lstStyle/>
          <a:p>
            <a:pPr lvl="0"/>
            <a:r>
              <a:rPr lang="en-US"/>
              <a:t>Click to edit Master text styles</a:t>
            </a:r>
          </a:p>
        </p:txBody>
      </p:sp>
      <p:sp>
        <p:nvSpPr>
          <p:cNvPr id="15" name="Content Placeholder 9"/>
          <p:cNvSpPr>
            <a:spLocks noGrp="1"/>
          </p:cNvSpPr>
          <p:nvPr>
            <p:ph sz="quarter" idx="18"/>
          </p:nvPr>
        </p:nvSpPr>
        <p:spPr>
          <a:xfrm>
            <a:off x="9192309" y="1593850"/>
            <a:ext cx="2483224" cy="1935076"/>
          </a:xfrm>
        </p:spPr>
        <p:txBody>
          <a:bodyPr/>
          <a:lstStyle/>
          <a:p>
            <a:pPr lvl="0"/>
            <a:r>
              <a:rPr lang="en-US"/>
              <a:t>Click to edit Master text styles</a:t>
            </a:r>
          </a:p>
        </p:txBody>
      </p:sp>
    </p:spTree>
    <p:extLst>
      <p:ext uri="{BB962C8B-B14F-4D97-AF65-F5344CB8AC3E}">
        <p14:creationId xmlns:p14="http://schemas.microsoft.com/office/powerpoint/2010/main" val="2635887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9BC60F-F4BF-4EE8-9F02-8A0093F1814F}" type="slidenum">
              <a:rPr lang="en-GB" smtClean="0"/>
              <a:t>‹#›</a:t>
            </a:fld>
            <a:endParaRPr lang="en-GB"/>
          </a:p>
        </p:txBody>
      </p:sp>
    </p:spTree>
    <p:extLst>
      <p:ext uri="{BB962C8B-B14F-4D97-AF65-F5344CB8AC3E}">
        <p14:creationId xmlns:p14="http://schemas.microsoft.com/office/powerpoint/2010/main" val="3263740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9BC60F-F4BF-4EE8-9F02-8A0093F1814F}" type="slidenum">
              <a:rPr lang="en-GB" smtClean="0"/>
              <a:t>‹#›</a:t>
            </a:fld>
            <a:endParaRPr lang="en-GB"/>
          </a:p>
        </p:txBody>
      </p:sp>
    </p:spTree>
    <p:extLst>
      <p:ext uri="{BB962C8B-B14F-4D97-AF65-F5344CB8AC3E}">
        <p14:creationId xmlns:p14="http://schemas.microsoft.com/office/powerpoint/2010/main" val="1763515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 Full Logo">
    <p:spTree>
      <p:nvGrpSpPr>
        <p:cNvPr id="1" name=""/>
        <p:cNvGrpSpPr/>
        <p:nvPr/>
      </p:nvGrpSpPr>
      <p:grpSpPr>
        <a:xfrm>
          <a:off x="0" y="0"/>
          <a:ext cx="0" cy="0"/>
          <a:chOff x="0" y="0"/>
          <a:chExt cx="0" cy="0"/>
        </a:xfrm>
      </p:grpSpPr>
      <p:sp>
        <p:nvSpPr>
          <p:cNvPr id="10" name="Text Placeholder 2"/>
          <p:cNvSpPr>
            <a:spLocks noGrp="1"/>
          </p:cNvSpPr>
          <p:nvPr>
            <p:ph type="body" sz="quarter" idx="11" hasCustomPrompt="1"/>
          </p:nvPr>
        </p:nvSpPr>
        <p:spPr>
          <a:xfrm>
            <a:off x="516467" y="4142424"/>
            <a:ext cx="11159067" cy="612775"/>
          </a:xfrm>
        </p:spPr>
        <p:txBody>
          <a:bodyPr anchor="ctr" anchorCtr="0">
            <a:normAutofit/>
          </a:bodyPr>
          <a:lstStyle>
            <a:lvl1pPr algn="ctr">
              <a:defRPr sz="2400" b="1">
                <a:solidFill>
                  <a:schemeClr val="accent1"/>
                </a:solidFill>
              </a:defRPr>
            </a:lvl1pPr>
            <a:lvl2pPr marL="0" indent="0">
              <a:buNone/>
              <a:defRPr/>
            </a:lvl2pPr>
          </a:lstStyle>
          <a:p>
            <a:pPr lvl="0"/>
            <a:r>
              <a:rPr lang="en-US" dirty="0"/>
              <a:t>Insert URL</a:t>
            </a:r>
          </a:p>
        </p:txBody>
      </p:sp>
      <p:grpSp>
        <p:nvGrpSpPr>
          <p:cNvPr id="11" name="Group 4"/>
          <p:cNvGrpSpPr>
            <a:grpSpLocks noChangeAspect="1"/>
          </p:cNvGrpSpPr>
          <p:nvPr userDrawn="1"/>
        </p:nvGrpSpPr>
        <p:grpSpPr bwMode="auto">
          <a:xfrm>
            <a:off x="3905917" y="2437825"/>
            <a:ext cx="4380166" cy="1469462"/>
            <a:chOff x="706" y="1431"/>
            <a:chExt cx="4346" cy="1458"/>
          </a:xfrm>
        </p:grpSpPr>
        <p:sp>
          <p:nvSpPr>
            <p:cNvPr id="12" name="Freeform 5"/>
            <p:cNvSpPr>
              <a:spLocks noEditPoints="1"/>
            </p:cNvSpPr>
            <p:nvPr userDrawn="1"/>
          </p:nvSpPr>
          <p:spPr bwMode="auto">
            <a:xfrm>
              <a:off x="706" y="1472"/>
              <a:ext cx="1041" cy="1417"/>
            </a:xfrm>
            <a:custGeom>
              <a:avLst/>
              <a:gdLst>
                <a:gd name="T0" fmla="*/ 372 w 507"/>
                <a:gd name="T1" fmla="*/ 598 h 688"/>
                <a:gd name="T2" fmla="*/ 135 w 507"/>
                <a:gd name="T3" fmla="*/ 598 h 688"/>
                <a:gd name="T4" fmla="*/ 254 w 507"/>
                <a:gd name="T5" fmla="*/ 438 h 688"/>
                <a:gd name="T6" fmla="*/ 494 w 507"/>
                <a:gd name="T7" fmla="*/ 254 h 688"/>
                <a:gd name="T8" fmla="*/ 411 w 507"/>
                <a:gd name="T9" fmla="*/ 559 h 688"/>
                <a:gd name="T10" fmla="*/ 34 w 507"/>
                <a:gd name="T11" fmla="*/ 88 h 688"/>
                <a:gd name="T12" fmla="*/ 67 w 507"/>
                <a:gd name="T13" fmla="*/ 118 h 688"/>
                <a:gd name="T14" fmla="*/ 109 w 507"/>
                <a:gd name="T15" fmla="*/ 132 h 688"/>
                <a:gd name="T16" fmla="*/ 84 w 507"/>
                <a:gd name="T17" fmla="*/ 152 h 688"/>
                <a:gd name="T18" fmla="*/ 84 w 507"/>
                <a:gd name="T19" fmla="*/ 175 h 688"/>
                <a:gd name="T20" fmla="*/ 83 w 507"/>
                <a:gd name="T21" fmla="*/ 175 h 688"/>
                <a:gd name="T22" fmla="*/ 34 w 507"/>
                <a:gd name="T23" fmla="*/ 88 h 688"/>
                <a:gd name="T24" fmla="*/ 140 w 507"/>
                <a:gd name="T25" fmla="*/ 91 h 688"/>
                <a:gd name="T26" fmla="*/ 139 w 507"/>
                <a:gd name="T27" fmla="*/ 65 h 688"/>
                <a:gd name="T28" fmla="*/ 157 w 507"/>
                <a:gd name="T29" fmla="*/ 66 h 688"/>
                <a:gd name="T30" fmla="*/ 182 w 507"/>
                <a:gd name="T31" fmla="*/ 80 h 688"/>
                <a:gd name="T32" fmla="*/ 191 w 507"/>
                <a:gd name="T33" fmla="*/ 96 h 688"/>
                <a:gd name="T34" fmla="*/ 168 w 507"/>
                <a:gd name="T35" fmla="*/ 107 h 688"/>
                <a:gd name="T36" fmla="*/ 171 w 507"/>
                <a:gd name="T37" fmla="*/ 140 h 688"/>
                <a:gd name="T38" fmla="*/ 153 w 507"/>
                <a:gd name="T39" fmla="*/ 140 h 688"/>
                <a:gd name="T40" fmla="*/ 126 w 507"/>
                <a:gd name="T41" fmla="*/ 118 h 688"/>
                <a:gd name="T42" fmla="*/ 117 w 507"/>
                <a:gd name="T43" fmla="*/ 103 h 688"/>
                <a:gd name="T44" fmla="*/ 228 w 507"/>
                <a:gd name="T45" fmla="*/ 73 h 688"/>
                <a:gd name="T46" fmla="*/ 239 w 507"/>
                <a:gd name="T47" fmla="*/ 72 h 688"/>
                <a:gd name="T48" fmla="*/ 234 w 507"/>
                <a:gd name="T49" fmla="*/ 59 h 688"/>
                <a:gd name="T50" fmla="*/ 254 w 507"/>
                <a:gd name="T51" fmla="*/ 30 h 688"/>
                <a:gd name="T52" fmla="*/ 268 w 507"/>
                <a:gd name="T53" fmla="*/ 72 h 688"/>
                <a:gd name="T54" fmla="*/ 298 w 507"/>
                <a:gd name="T55" fmla="*/ 105 h 688"/>
                <a:gd name="T56" fmla="*/ 266 w 507"/>
                <a:gd name="T57" fmla="*/ 110 h 688"/>
                <a:gd name="T58" fmla="*/ 254 w 507"/>
                <a:gd name="T59" fmla="*/ 130 h 688"/>
                <a:gd name="T60" fmla="*/ 241 w 507"/>
                <a:gd name="T61" fmla="*/ 110 h 688"/>
                <a:gd name="T62" fmla="*/ 209 w 507"/>
                <a:gd name="T63" fmla="*/ 105 h 688"/>
                <a:gd name="T64" fmla="*/ 316 w 507"/>
                <a:gd name="T65" fmla="*/ 96 h 688"/>
                <a:gd name="T66" fmla="*/ 325 w 507"/>
                <a:gd name="T67" fmla="*/ 80 h 688"/>
                <a:gd name="T68" fmla="*/ 350 w 507"/>
                <a:gd name="T69" fmla="*/ 66 h 688"/>
                <a:gd name="T70" fmla="*/ 369 w 507"/>
                <a:gd name="T71" fmla="*/ 65 h 688"/>
                <a:gd name="T72" fmla="*/ 367 w 507"/>
                <a:gd name="T73" fmla="*/ 91 h 688"/>
                <a:gd name="T74" fmla="*/ 390 w 507"/>
                <a:gd name="T75" fmla="*/ 103 h 688"/>
                <a:gd name="T76" fmla="*/ 381 w 507"/>
                <a:gd name="T77" fmla="*/ 118 h 688"/>
                <a:gd name="T78" fmla="*/ 354 w 507"/>
                <a:gd name="T79" fmla="*/ 140 h 688"/>
                <a:gd name="T80" fmla="*/ 336 w 507"/>
                <a:gd name="T81" fmla="*/ 140 h 688"/>
                <a:gd name="T82" fmla="*/ 339 w 507"/>
                <a:gd name="T83" fmla="*/ 107 h 688"/>
                <a:gd name="T84" fmla="*/ 316 w 507"/>
                <a:gd name="T85" fmla="*/ 96 h 688"/>
                <a:gd name="T86" fmla="*/ 398 w 507"/>
                <a:gd name="T87" fmla="*/ 220 h 688"/>
                <a:gd name="T88" fmla="*/ 109 w 507"/>
                <a:gd name="T89" fmla="*/ 220 h 688"/>
                <a:gd name="T90" fmla="*/ 254 w 507"/>
                <a:gd name="T91" fmla="*/ 146 h 688"/>
                <a:gd name="T92" fmla="*/ 398 w 507"/>
                <a:gd name="T93" fmla="*/ 132 h 688"/>
                <a:gd name="T94" fmla="*/ 440 w 507"/>
                <a:gd name="T95" fmla="*/ 118 h 688"/>
                <a:gd name="T96" fmla="*/ 473 w 507"/>
                <a:gd name="T97" fmla="*/ 88 h 688"/>
                <a:gd name="T98" fmla="*/ 474 w 507"/>
                <a:gd name="T99" fmla="*/ 90 h 688"/>
                <a:gd name="T100" fmla="*/ 423 w 507"/>
                <a:gd name="T101" fmla="*/ 175 h 688"/>
                <a:gd name="T102" fmla="*/ 419 w 507"/>
                <a:gd name="T103" fmla="*/ 157 h 688"/>
                <a:gd name="T104" fmla="*/ 398 w 507"/>
                <a:gd name="T105" fmla="*/ 133 h 688"/>
                <a:gd name="T106" fmla="*/ 0 w 507"/>
                <a:gd name="T107" fmla="*/ 0 h 688"/>
                <a:gd name="T108" fmla="*/ 254 w 507"/>
                <a:gd name="T109" fmla="*/ 688 h 688"/>
                <a:gd name="T110" fmla="*/ 507 w 507"/>
                <a:gd name="T111" fmla="*/ 0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688">
                  <a:moveTo>
                    <a:pt x="411" y="559"/>
                  </a:moveTo>
                  <a:cubicBezTo>
                    <a:pt x="399" y="572"/>
                    <a:pt x="386" y="585"/>
                    <a:pt x="372" y="598"/>
                  </a:cubicBezTo>
                  <a:cubicBezTo>
                    <a:pt x="321" y="643"/>
                    <a:pt x="269" y="667"/>
                    <a:pt x="254" y="674"/>
                  </a:cubicBezTo>
                  <a:cubicBezTo>
                    <a:pt x="238" y="668"/>
                    <a:pt x="187" y="644"/>
                    <a:pt x="135" y="598"/>
                  </a:cubicBezTo>
                  <a:cubicBezTo>
                    <a:pt x="121" y="586"/>
                    <a:pt x="108" y="573"/>
                    <a:pt x="97" y="559"/>
                  </a:cubicBezTo>
                  <a:cubicBezTo>
                    <a:pt x="254" y="438"/>
                    <a:pt x="254" y="438"/>
                    <a:pt x="254" y="438"/>
                  </a:cubicBezTo>
                  <a:cubicBezTo>
                    <a:pt x="13" y="254"/>
                    <a:pt x="13" y="254"/>
                    <a:pt x="13" y="254"/>
                  </a:cubicBezTo>
                  <a:cubicBezTo>
                    <a:pt x="494" y="254"/>
                    <a:pt x="494" y="254"/>
                    <a:pt x="494" y="254"/>
                  </a:cubicBezTo>
                  <a:cubicBezTo>
                    <a:pt x="254" y="438"/>
                    <a:pt x="254" y="438"/>
                    <a:pt x="254" y="438"/>
                  </a:cubicBezTo>
                  <a:lnTo>
                    <a:pt x="411" y="559"/>
                  </a:lnTo>
                  <a:close/>
                  <a:moveTo>
                    <a:pt x="34" y="88"/>
                  </a:moveTo>
                  <a:cubicBezTo>
                    <a:pt x="34" y="88"/>
                    <a:pt x="34" y="88"/>
                    <a:pt x="34" y="88"/>
                  </a:cubicBezTo>
                  <a:cubicBezTo>
                    <a:pt x="57" y="90"/>
                    <a:pt x="65" y="104"/>
                    <a:pt x="65" y="104"/>
                  </a:cubicBezTo>
                  <a:cubicBezTo>
                    <a:pt x="67" y="108"/>
                    <a:pt x="68" y="113"/>
                    <a:pt x="67" y="118"/>
                  </a:cubicBezTo>
                  <a:cubicBezTo>
                    <a:pt x="70" y="116"/>
                    <a:pt x="73" y="114"/>
                    <a:pt x="77" y="113"/>
                  </a:cubicBezTo>
                  <a:cubicBezTo>
                    <a:pt x="90" y="111"/>
                    <a:pt x="103" y="121"/>
                    <a:pt x="109" y="132"/>
                  </a:cubicBezTo>
                  <a:cubicBezTo>
                    <a:pt x="110" y="132"/>
                    <a:pt x="110" y="133"/>
                    <a:pt x="109" y="133"/>
                  </a:cubicBezTo>
                  <a:cubicBezTo>
                    <a:pt x="100" y="148"/>
                    <a:pt x="89" y="151"/>
                    <a:pt x="84" y="152"/>
                  </a:cubicBezTo>
                  <a:cubicBezTo>
                    <a:pt x="86" y="153"/>
                    <a:pt x="87" y="155"/>
                    <a:pt x="88" y="157"/>
                  </a:cubicBezTo>
                  <a:cubicBezTo>
                    <a:pt x="92" y="163"/>
                    <a:pt x="90" y="171"/>
                    <a:pt x="84" y="175"/>
                  </a:cubicBezTo>
                  <a:cubicBezTo>
                    <a:pt x="84" y="175"/>
                    <a:pt x="84" y="175"/>
                    <a:pt x="84" y="175"/>
                  </a:cubicBezTo>
                  <a:cubicBezTo>
                    <a:pt x="84" y="176"/>
                    <a:pt x="83" y="175"/>
                    <a:pt x="83" y="175"/>
                  </a:cubicBezTo>
                  <a:cubicBezTo>
                    <a:pt x="34" y="90"/>
                    <a:pt x="34" y="90"/>
                    <a:pt x="34" y="90"/>
                  </a:cubicBezTo>
                  <a:cubicBezTo>
                    <a:pt x="33" y="89"/>
                    <a:pt x="33" y="89"/>
                    <a:pt x="34" y="88"/>
                  </a:cubicBezTo>
                  <a:moveTo>
                    <a:pt x="121" y="97"/>
                  </a:moveTo>
                  <a:cubicBezTo>
                    <a:pt x="140" y="91"/>
                    <a:pt x="140" y="91"/>
                    <a:pt x="140" y="91"/>
                  </a:cubicBezTo>
                  <a:cubicBezTo>
                    <a:pt x="135" y="71"/>
                    <a:pt x="135" y="71"/>
                    <a:pt x="135" y="71"/>
                  </a:cubicBezTo>
                  <a:cubicBezTo>
                    <a:pt x="134" y="69"/>
                    <a:pt x="136" y="66"/>
                    <a:pt x="139" y="65"/>
                  </a:cubicBezTo>
                  <a:cubicBezTo>
                    <a:pt x="151" y="62"/>
                    <a:pt x="151" y="62"/>
                    <a:pt x="151" y="62"/>
                  </a:cubicBezTo>
                  <a:cubicBezTo>
                    <a:pt x="153" y="61"/>
                    <a:pt x="156" y="63"/>
                    <a:pt x="157" y="66"/>
                  </a:cubicBezTo>
                  <a:cubicBezTo>
                    <a:pt x="162" y="85"/>
                    <a:pt x="162" y="85"/>
                    <a:pt x="162" y="85"/>
                  </a:cubicBezTo>
                  <a:cubicBezTo>
                    <a:pt x="182" y="80"/>
                    <a:pt x="182" y="80"/>
                    <a:pt x="182" y="80"/>
                  </a:cubicBezTo>
                  <a:cubicBezTo>
                    <a:pt x="184" y="79"/>
                    <a:pt x="187" y="81"/>
                    <a:pt x="188" y="84"/>
                  </a:cubicBezTo>
                  <a:cubicBezTo>
                    <a:pt x="191" y="96"/>
                    <a:pt x="191" y="96"/>
                    <a:pt x="191" y="96"/>
                  </a:cubicBezTo>
                  <a:cubicBezTo>
                    <a:pt x="192" y="98"/>
                    <a:pt x="190" y="101"/>
                    <a:pt x="188" y="102"/>
                  </a:cubicBezTo>
                  <a:cubicBezTo>
                    <a:pt x="168" y="107"/>
                    <a:pt x="168" y="107"/>
                    <a:pt x="168" y="107"/>
                  </a:cubicBezTo>
                  <a:cubicBezTo>
                    <a:pt x="175" y="134"/>
                    <a:pt x="175" y="134"/>
                    <a:pt x="175" y="134"/>
                  </a:cubicBezTo>
                  <a:cubicBezTo>
                    <a:pt x="176" y="137"/>
                    <a:pt x="174" y="139"/>
                    <a:pt x="171" y="140"/>
                  </a:cubicBezTo>
                  <a:cubicBezTo>
                    <a:pt x="159" y="143"/>
                    <a:pt x="159" y="143"/>
                    <a:pt x="159" y="143"/>
                  </a:cubicBezTo>
                  <a:cubicBezTo>
                    <a:pt x="157" y="144"/>
                    <a:pt x="154" y="142"/>
                    <a:pt x="153" y="140"/>
                  </a:cubicBezTo>
                  <a:cubicBezTo>
                    <a:pt x="146" y="113"/>
                    <a:pt x="146" y="113"/>
                    <a:pt x="146" y="113"/>
                  </a:cubicBezTo>
                  <a:cubicBezTo>
                    <a:pt x="126" y="118"/>
                    <a:pt x="126" y="118"/>
                    <a:pt x="126" y="118"/>
                  </a:cubicBezTo>
                  <a:cubicBezTo>
                    <a:pt x="124" y="119"/>
                    <a:pt x="121" y="117"/>
                    <a:pt x="120" y="115"/>
                  </a:cubicBezTo>
                  <a:cubicBezTo>
                    <a:pt x="117" y="103"/>
                    <a:pt x="117" y="103"/>
                    <a:pt x="117" y="103"/>
                  </a:cubicBezTo>
                  <a:cubicBezTo>
                    <a:pt x="116" y="100"/>
                    <a:pt x="118" y="97"/>
                    <a:pt x="121" y="97"/>
                  </a:cubicBezTo>
                  <a:moveTo>
                    <a:pt x="228" y="73"/>
                  </a:moveTo>
                  <a:cubicBezTo>
                    <a:pt x="231" y="71"/>
                    <a:pt x="235" y="71"/>
                    <a:pt x="239" y="72"/>
                  </a:cubicBezTo>
                  <a:cubicBezTo>
                    <a:pt x="239" y="72"/>
                    <a:pt x="239" y="72"/>
                    <a:pt x="239" y="72"/>
                  </a:cubicBezTo>
                  <a:cubicBezTo>
                    <a:pt x="239" y="72"/>
                    <a:pt x="239" y="72"/>
                    <a:pt x="239" y="72"/>
                  </a:cubicBezTo>
                  <a:cubicBezTo>
                    <a:pt x="236" y="68"/>
                    <a:pt x="234" y="64"/>
                    <a:pt x="234" y="59"/>
                  </a:cubicBezTo>
                  <a:cubicBezTo>
                    <a:pt x="234" y="58"/>
                    <a:pt x="233" y="42"/>
                    <a:pt x="253" y="30"/>
                  </a:cubicBezTo>
                  <a:cubicBezTo>
                    <a:pt x="253" y="29"/>
                    <a:pt x="254" y="29"/>
                    <a:pt x="254" y="30"/>
                  </a:cubicBezTo>
                  <a:cubicBezTo>
                    <a:pt x="274" y="42"/>
                    <a:pt x="273" y="58"/>
                    <a:pt x="273" y="59"/>
                  </a:cubicBezTo>
                  <a:cubicBezTo>
                    <a:pt x="273" y="64"/>
                    <a:pt x="272" y="68"/>
                    <a:pt x="268" y="72"/>
                  </a:cubicBezTo>
                  <a:cubicBezTo>
                    <a:pt x="272" y="71"/>
                    <a:pt x="276" y="71"/>
                    <a:pt x="280" y="73"/>
                  </a:cubicBezTo>
                  <a:cubicBezTo>
                    <a:pt x="292" y="77"/>
                    <a:pt x="298" y="92"/>
                    <a:pt x="298" y="105"/>
                  </a:cubicBezTo>
                  <a:cubicBezTo>
                    <a:pt x="298" y="106"/>
                    <a:pt x="298" y="106"/>
                    <a:pt x="298" y="106"/>
                  </a:cubicBezTo>
                  <a:cubicBezTo>
                    <a:pt x="282" y="115"/>
                    <a:pt x="271" y="112"/>
                    <a:pt x="266" y="110"/>
                  </a:cubicBezTo>
                  <a:cubicBezTo>
                    <a:pt x="267" y="112"/>
                    <a:pt x="267" y="114"/>
                    <a:pt x="267" y="116"/>
                  </a:cubicBezTo>
                  <a:cubicBezTo>
                    <a:pt x="267" y="124"/>
                    <a:pt x="261" y="130"/>
                    <a:pt x="254" y="130"/>
                  </a:cubicBezTo>
                  <a:cubicBezTo>
                    <a:pt x="246" y="130"/>
                    <a:pt x="240" y="124"/>
                    <a:pt x="240" y="116"/>
                  </a:cubicBezTo>
                  <a:cubicBezTo>
                    <a:pt x="240" y="114"/>
                    <a:pt x="240" y="112"/>
                    <a:pt x="241" y="110"/>
                  </a:cubicBezTo>
                  <a:cubicBezTo>
                    <a:pt x="236" y="112"/>
                    <a:pt x="225" y="115"/>
                    <a:pt x="210" y="106"/>
                  </a:cubicBezTo>
                  <a:cubicBezTo>
                    <a:pt x="209" y="106"/>
                    <a:pt x="209" y="106"/>
                    <a:pt x="209" y="105"/>
                  </a:cubicBezTo>
                  <a:cubicBezTo>
                    <a:pt x="209" y="92"/>
                    <a:pt x="215" y="77"/>
                    <a:pt x="228" y="73"/>
                  </a:cubicBezTo>
                  <a:moveTo>
                    <a:pt x="316" y="96"/>
                  </a:moveTo>
                  <a:cubicBezTo>
                    <a:pt x="319" y="84"/>
                    <a:pt x="319" y="84"/>
                    <a:pt x="319" y="84"/>
                  </a:cubicBezTo>
                  <a:cubicBezTo>
                    <a:pt x="320" y="81"/>
                    <a:pt x="323" y="79"/>
                    <a:pt x="325" y="80"/>
                  </a:cubicBezTo>
                  <a:cubicBezTo>
                    <a:pt x="345" y="85"/>
                    <a:pt x="345" y="85"/>
                    <a:pt x="345" y="85"/>
                  </a:cubicBezTo>
                  <a:cubicBezTo>
                    <a:pt x="350" y="66"/>
                    <a:pt x="350" y="66"/>
                    <a:pt x="350" y="66"/>
                  </a:cubicBezTo>
                  <a:cubicBezTo>
                    <a:pt x="351" y="63"/>
                    <a:pt x="354" y="61"/>
                    <a:pt x="357" y="62"/>
                  </a:cubicBezTo>
                  <a:cubicBezTo>
                    <a:pt x="369" y="65"/>
                    <a:pt x="369" y="65"/>
                    <a:pt x="369" y="65"/>
                  </a:cubicBezTo>
                  <a:cubicBezTo>
                    <a:pt x="371" y="66"/>
                    <a:pt x="373" y="69"/>
                    <a:pt x="372" y="71"/>
                  </a:cubicBezTo>
                  <a:cubicBezTo>
                    <a:pt x="367" y="91"/>
                    <a:pt x="367" y="91"/>
                    <a:pt x="367" y="91"/>
                  </a:cubicBezTo>
                  <a:cubicBezTo>
                    <a:pt x="387" y="97"/>
                    <a:pt x="387" y="97"/>
                    <a:pt x="387" y="97"/>
                  </a:cubicBezTo>
                  <a:cubicBezTo>
                    <a:pt x="389" y="97"/>
                    <a:pt x="391" y="100"/>
                    <a:pt x="390" y="103"/>
                  </a:cubicBezTo>
                  <a:cubicBezTo>
                    <a:pt x="387" y="115"/>
                    <a:pt x="387" y="115"/>
                    <a:pt x="387" y="115"/>
                  </a:cubicBezTo>
                  <a:cubicBezTo>
                    <a:pt x="386" y="117"/>
                    <a:pt x="383" y="119"/>
                    <a:pt x="381" y="118"/>
                  </a:cubicBezTo>
                  <a:cubicBezTo>
                    <a:pt x="361" y="113"/>
                    <a:pt x="361" y="113"/>
                    <a:pt x="361" y="113"/>
                  </a:cubicBezTo>
                  <a:cubicBezTo>
                    <a:pt x="354" y="140"/>
                    <a:pt x="354" y="140"/>
                    <a:pt x="354" y="140"/>
                  </a:cubicBezTo>
                  <a:cubicBezTo>
                    <a:pt x="353" y="142"/>
                    <a:pt x="350" y="144"/>
                    <a:pt x="348" y="143"/>
                  </a:cubicBezTo>
                  <a:cubicBezTo>
                    <a:pt x="336" y="140"/>
                    <a:pt x="336" y="140"/>
                    <a:pt x="336" y="140"/>
                  </a:cubicBezTo>
                  <a:cubicBezTo>
                    <a:pt x="333" y="139"/>
                    <a:pt x="331" y="137"/>
                    <a:pt x="332" y="134"/>
                  </a:cubicBezTo>
                  <a:cubicBezTo>
                    <a:pt x="339" y="107"/>
                    <a:pt x="339" y="107"/>
                    <a:pt x="339" y="107"/>
                  </a:cubicBezTo>
                  <a:cubicBezTo>
                    <a:pt x="320" y="102"/>
                    <a:pt x="320" y="102"/>
                    <a:pt x="320" y="102"/>
                  </a:cubicBezTo>
                  <a:cubicBezTo>
                    <a:pt x="317" y="101"/>
                    <a:pt x="315" y="98"/>
                    <a:pt x="316" y="96"/>
                  </a:cubicBezTo>
                  <a:moveTo>
                    <a:pt x="416" y="189"/>
                  </a:moveTo>
                  <a:cubicBezTo>
                    <a:pt x="398" y="220"/>
                    <a:pt x="398" y="220"/>
                    <a:pt x="398" y="220"/>
                  </a:cubicBezTo>
                  <a:cubicBezTo>
                    <a:pt x="354" y="195"/>
                    <a:pt x="304" y="181"/>
                    <a:pt x="254" y="181"/>
                  </a:cubicBezTo>
                  <a:cubicBezTo>
                    <a:pt x="203" y="181"/>
                    <a:pt x="153" y="195"/>
                    <a:pt x="109" y="220"/>
                  </a:cubicBezTo>
                  <a:cubicBezTo>
                    <a:pt x="91" y="189"/>
                    <a:pt x="91" y="189"/>
                    <a:pt x="91" y="189"/>
                  </a:cubicBezTo>
                  <a:cubicBezTo>
                    <a:pt x="140" y="161"/>
                    <a:pt x="196" y="146"/>
                    <a:pt x="254" y="146"/>
                  </a:cubicBezTo>
                  <a:cubicBezTo>
                    <a:pt x="311" y="146"/>
                    <a:pt x="367" y="161"/>
                    <a:pt x="416" y="189"/>
                  </a:cubicBezTo>
                  <a:moveTo>
                    <a:pt x="398" y="132"/>
                  </a:moveTo>
                  <a:cubicBezTo>
                    <a:pt x="404" y="121"/>
                    <a:pt x="417" y="111"/>
                    <a:pt x="430" y="113"/>
                  </a:cubicBezTo>
                  <a:cubicBezTo>
                    <a:pt x="434" y="114"/>
                    <a:pt x="438" y="116"/>
                    <a:pt x="440" y="118"/>
                  </a:cubicBezTo>
                  <a:cubicBezTo>
                    <a:pt x="439" y="113"/>
                    <a:pt x="440" y="108"/>
                    <a:pt x="442" y="104"/>
                  </a:cubicBezTo>
                  <a:cubicBezTo>
                    <a:pt x="443" y="104"/>
                    <a:pt x="450" y="90"/>
                    <a:pt x="473" y="88"/>
                  </a:cubicBezTo>
                  <a:cubicBezTo>
                    <a:pt x="473" y="88"/>
                    <a:pt x="473" y="88"/>
                    <a:pt x="473" y="88"/>
                  </a:cubicBezTo>
                  <a:cubicBezTo>
                    <a:pt x="474" y="89"/>
                    <a:pt x="474" y="89"/>
                    <a:pt x="474" y="90"/>
                  </a:cubicBezTo>
                  <a:cubicBezTo>
                    <a:pt x="424" y="175"/>
                    <a:pt x="424" y="175"/>
                    <a:pt x="424" y="175"/>
                  </a:cubicBezTo>
                  <a:cubicBezTo>
                    <a:pt x="424" y="175"/>
                    <a:pt x="424" y="176"/>
                    <a:pt x="423" y="175"/>
                  </a:cubicBezTo>
                  <a:cubicBezTo>
                    <a:pt x="423" y="175"/>
                    <a:pt x="423" y="175"/>
                    <a:pt x="423" y="175"/>
                  </a:cubicBezTo>
                  <a:cubicBezTo>
                    <a:pt x="417" y="171"/>
                    <a:pt x="415" y="163"/>
                    <a:pt x="419" y="157"/>
                  </a:cubicBezTo>
                  <a:cubicBezTo>
                    <a:pt x="420" y="155"/>
                    <a:pt x="421" y="153"/>
                    <a:pt x="423" y="152"/>
                  </a:cubicBezTo>
                  <a:cubicBezTo>
                    <a:pt x="418" y="151"/>
                    <a:pt x="407" y="148"/>
                    <a:pt x="398" y="133"/>
                  </a:cubicBezTo>
                  <a:cubicBezTo>
                    <a:pt x="397" y="133"/>
                    <a:pt x="397" y="132"/>
                    <a:pt x="398" y="132"/>
                  </a:cubicBezTo>
                  <a:moveTo>
                    <a:pt x="0" y="0"/>
                  </a:moveTo>
                  <a:cubicBezTo>
                    <a:pt x="0" y="0"/>
                    <a:pt x="0" y="80"/>
                    <a:pt x="0" y="334"/>
                  </a:cubicBezTo>
                  <a:cubicBezTo>
                    <a:pt x="0" y="592"/>
                    <a:pt x="254" y="688"/>
                    <a:pt x="254" y="688"/>
                  </a:cubicBezTo>
                  <a:cubicBezTo>
                    <a:pt x="254" y="688"/>
                    <a:pt x="507" y="592"/>
                    <a:pt x="507" y="334"/>
                  </a:cubicBezTo>
                  <a:cubicBezTo>
                    <a:pt x="507" y="80"/>
                    <a:pt x="507" y="0"/>
                    <a:pt x="507"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6"/>
            <p:cNvSpPr>
              <a:spLocks noEditPoints="1"/>
            </p:cNvSpPr>
            <p:nvPr userDrawn="1"/>
          </p:nvSpPr>
          <p:spPr bwMode="auto">
            <a:xfrm>
              <a:off x="2234" y="2073"/>
              <a:ext cx="2816" cy="462"/>
            </a:xfrm>
            <a:custGeom>
              <a:avLst/>
              <a:gdLst>
                <a:gd name="T0" fmla="*/ 1336 w 1371"/>
                <a:gd name="T1" fmla="*/ 123 h 224"/>
                <a:gd name="T2" fmla="*/ 1300 w 1371"/>
                <a:gd name="T3" fmla="*/ 88 h 224"/>
                <a:gd name="T4" fmla="*/ 1225 w 1371"/>
                <a:gd name="T5" fmla="*/ 141 h 224"/>
                <a:gd name="T6" fmla="*/ 1366 w 1371"/>
                <a:gd name="T7" fmla="*/ 182 h 224"/>
                <a:gd name="T8" fmla="*/ 1301 w 1371"/>
                <a:gd name="T9" fmla="*/ 194 h 224"/>
                <a:gd name="T10" fmla="*/ 1370 w 1371"/>
                <a:gd name="T11" fmla="*/ 146 h 224"/>
                <a:gd name="T12" fmla="*/ 1301 w 1371"/>
                <a:gd name="T13" fmla="*/ 59 h 224"/>
                <a:gd name="T14" fmla="*/ 1169 w 1371"/>
                <a:gd name="T15" fmla="*/ 123 h 224"/>
                <a:gd name="T16" fmla="*/ 1133 w 1371"/>
                <a:gd name="T17" fmla="*/ 88 h 224"/>
                <a:gd name="T18" fmla="*/ 1059 w 1371"/>
                <a:gd name="T19" fmla="*/ 141 h 224"/>
                <a:gd name="T20" fmla="*/ 1200 w 1371"/>
                <a:gd name="T21" fmla="*/ 182 h 224"/>
                <a:gd name="T22" fmla="*/ 1135 w 1371"/>
                <a:gd name="T23" fmla="*/ 194 h 224"/>
                <a:gd name="T24" fmla="*/ 1204 w 1371"/>
                <a:gd name="T25" fmla="*/ 146 h 224"/>
                <a:gd name="T26" fmla="*/ 1134 w 1371"/>
                <a:gd name="T27" fmla="*/ 59 h 224"/>
                <a:gd name="T28" fmla="*/ 912 w 1371"/>
                <a:gd name="T29" fmla="*/ 141 h 224"/>
                <a:gd name="T30" fmla="*/ 997 w 1371"/>
                <a:gd name="T31" fmla="*/ 133 h 224"/>
                <a:gd name="T32" fmla="*/ 953 w 1371"/>
                <a:gd name="T33" fmla="*/ 193 h 224"/>
                <a:gd name="T34" fmla="*/ 997 w 1371"/>
                <a:gd name="T35" fmla="*/ 82 h 224"/>
                <a:gd name="T36" fmla="*/ 948 w 1371"/>
                <a:gd name="T37" fmla="*/ 59 h 224"/>
                <a:gd name="T38" fmla="*/ 948 w 1371"/>
                <a:gd name="T39" fmla="*/ 223 h 224"/>
                <a:gd name="T40" fmla="*/ 997 w 1371"/>
                <a:gd name="T41" fmla="*/ 200 h 224"/>
                <a:gd name="T42" fmla="*/ 1031 w 1371"/>
                <a:gd name="T43" fmla="*/ 220 h 224"/>
                <a:gd name="T44" fmla="*/ 997 w 1371"/>
                <a:gd name="T45" fmla="*/ 4 h 224"/>
                <a:gd name="T46" fmla="*/ 749 w 1371"/>
                <a:gd name="T47" fmla="*/ 83 h 224"/>
                <a:gd name="T48" fmla="*/ 744 w 1371"/>
                <a:gd name="T49" fmla="*/ 64 h 224"/>
                <a:gd name="T50" fmla="*/ 713 w 1371"/>
                <a:gd name="T51" fmla="*/ 220 h 224"/>
                <a:gd name="T52" fmla="*/ 747 w 1371"/>
                <a:gd name="T53" fmla="*/ 139 h 224"/>
                <a:gd name="T54" fmla="*/ 787 w 1371"/>
                <a:gd name="T55" fmla="*/ 90 h 224"/>
                <a:gd name="T56" fmla="*/ 817 w 1371"/>
                <a:gd name="T57" fmla="*/ 220 h 224"/>
                <a:gd name="T58" fmla="*/ 851 w 1371"/>
                <a:gd name="T59" fmla="*/ 116 h 224"/>
                <a:gd name="T60" fmla="*/ 642 w 1371"/>
                <a:gd name="T61" fmla="*/ 64 h 224"/>
                <a:gd name="T62" fmla="*/ 633 w 1371"/>
                <a:gd name="T63" fmla="*/ 180 h 224"/>
                <a:gd name="T64" fmla="*/ 572 w 1371"/>
                <a:gd name="T65" fmla="*/ 156 h 224"/>
                <a:gd name="T66" fmla="*/ 539 w 1371"/>
                <a:gd name="T67" fmla="*/ 64 h 224"/>
                <a:gd name="T68" fmla="*/ 594 w 1371"/>
                <a:gd name="T69" fmla="*/ 224 h 224"/>
                <a:gd name="T70" fmla="*/ 644 w 1371"/>
                <a:gd name="T71" fmla="*/ 200 h 224"/>
                <a:gd name="T72" fmla="*/ 676 w 1371"/>
                <a:gd name="T73" fmla="*/ 220 h 224"/>
                <a:gd name="T74" fmla="*/ 642 w 1371"/>
                <a:gd name="T75" fmla="*/ 64 h 224"/>
                <a:gd name="T76" fmla="*/ 398 w 1371"/>
                <a:gd name="T77" fmla="*/ 45 h 224"/>
                <a:gd name="T78" fmla="*/ 398 w 1371"/>
                <a:gd name="T79" fmla="*/ 189 h 224"/>
                <a:gd name="T80" fmla="*/ 370 w 1371"/>
                <a:gd name="T81" fmla="*/ 45 h 224"/>
                <a:gd name="T82" fmla="*/ 335 w 1371"/>
                <a:gd name="T83" fmla="*/ 15 h 224"/>
                <a:gd name="T84" fmla="*/ 399 w 1371"/>
                <a:gd name="T85" fmla="*/ 220 h 224"/>
                <a:gd name="T86" fmla="*/ 399 w 1371"/>
                <a:gd name="T87" fmla="*/ 15 h 224"/>
                <a:gd name="T88" fmla="*/ 261 w 1371"/>
                <a:gd name="T89" fmla="*/ 42 h 224"/>
                <a:gd name="T90" fmla="*/ 240 w 1371"/>
                <a:gd name="T91" fmla="*/ 10 h 224"/>
                <a:gd name="T92" fmla="*/ 184 w 1371"/>
                <a:gd name="T93" fmla="*/ 72 h 224"/>
                <a:gd name="T94" fmla="*/ 161 w 1371"/>
                <a:gd name="T95" fmla="*/ 98 h 224"/>
                <a:gd name="T96" fmla="*/ 184 w 1371"/>
                <a:gd name="T97" fmla="*/ 220 h 224"/>
                <a:gd name="T98" fmla="*/ 216 w 1371"/>
                <a:gd name="T99" fmla="*/ 98 h 224"/>
                <a:gd name="T100" fmla="*/ 255 w 1371"/>
                <a:gd name="T101" fmla="*/ 72 h 224"/>
                <a:gd name="T102" fmla="*/ 216 w 1371"/>
                <a:gd name="T103" fmla="*/ 70 h 224"/>
                <a:gd name="T104" fmla="*/ 113 w 1371"/>
                <a:gd name="T105" fmla="*/ 146 h 224"/>
                <a:gd name="T106" fmla="*/ 32 w 1371"/>
                <a:gd name="T107" fmla="*/ 146 h 224"/>
                <a:gd name="T108" fmla="*/ 113 w 1371"/>
                <a:gd name="T109" fmla="*/ 146 h 224"/>
                <a:gd name="T110" fmla="*/ 73 w 1371"/>
                <a:gd name="T111" fmla="*/ 68 h 224"/>
                <a:gd name="T112" fmla="*/ 73 w 1371"/>
                <a:gd name="T113" fmla="*/ 22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1" h="224">
                  <a:moveTo>
                    <a:pt x="1300" y="88"/>
                  </a:moveTo>
                  <a:cubicBezTo>
                    <a:pt x="1321" y="88"/>
                    <a:pt x="1334" y="102"/>
                    <a:pt x="1336" y="123"/>
                  </a:cubicBezTo>
                  <a:cubicBezTo>
                    <a:pt x="1260" y="123"/>
                    <a:pt x="1260" y="123"/>
                    <a:pt x="1260" y="123"/>
                  </a:cubicBezTo>
                  <a:cubicBezTo>
                    <a:pt x="1264" y="101"/>
                    <a:pt x="1279" y="88"/>
                    <a:pt x="1300" y="88"/>
                  </a:cubicBezTo>
                  <a:moveTo>
                    <a:pt x="1301" y="59"/>
                  </a:moveTo>
                  <a:cubicBezTo>
                    <a:pt x="1256" y="59"/>
                    <a:pt x="1225" y="93"/>
                    <a:pt x="1225" y="141"/>
                  </a:cubicBezTo>
                  <a:cubicBezTo>
                    <a:pt x="1225" y="192"/>
                    <a:pt x="1258" y="223"/>
                    <a:pt x="1302" y="223"/>
                  </a:cubicBezTo>
                  <a:cubicBezTo>
                    <a:pt x="1333" y="223"/>
                    <a:pt x="1359" y="205"/>
                    <a:pt x="1366" y="182"/>
                  </a:cubicBezTo>
                  <a:cubicBezTo>
                    <a:pt x="1339" y="167"/>
                    <a:pt x="1339" y="167"/>
                    <a:pt x="1339" y="167"/>
                  </a:cubicBezTo>
                  <a:cubicBezTo>
                    <a:pt x="1332" y="186"/>
                    <a:pt x="1318" y="194"/>
                    <a:pt x="1301" y="194"/>
                  </a:cubicBezTo>
                  <a:cubicBezTo>
                    <a:pt x="1278" y="194"/>
                    <a:pt x="1261" y="177"/>
                    <a:pt x="1259" y="146"/>
                  </a:cubicBezTo>
                  <a:cubicBezTo>
                    <a:pt x="1370" y="146"/>
                    <a:pt x="1370" y="146"/>
                    <a:pt x="1370" y="146"/>
                  </a:cubicBezTo>
                  <a:cubicBezTo>
                    <a:pt x="1370" y="137"/>
                    <a:pt x="1370" y="137"/>
                    <a:pt x="1370" y="137"/>
                  </a:cubicBezTo>
                  <a:cubicBezTo>
                    <a:pt x="1371" y="94"/>
                    <a:pt x="1345" y="59"/>
                    <a:pt x="1301" y="59"/>
                  </a:cubicBezTo>
                  <a:moveTo>
                    <a:pt x="1133" y="88"/>
                  </a:moveTo>
                  <a:cubicBezTo>
                    <a:pt x="1155" y="88"/>
                    <a:pt x="1167" y="102"/>
                    <a:pt x="1169" y="123"/>
                  </a:cubicBezTo>
                  <a:cubicBezTo>
                    <a:pt x="1094" y="123"/>
                    <a:pt x="1094" y="123"/>
                    <a:pt x="1094" y="123"/>
                  </a:cubicBezTo>
                  <a:cubicBezTo>
                    <a:pt x="1098" y="101"/>
                    <a:pt x="1113" y="88"/>
                    <a:pt x="1133" y="88"/>
                  </a:cubicBezTo>
                  <a:moveTo>
                    <a:pt x="1134" y="59"/>
                  </a:moveTo>
                  <a:cubicBezTo>
                    <a:pt x="1089" y="59"/>
                    <a:pt x="1059" y="93"/>
                    <a:pt x="1059" y="141"/>
                  </a:cubicBezTo>
                  <a:cubicBezTo>
                    <a:pt x="1059" y="192"/>
                    <a:pt x="1091" y="223"/>
                    <a:pt x="1135" y="223"/>
                  </a:cubicBezTo>
                  <a:cubicBezTo>
                    <a:pt x="1167" y="223"/>
                    <a:pt x="1193" y="205"/>
                    <a:pt x="1200" y="182"/>
                  </a:cubicBezTo>
                  <a:cubicBezTo>
                    <a:pt x="1173" y="167"/>
                    <a:pt x="1173" y="167"/>
                    <a:pt x="1173" y="167"/>
                  </a:cubicBezTo>
                  <a:cubicBezTo>
                    <a:pt x="1166" y="186"/>
                    <a:pt x="1152" y="194"/>
                    <a:pt x="1135" y="194"/>
                  </a:cubicBezTo>
                  <a:cubicBezTo>
                    <a:pt x="1112" y="194"/>
                    <a:pt x="1095" y="177"/>
                    <a:pt x="1092" y="146"/>
                  </a:cubicBezTo>
                  <a:cubicBezTo>
                    <a:pt x="1204" y="146"/>
                    <a:pt x="1204" y="146"/>
                    <a:pt x="1204" y="146"/>
                  </a:cubicBezTo>
                  <a:cubicBezTo>
                    <a:pt x="1204" y="137"/>
                    <a:pt x="1204" y="137"/>
                    <a:pt x="1204" y="137"/>
                  </a:cubicBezTo>
                  <a:cubicBezTo>
                    <a:pt x="1204" y="94"/>
                    <a:pt x="1179" y="59"/>
                    <a:pt x="1134" y="59"/>
                  </a:cubicBezTo>
                  <a:moveTo>
                    <a:pt x="953" y="193"/>
                  </a:moveTo>
                  <a:cubicBezTo>
                    <a:pt x="928" y="193"/>
                    <a:pt x="912" y="175"/>
                    <a:pt x="912" y="141"/>
                  </a:cubicBezTo>
                  <a:cubicBezTo>
                    <a:pt x="912" y="107"/>
                    <a:pt x="928" y="89"/>
                    <a:pt x="953" y="89"/>
                  </a:cubicBezTo>
                  <a:cubicBezTo>
                    <a:pt x="977" y="89"/>
                    <a:pt x="995" y="104"/>
                    <a:pt x="997" y="133"/>
                  </a:cubicBezTo>
                  <a:cubicBezTo>
                    <a:pt x="997" y="149"/>
                    <a:pt x="997" y="149"/>
                    <a:pt x="997" y="149"/>
                  </a:cubicBezTo>
                  <a:cubicBezTo>
                    <a:pt x="995" y="179"/>
                    <a:pt x="977" y="193"/>
                    <a:pt x="953" y="193"/>
                  </a:cubicBezTo>
                  <a:moveTo>
                    <a:pt x="997" y="4"/>
                  </a:moveTo>
                  <a:cubicBezTo>
                    <a:pt x="997" y="82"/>
                    <a:pt x="997" y="82"/>
                    <a:pt x="997" y="82"/>
                  </a:cubicBezTo>
                  <a:cubicBezTo>
                    <a:pt x="995" y="82"/>
                    <a:pt x="995" y="82"/>
                    <a:pt x="995" y="82"/>
                  </a:cubicBezTo>
                  <a:cubicBezTo>
                    <a:pt x="986" y="69"/>
                    <a:pt x="971" y="59"/>
                    <a:pt x="948" y="59"/>
                  </a:cubicBezTo>
                  <a:cubicBezTo>
                    <a:pt x="910" y="59"/>
                    <a:pt x="877" y="90"/>
                    <a:pt x="877" y="141"/>
                  </a:cubicBezTo>
                  <a:cubicBezTo>
                    <a:pt x="877" y="192"/>
                    <a:pt x="910" y="223"/>
                    <a:pt x="948" y="223"/>
                  </a:cubicBezTo>
                  <a:cubicBezTo>
                    <a:pt x="971" y="223"/>
                    <a:pt x="986" y="214"/>
                    <a:pt x="995" y="200"/>
                  </a:cubicBezTo>
                  <a:cubicBezTo>
                    <a:pt x="997" y="200"/>
                    <a:pt x="997" y="200"/>
                    <a:pt x="997" y="200"/>
                  </a:cubicBezTo>
                  <a:cubicBezTo>
                    <a:pt x="997" y="220"/>
                    <a:pt x="997" y="220"/>
                    <a:pt x="997" y="220"/>
                  </a:cubicBezTo>
                  <a:cubicBezTo>
                    <a:pt x="1031" y="220"/>
                    <a:pt x="1031" y="220"/>
                    <a:pt x="1031" y="220"/>
                  </a:cubicBezTo>
                  <a:cubicBezTo>
                    <a:pt x="1031" y="0"/>
                    <a:pt x="1031" y="0"/>
                    <a:pt x="1031" y="0"/>
                  </a:cubicBezTo>
                  <a:lnTo>
                    <a:pt x="997" y="4"/>
                  </a:lnTo>
                  <a:close/>
                  <a:moveTo>
                    <a:pt x="795" y="59"/>
                  </a:moveTo>
                  <a:cubicBezTo>
                    <a:pt x="774" y="59"/>
                    <a:pt x="757" y="70"/>
                    <a:pt x="749" y="83"/>
                  </a:cubicBezTo>
                  <a:cubicBezTo>
                    <a:pt x="746" y="83"/>
                    <a:pt x="746" y="83"/>
                    <a:pt x="746" y="83"/>
                  </a:cubicBezTo>
                  <a:cubicBezTo>
                    <a:pt x="744" y="64"/>
                    <a:pt x="744" y="64"/>
                    <a:pt x="744" y="64"/>
                  </a:cubicBezTo>
                  <a:cubicBezTo>
                    <a:pt x="713" y="64"/>
                    <a:pt x="713" y="64"/>
                    <a:pt x="713" y="64"/>
                  </a:cubicBezTo>
                  <a:cubicBezTo>
                    <a:pt x="713" y="220"/>
                    <a:pt x="713" y="220"/>
                    <a:pt x="713" y="220"/>
                  </a:cubicBezTo>
                  <a:cubicBezTo>
                    <a:pt x="747" y="220"/>
                    <a:pt x="747" y="220"/>
                    <a:pt x="747" y="220"/>
                  </a:cubicBezTo>
                  <a:cubicBezTo>
                    <a:pt x="747" y="139"/>
                    <a:pt x="747" y="139"/>
                    <a:pt x="747" y="139"/>
                  </a:cubicBezTo>
                  <a:cubicBezTo>
                    <a:pt x="747" y="122"/>
                    <a:pt x="751" y="110"/>
                    <a:pt x="757" y="103"/>
                  </a:cubicBezTo>
                  <a:cubicBezTo>
                    <a:pt x="764" y="95"/>
                    <a:pt x="775" y="90"/>
                    <a:pt x="787" y="90"/>
                  </a:cubicBezTo>
                  <a:cubicBezTo>
                    <a:pt x="807" y="90"/>
                    <a:pt x="817" y="100"/>
                    <a:pt x="817" y="128"/>
                  </a:cubicBezTo>
                  <a:cubicBezTo>
                    <a:pt x="817" y="220"/>
                    <a:pt x="817" y="220"/>
                    <a:pt x="817" y="220"/>
                  </a:cubicBezTo>
                  <a:cubicBezTo>
                    <a:pt x="851" y="220"/>
                    <a:pt x="851" y="220"/>
                    <a:pt x="851" y="220"/>
                  </a:cubicBezTo>
                  <a:cubicBezTo>
                    <a:pt x="851" y="116"/>
                    <a:pt x="851" y="116"/>
                    <a:pt x="851" y="116"/>
                  </a:cubicBezTo>
                  <a:cubicBezTo>
                    <a:pt x="851" y="73"/>
                    <a:pt x="825" y="59"/>
                    <a:pt x="795" y="59"/>
                  </a:cubicBezTo>
                  <a:moveTo>
                    <a:pt x="642" y="64"/>
                  </a:moveTo>
                  <a:cubicBezTo>
                    <a:pt x="642" y="145"/>
                    <a:pt x="642" y="145"/>
                    <a:pt x="642" y="145"/>
                  </a:cubicBezTo>
                  <a:cubicBezTo>
                    <a:pt x="642" y="162"/>
                    <a:pt x="639" y="173"/>
                    <a:pt x="633" y="180"/>
                  </a:cubicBezTo>
                  <a:cubicBezTo>
                    <a:pt x="625" y="189"/>
                    <a:pt x="614" y="194"/>
                    <a:pt x="602" y="194"/>
                  </a:cubicBezTo>
                  <a:cubicBezTo>
                    <a:pt x="583" y="194"/>
                    <a:pt x="572" y="184"/>
                    <a:pt x="572" y="156"/>
                  </a:cubicBezTo>
                  <a:cubicBezTo>
                    <a:pt x="572" y="64"/>
                    <a:pt x="572" y="64"/>
                    <a:pt x="572" y="64"/>
                  </a:cubicBezTo>
                  <a:cubicBezTo>
                    <a:pt x="539" y="64"/>
                    <a:pt x="539" y="64"/>
                    <a:pt x="539" y="64"/>
                  </a:cubicBezTo>
                  <a:cubicBezTo>
                    <a:pt x="539" y="168"/>
                    <a:pt x="539" y="168"/>
                    <a:pt x="539" y="168"/>
                  </a:cubicBezTo>
                  <a:cubicBezTo>
                    <a:pt x="539" y="210"/>
                    <a:pt x="565" y="224"/>
                    <a:pt x="594" y="224"/>
                  </a:cubicBezTo>
                  <a:cubicBezTo>
                    <a:pt x="615" y="224"/>
                    <a:pt x="633" y="214"/>
                    <a:pt x="641" y="200"/>
                  </a:cubicBezTo>
                  <a:cubicBezTo>
                    <a:pt x="644" y="200"/>
                    <a:pt x="644" y="200"/>
                    <a:pt x="644" y="200"/>
                  </a:cubicBezTo>
                  <a:cubicBezTo>
                    <a:pt x="645" y="220"/>
                    <a:pt x="645" y="220"/>
                    <a:pt x="645" y="220"/>
                  </a:cubicBezTo>
                  <a:cubicBezTo>
                    <a:pt x="676" y="220"/>
                    <a:pt x="676" y="220"/>
                    <a:pt x="676" y="220"/>
                  </a:cubicBezTo>
                  <a:cubicBezTo>
                    <a:pt x="676" y="64"/>
                    <a:pt x="676" y="64"/>
                    <a:pt x="676" y="64"/>
                  </a:cubicBezTo>
                  <a:lnTo>
                    <a:pt x="642" y="64"/>
                  </a:lnTo>
                  <a:close/>
                  <a:moveTo>
                    <a:pt x="370" y="45"/>
                  </a:moveTo>
                  <a:cubicBezTo>
                    <a:pt x="398" y="45"/>
                    <a:pt x="398" y="45"/>
                    <a:pt x="398" y="45"/>
                  </a:cubicBezTo>
                  <a:cubicBezTo>
                    <a:pt x="454" y="45"/>
                    <a:pt x="474" y="70"/>
                    <a:pt x="474" y="117"/>
                  </a:cubicBezTo>
                  <a:cubicBezTo>
                    <a:pt x="474" y="164"/>
                    <a:pt x="454" y="189"/>
                    <a:pt x="398" y="189"/>
                  </a:cubicBezTo>
                  <a:cubicBezTo>
                    <a:pt x="370" y="189"/>
                    <a:pt x="370" y="189"/>
                    <a:pt x="370" y="189"/>
                  </a:cubicBezTo>
                  <a:lnTo>
                    <a:pt x="370" y="45"/>
                  </a:lnTo>
                  <a:close/>
                  <a:moveTo>
                    <a:pt x="399" y="15"/>
                  </a:moveTo>
                  <a:cubicBezTo>
                    <a:pt x="335" y="15"/>
                    <a:pt x="335" y="15"/>
                    <a:pt x="335" y="15"/>
                  </a:cubicBezTo>
                  <a:cubicBezTo>
                    <a:pt x="335" y="220"/>
                    <a:pt x="335" y="220"/>
                    <a:pt x="335" y="220"/>
                  </a:cubicBezTo>
                  <a:cubicBezTo>
                    <a:pt x="399" y="220"/>
                    <a:pt x="399" y="220"/>
                    <a:pt x="399" y="220"/>
                  </a:cubicBezTo>
                  <a:cubicBezTo>
                    <a:pt x="475" y="220"/>
                    <a:pt x="510" y="180"/>
                    <a:pt x="510" y="117"/>
                  </a:cubicBezTo>
                  <a:cubicBezTo>
                    <a:pt x="510" y="54"/>
                    <a:pt x="475" y="15"/>
                    <a:pt x="399" y="15"/>
                  </a:cubicBezTo>
                  <a:moveTo>
                    <a:pt x="243" y="39"/>
                  </a:moveTo>
                  <a:cubicBezTo>
                    <a:pt x="249" y="39"/>
                    <a:pt x="256" y="40"/>
                    <a:pt x="261" y="42"/>
                  </a:cubicBezTo>
                  <a:cubicBezTo>
                    <a:pt x="261" y="13"/>
                    <a:pt x="261" y="13"/>
                    <a:pt x="261" y="13"/>
                  </a:cubicBezTo>
                  <a:cubicBezTo>
                    <a:pt x="256" y="11"/>
                    <a:pt x="249" y="10"/>
                    <a:pt x="240" y="10"/>
                  </a:cubicBezTo>
                  <a:cubicBezTo>
                    <a:pt x="214" y="10"/>
                    <a:pt x="184" y="23"/>
                    <a:pt x="184" y="67"/>
                  </a:cubicBezTo>
                  <a:cubicBezTo>
                    <a:pt x="184" y="72"/>
                    <a:pt x="184" y="72"/>
                    <a:pt x="184" y="72"/>
                  </a:cubicBezTo>
                  <a:cubicBezTo>
                    <a:pt x="161" y="72"/>
                    <a:pt x="161" y="72"/>
                    <a:pt x="161" y="72"/>
                  </a:cubicBezTo>
                  <a:cubicBezTo>
                    <a:pt x="161" y="98"/>
                    <a:pt x="161" y="98"/>
                    <a:pt x="161" y="98"/>
                  </a:cubicBezTo>
                  <a:cubicBezTo>
                    <a:pt x="184" y="98"/>
                    <a:pt x="184" y="98"/>
                    <a:pt x="184" y="98"/>
                  </a:cubicBezTo>
                  <a:cubicBezTo>
                    <a:pt x="184" y="220"/>
                    <a:pt x="184" y="220"/>
                    <a:pt x="184" y="220"/>
                  </a:cubicBezTo>
                  <a:cubicBezTo>
                    <a:pt x="216" y="220"/>
                    <a:pt x="216" y="220"/>
                    <a:pt x="216" y="220"/>
                  </a:cubicBezTo>
                  <a:cubicBezTo>
                    <a:pt x="216" y="98"/>
                    <a:pt x="216" y="98"/>
                    <a:pt x="216" y="98"/>
                  </a:cubicBezTo>
                  <a:cubicBezTo>
                    <a:pt x="255" y="98"/>
                    <a:pt x="255" y="98"/>
                    <a:pt x="255" y="98"/>
                  </a:cubicBezTo>
                  <a:cubicBezTo>
                    <a:pt x="255" y="72"/>
                    <a:pt x="255" y="72"/>
                    <a:pt x="255" y="72"/>
                  </a:cubicBezTo>
                  <a:cubicBezTo>
                    <a:pt x="216" y="72"/>
                    <a:pt x="216" y="72"/>
                    <a:pt x="216" y="72"/>
                  </a:cubicBezTo>
                  <a:cubicBezTo>
                    <a:pt x="216" y="70"/>
                    <a:pt x="216" y="70"/>
                    <a:pt x="216" y="70"/>
                  </a:cubicBezTo>
                  <a:cubicBezTo>
                    <a:pt x="216" y="49"/>
                    <a:pt x="225" y="39"/>
                    <a:pt x="243" y="39"/>
                  </a:cubicBezTo>
                  <a:moveTo>
                    <a:pt x="113" y="146"/>
                  </a:moveTo>
                  <a:cubicBezTo>
                    <a:pt x="113" y="177"/>
                    <a:pt x="98" y="195"/>
                    <a:pt x="73" y="195"/>
                  </a:cubicBezTo>
                  <a:cubicBezTo>
                    <a:pt x="48" y="195"/>
                    <a:pt x="32" y="177"/>
                    <a:pt x="32" y="146"/>
                  </a:cubicBezTo>
                  <a:cubicBezTo>
                    <a:pt x="32" y="114"/>
                    <a:pt x="48" y="96"/>
                    <a:pt x="73" y="96"/>
                  </a:cubicBezTo>
                  <a:cubicBezTo>
                    <a:pt x="98" y="96"/>
                    <a:pt x="113" y="114"/>
                    <a:pt x="113" y="146"/>
                  </a:cubicBezTo>
                  <a:moveTo>
                    <a:pt x="145" y="146"/>
                  </a:moveTo>
                  <a:cubicBezTo>
                    <a:pt x="145" y="98"/>
                    <a:pt x="116" y="68"/>
                    <a:pt x="73" y="68"/>
                  </a:cubicBezTo>
                  <a:cubicBezTo>
                    <a:pt x="30" y="68"/>
                    <a:pt x="0" y="98"/>
                    <a:pt x="0" y="146"/>
                  </a:cubicBezTo>
                  <a:cubicBezTo>
                    <a:pt x="0" y="193"/>
                    <a:pt x="30" y="223"/>
                    <a:pt x="73" y="223"/>
                  </a:cubicBezTo>
                  <a:cubicBezTo>
                    <a:pt x="116" y="223"/>
                    <a:pt x="145" y="193"/>
                    <a:pt x="145" y="146"/>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7"/>
            <p:cNvSpPr>
              <a:spLocks noEditPoints="1"/>
            </p:cNvSpPr>
            <p:nvPr userDrawn="1"/>
          </p:nvSpPr>
          <p:spPr bwMode="auto">
            <a:xfrm>
              <a:off x="2244" y="1431"/>
              <a:ext cx="2808" cy="585"/>
            </a:xfrm>
            <a:custGeom>
              <a:avLst/>
              <a:gdLst>
                <a:gd name="T0" fmla="*/ 1332 w 1367"/>
                <a:gd name="T1" fmla="*/ 69 h 284"/>
                <a:gd name="T2" fmla="*/ 1251 w 1367"/>
                <a:gd name="T3" fmla="*/ 69 h 284"/>
                <a:gd name="T4" fmla="*/ 1272 w 1367"/>
                <a:gd name="T5" fmla="*/ 226 h 284"/>
                <a:gd name="T6" fmla="*/ 1286 w 1367"/>
                <a:gd name="T7" fmla="*/ 284 h 284"/>
                <a:gd name="T8" fmla="*/ 1355 w 1367"/>
                <a:gd name="T9" fmla="*/ 100 h 284"/>
                <a:gd name="T10" fmla="*/ 1161 w 1367"/>
                <a:gd name="T11" fmla="*/ 164 h 284"/>
                <a:gd name="T12" fmla="*/ 1199 w 1367"/>
                <a:gd name="T13" fmla="*/ 96 h 284"/>
                <a:gd name="T14" fmla="*/ 1160 w 1367"/>
                <a:gd name="T15" fmla="*/ 69 h 284"/>
                <a:gd name="T16" fmla="*/ 1127 w 1367"/>
                <a:gd name="T17" fmla="*/ 29 h 284"/>
                <a:gd name="T18" fmla="*/ 1107 w 1367"/>
                <a:gd name="T19" fmla="*/ 69 h 284"/>
                <a:gd name="T20" fmla="*/ 1127 w 1367"/>
                <a:gd name="T21" fmla="*/ 96 h 284"/>
                <a:gd name="T22" fmla="*/ 1184 w 1367"/>
                <a:gd name="T23" fmla="*/ 227 h 284"/>
                <a:gd name="T24" fmla="*/ 1207 w 1367"/>
                <a:gd name="T25" fmla="*/ 194 h 284"/>
                <a:gd name="T26" fmla="*/ 1161 w 1367"/>
                <a:gd name="T27" fmla="*/ 164 h 284"/>
                <a:gd name="T28" fmla="*/ 1045 w 1367"/>
                <a:gd name="T29" fmla="*/ 69 h 284"/>
                <a:gd name="T30" fmla="*/ 1079 w 1367"/>
                <a:gd name="T31" fmla="*/ 225 h 284"/>
                <a:gd name="T32" fmla="*/ 1084 w 1367"/>
                <a:gd name="T33" fmla="*/ 22 h 284"/>
                <a:gd name="T34" fmla="*/ 1040 w 1367"/>
                <a:gd name="T35" fmla="*/ 22 h 284"/>
                <a:gd name="T36" fmla="*/ 1084 w 1367"/>
                <a:gd name="T37" fmla="*/ 22 h 284"/>
                <a:gd name="T38" fmla="*/ 887 w 1367"/>
                <a:gd name="T39" fmla="*/ 198 h 284"/>
                <a:gd name="T40" fmla="*/ 1011 w 1367"/>
                <a:gd name="T41" fmla="*/ 178 h 284"/>
                <a:gd name="T42" fmla="*/ 925 w 1367"/>
                <a:gd name="T43" fmla="*/ 108 h 284"/>
                <a:gd name="T44" fmla="*/ 992 w 1367"/>
                <a:gd name="T45" fmla="*/ 112 h 284"/>
                <a:gd name="T46" fmla="*/ 950 w 1367"/>
                <a:gd name="T47" fmla="*/ 64 h 284"/>
                <a:gd name="T48" fmla="*/ 945 w 1367"/>
                <a:gd name="T49" fmla="*/ 158 h 284"/>
                <a:gd name="T50" fmla="*/ 950 w 1367"/>
                <a:gd name="T51" fmla="*/ 200 h 284"/>
                <a:gd name="T52" fmla="*/ 864 w 1367"/>
                <a:gd name="T53" fmla="*/ 64 h 284"/>
                <a:gd name="T54" fmla="*/ 821 w 1367"/>
                <a:gd name="T55" fmla="*/ 92 h 284"/>
                <a:gd name="T56" fmla="*/ 788 w 1367"/>
                <a:gd name="T57" fmla="*/ 69 h 284"/>
                <a:gd name="T58" fmla="*/ 822 w 1367"/>
                <a:gd name="T59" fmla="*/ 225 h 284"/>
                <a:gd name="T60" fmla="*/ 860 w 1367"/>
                <a:gd name="T61" fmla="*/ 96 h 284"/>
                <a:gd name="T62" fmla="*/ 875 w 1367"/>
                <a:gd name="T63" fmla="*/ 66 h 284"/>
                <a:gd name="T64" fmla="*/ 684 w 1367"/>
                <a:gd name="T65" fmla="*/ 93 h 284"/>
                <a:gd name="T66" fmla="*/ 645 w 1367"/>
                <a:gd name="T67" fmla="*/ 128 h 284"/>
                <a:gd name="T68" fmla="*/ 685 w 1367"/>
                <a:gd name="T69" fmla="*/ 64 h 284"/>
                <a:gd name="T70" fmla="*/ 686 w 1367"/>
                <a:gd name="T71" fmla="*/ 228 h 284"/>
                <a:gd name="T72" fmla="*/ 724 w 1367"/>
                <a:gd name="T73" fmla="*/ 172 h 284"/>
                <a:gd name="T74" fmla="*/ 643 w 1367"/>
                <a:gd name="T75" fmla="*/ 151 h 284"/>
                <a:gd name="T76" fmla="*/ 755 w 1367"/>
                <a:gd name="T77" fmla="*/ 142 h 284"/>
                <a:gd name="T78" fmla="*/ 563 w 1367"/>
                <a:gd name="T79" fmla="*/ 69 h 284"/>
                <a:gd name="T80" fmla="*/ 482 w 1367"/>
                <a:gd name="T81" fmla="*/ 69 h 284"/>
                <a:gd name="T82" fmla="*/ 503 w 1367"/>
                <a:gd name="T83" fmla="*/ 225 h 284"/>
                <a:gd name="T84" fmla="*/ 599 w 1367"/>
                <a:gd name="T85" fmla="*/ 69 h 284"/>
                <a:gd name="T86" fmla="*/ 418 w 1367"/>
                <a:gd name="T87" fmla="*/ 69 h 284"/>
                <a:gd name="T88" fmla="*/ 384 w 1367"/>
                <a:gd name="T89" fmla="*/ 225 h 284"/>
                <a:gd name="T90" fmla="*/ 418 w 1367"/>
                <a:gd name="T91" fmla="*/ 69 h 284"/>
                <a:gd name="T92" fmla="*/ 401 w 1367"/>
                <a:gd name="T93" fmla="*/ 0 h 284"/>
                <a:gd name="T94" fmla="*/ 401 w 1367"/>
                <a:gd name="T95" fmla="*/ 43 h 284"/>
                <a:gd name="T96" fmla="*/ 287 w 1367"/>
                <a:gd name="T97" fmla="*/ 64 h 284"/>
                <a:gd name="T98" fmla="*/ 238 w 1367"/>
                <a:gd name="T99" fmla="*/ 88 h 284"/>
                <a:gd name="T100" fmla="*/ 205 w 1367"/>
                <a:gd name="T101" fmla="*/ 69 h 284"/>
                <a:gd name="T102" fmla="*/ 239 w 1367"/>
                <a:gd name="T103" fmla="*/ 225 h 284"/>
                <a:gd name="T104" fmla="*/ 249 w 1367"/>
                <a:gd name="T105" fmla="*/ 108 h 284"/>
                <a:gd name="T106" fmla="*/ 309 w 1367"/>
                <a:gd name="T107" fmla="*/ 133 h 284"/>
                <a:gd name="T108" fmla="*/ 343 w 1367"/>
                <a:gd name="T109" fmla="*/ 225 h 284"/>
                <a:gd name="T110" fmla="*/ 287 w 1367"/>
                <a:gd name="T111" fmla="*/ 64 h 284"/>
                <a:gd name="T112" fmla="*/ 36 w 1367"/>
                <a:gd name="T113" fmla="*/ 20 h 284"/>
                <a:gd name="T114" fmla="*/ 0 w 1367"/>
                <a:gd name="T115" fmla="*/ 142 h 284"/>
                <a:gd name="T116" fmla="*/ 165 w 1367"/>
                <a:gd name="T117" fmla="*/ 142 h 284"/>
                <a:gd name="T118" fmla="*/ 129 w 1367"/>
                <a:gd name="T119" fmla="*/ 20 h 284"/>
                <a:gd name="T120" fmla="*/ 82 w 1367"/>
                <a:gd name="T121" fmla="*/ 19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7" h="284">
                  <a:moveTo>
                    <a:pt x="1367" y="69"/>
                  </a:moveTo>
                  <a:cubicBezTo>
                    <a:pt x="1332" y="69"/>
                    <a:pt x="1332" y="69"/>
                    <a:pt x="1332" y="69"/>
                  </a:cubicBezTo>
                  <a:cubicBezTo>
                    <a:pt x="1291" y="189"/>
                    <a:pt x="1291" y="189"/>
                    <a:pt x="1291" y="189"/>
                  </a:cubicBezTo>
                  <a:cubicBezTo>
                    <a:pt x="1251" y="69"/>
                    <a:pt x="1251" y="69"/>
                    <a:pt x="1251" y="69"/>
                  </a:cubicBezTo>
                  <a:cubicBezTo>
                    <a:pt x="1212" y="69"/>
                    <a:pt x="1212" y="69"/>
                    <a:pt x="1212" y="69"/>
                  </a:cubicBezTo>
                  <a:cubicBezTo>
                    <a:pt x="1272" y="226"/>
                    <a:pt x="1272" y="226"/>
                    <a:pt x="1272" y="226"/>
                  </a:cubicBezTo>
                  <a:cubicBezTo>
                    <a:pt x="1251" y="284"/>
                    <a:pt x="1251" y="284"/>
                    <a:pt x="1251" y="284"/>
                  </a:cubicBezTo>
                  <a:cubicBezTo>
                    <a:pt x="1286" y="284"/>
                    <a:pt x="1286" y="284"/>
                    <a:pt x="1286" y="284"/>
                  </a:cubicBezTo>
                  <a:cubicBezTo>
                    <a:pt x="1355" y="100"/>
                    <a:pt x="1355" y="100"/>
                    <a:pt x="1355" y="100"/>
                  </a:cubicBezTo>
                  <a:cubicBezTo>
                    <a:pt x="1355" y="100"/>
                    <a:pt x="1355" y="100"/>
                    <a:pt x="1355" y="100"/>
                  </a:cubicBezTo>
                  <a:lnTo>
                    <a:pt x="1367" y="69"/>
                  </a:lnTo>
                  <a:close/>
                  <a:moveTo>
                    <a:pt x="1161" y="164"/>
                  </a:moveTo>
                  <a:cubicBezTo>
                    <a:pt x="1161" y="96"/>
                    <a:pt x="1161" y="96"/>
                    <a:pt x="1161" y="96"/>
                  </a:cubicBezTo>
                  <a:cubicBezTo>
                    <a:pt x="1199" y="96"/>
                    <a:pt x="1199" y="96"/>
                    <a:pt x="1199" y="96"/>
                  </a:cubicBezTo>
                  <a:cubicBezTo>
                    <a:pt x="1199" y="69"/>
                    <a:pt x="1199" y="69"/>
                    <a:pt x="1199" y="69"/>
                  </a:cubicBezTo>
                  <a:cubicBezTo>
                    <a:pt x="1160" y="69"/>
                    <a:pt x="1160" y="69"/>
                    <a:pt x="1160" y="69"/>
                  </a:cubicBezTo>
                  <a:cubicBezTo>
                    <a:pt x="1160" y="25"/>
                    <a:pt x="1160" y="25"/>
                    <a:pt x="1160" y="25"/>
                  </a:cubicBezTo>
                  <a:cubicBezTo>
                    <a:pt x="1127" y="29"/>
                    <a:pt x="1127" y="29"/>
                    <a:pt x="1127" y="29"/>
                  </a:cubicBezTo>
                  <a:cubicBezTo>
                    <a:pt x="1127" y="69"/>
                    <a:pt x="1127" y="69"/>
                    <a:pt x="1127" y="69"/>
                  </a:cubicBezTo>
                  <a:cubicBezTo>
                    <a:pt x="1107" y="69"/>
                    <a:pt x="1107" y="69"/>
                    <a:pt x="1107" y="69"/>
                  </a:cubicBezTo>
                  <a:cubicBezTo>
                    <a:pt x="1107" y="96"/>
                    <a:pt x="1107" y="96"/>
                    <a:pt x="1107" y="96"/>
                  </a:cubicBezTo>
                  <a:cubicBezTo>
                    <a:pt x="1127" y="96"/>
                    <a:pt x="1127" y="96"/>
                    <a:pt x="1127" y="96"/>
                  </a:cubicBezTo>
                  <a:cubicBezTo>
                    <a:pt x="1127" y="168"/>
                    <a:pt x="1127" y="168"/>
                    <a:pt x="1127" y="168"/>
                  </a:cubicBezTo>
                  <a:cubicBezTo>
                    <a:pt x="1127" y="214"/>
                    <a:pt x="1157" y="227"/>
                    <a:pt x="1184" y="227"/>
                  </a:cubicBezTo>
                  <a:cubicBezTo>
                    <a:pt x="1194" y="227"/>
                    <a:pt x="1200" y="226"/>
                    <a:pt x="1207" y="224"/>
                  </a:cubicBezTo>
                  <a:cubicBezTo>
                    <a:pt x="1207" y="194"/>
                    <a:pt x="1207" y="194"/>
                    <a:pt x="1207" y="194"/>
                  </a:cubicBezTo>
                  <a:cubicBezTo>
                    <a:pt x="1201" y="195"/>
                    <a:pt x="1194" y="196"/>
                    <a:pt x="1187" y="196"/>
                  </a:cubicBezTo>
                  <a:cubicBezTo>
                    <a:pt x="1170" y="196"/>
                    <a:pt x="1161" y="186"/>
                    <a:pt x="1161" y="164"/>
                  </a:cubicBezTo>
                  <a:moveTo>
                    <a:pt x="1079" y="69"/>
                  </a:moveTo>
                  <a:cubicBezTo>
                    <a:pt x="1045" y="69"/>
                    <a:pt x="1045" y="69"/>
                    <a:pt x="1045" y="69"/>
                  </a:cubicBezTo>
                  <a:cubicBezTo>
                    <a:pt x="1045" y="225"/>
                    <a:pt x="1045" y="225"/>
                    <a:pt x="1045" y="225"/>
                  </a:cubicBezTo>
                  <a:cubicBezTo>
                    <a:pt x="1079" y="225"/>
                    <a:pt x="1079" y="225"/>
                    <a:pt x="1079" y="225"/>
                  </a:cubicBezTo>
                  <a:lnTo>
                    <a:pt x="1079" y="69"/>
                  </a:lnTo>
                  <a:close/>
                  <a:moveTo>
                    <a:pt x="1084" y="22"/>
                  </a:moveTo>
                  <a:cubicBezTo>
                    <a:pt x="1084" y="9"/>
                    <a:pt x="1074" y="0"/>
                    <a:pt x="1062" y="0"/>
                  </a:cubicBezTo>
                  <a:cubicBezTo>
                    <a:pt x="1050" y="0"/>
                    <a:pt x="1040" y="9"/>
                    <a:pt x="1040" y="22"/>
                  </a:cubicBezTo>
                  <a:cubicBezTo>
                    <a:pt x="1040" y="34"/>
                    <a:pt x="1050" y="43"/>
                    <a:pt x="1062" y="43"/>
                  </a:cubicBezTo>
                  <a:cubicBezTo>
                    <a:pt x="1074" y="43"/>
                    <a:pt x="1084" y="34"/>
                    <a:pt x="1084" y="22"/>
                  </a:cubicBezTo>
                  <a:moveTo>
                    <a:pt x="904" y="175"/>
                  </a:moveTo>
                  <a:cubicBezTo>
                    <a:pt x="887" y="198"/>
                    <a:pt x="887" y="198"/>
                    <a:pt x="887" y="198"/>
                  </a:cubicBezTo>
                  <a:cubicBezTo>
                    <a:pt x="898" y="214"/>
                    <a:pt x="918" y="228"/>
                    <a:pt x="950" y="228"/>
                  </a:cubicBezTo>
                  <a:cubicBezTo>
                    <a:pt x="986" y="228"/>
                    <a:pt x="1011" y="208"/>
                    <a:pt x="1011" y="178"/>
                  </a:cubicBezTo>
                  <a:cubicBezTo>
                    <a:pt x="1011" y="149"/>
                    <a:pt x="987" y="138"/>
                    <a:pt x="959" y="130"/>
                  </a:cubicBezTo>
                  <a:cubicBezTo>
                    <a:pt x="940" y="125"/>
                    <a:pt x="925" y="121"/>
                    <a:pt x="925" y="108"/>
                  </a:cubicBezTo>
                  <a:cubicBezTo>
                    <a:pt x="925" y="99"/>
                    <a:pt x="934" y="92"/>
                    <a:pt x="950" y="92"/>
                  </a:cubicBezTo>
                  <a:cubicBezTo>
                    <a:pt x="967" y="92"/>
                    <a:pt x="984" y="102"/>
                    <a:pt x="992" y="112"/>
                  </a:cubicBezTo>
                  <a:cubicBezTo>
                    <a:pt x="1009" y="88"/>
                    <a:pt x="1009" y="88"/>
                    <a:pt x="1009" y="88"/>
                  </a:cubicBezTo>
                  <a:cubicBezTo>
                    <a:pt x="996" y="74"/>
                    <a:pt x="975" y="64"/>
                    <a:pt x="950" y="64"/>
                  </a:cubicBezTo>
                  <a:cubicBezTo>
                    <a:pt x="916" y="64"/>
                    <a:pt x="892" y="82"/>
                    <a:pt x="892" y="110"/>
                  </a:cubicBezTo>
                  <a:cubicBezTo>
                    <a:pt x="892" y="140"/>
                    <a:pt x="916" y="151"/>
                    <a:pt x="945" y="158"/>
                  </a:cubicBezTo>
                  <a:cubicBezTo>
                    <a:pt x="967" y="164"/>
                    <a:pt x="978" y="169"/>
                    <a:pt x="978" y="182"/>
                  </a:cubicBezTo>
                  <a:cubicBezTo>
                    <a:pt x="978" y="193"/>
                    <a:pt x="967" y="200"/>
                    <a:pt x="950" y="200"/>
                  </a:cubicBezTo>
                  <a:cubicBezTo>
                    <a:pt x="929" y="200"/>
                    <a:pt x="911" y="188"/>
                    <a:pt x="904" y="175"/>
                  </a:cubicBezTo>
                  <a:moveTo>
                    <a:pt x="864" y="64"/>
                  </a:moveTo>
                  <a:cubicBezTo>
                    <a:pt x="847" y="64"/>
                    <a:pt x="831" y="75"/>
                    <a:pt x="823" y="92"/>
                  </a:cubicBezTo>
                  <a:cubicBezTo>
                    <a:pt x="821" y="92"/>
                    <a:pt x="821" y="92"/>
                    <a:pt x="821" y="92"/>
                  </a:cubicBezTo>
                  <a:cubicBezTo>
                    <a:pt x="819" y="69"/>
                    <a:pt x="819" y="69"/>
                    <a:pt x="819" y="69"/>
                  </a:cubicBezTo>
                  <a:cubicBezTo>
                    <a:pt x="788" y="69"/>
                    <a:pt x="788" y="69"/>
                    <a:pt x="788" y="69"/>
                  </a:cubicBezTo>
                  <a:cubicBezTo>
                    <a:pt x="788" y="225"/>
                    <a:pt x="788" y="225"/>
                    <a:pt x="788" y="225"/>
                  </a:cubicBezTo>
                  <a:cubicBezTo>
                    <a:pt x="822" y="225"/>
                    <a:pt x="822" y="225"/>
                    <a:pt x="822" y="225"/>
                  </a:cubicBezTo>
                  <a:cubicBezTo>
                    <a:pt x="822" y="138"/>
                    <a:pt x="822" y="138"/>
                    <a:pt x="822" y="138"/>
                  </a:cubicBezTo>
                  <a:cubicBezTo>
                    <a:pt x="822" y="111"/>
                    <a:pt x="838" y="96"/>
                    <a:pt x="860" y="96"/>
                  </a:cubicBezTo>
                  <a:cubicBezTo>
                    <a:pt x="866" y="96"/>
                    <a:pt x="870" y="97"/>
                    <a:pt x="872" y="98"/>
                  </a:cubicBezTo>
                  <a:cubicBezTo>
                    <a:pt x="875" y="66"/>
                    <a:pt x="875" y="66"/>
                    <a:pt x="875" y="66"/>
                  </a:cubicBezTo>
                  <a:cubicBezTo>
                    <a:pt x="872" y="65"/>
                    <a:pt x="869" y="64"/>
                    <a:pt x="864" y="64"/>
                  </a:cubicBezTo>
                  <a:moveTo>
                    <a:pt x="684" y="93"/>
                  </a:moveTo>
                  <a:cubicBezTo>
                    <a:pt x="706" y="93"/>
                    <a:pt x="719" y="107"/>
                    <a:pt x="720" y="128"/>
                  </a:cubicBezTo>
                  <a:cubicBezTo>
                    <a:pt x="645" y="128"/>
                    <a:pt x="645" y="128"/>
                    <a:pt x="645" y="128"/>
                  </a:cubicBezTo>
                  <a:cubicBezTo>
                    <a:pt x="649" y="105"/>
                    <a:pt x="664" y="93"/>
                    <a:pt x="684" y="93"/>
                  </a:cubicBezTo>
                  <a:moveTo>
                    <a:pt x="685" y="64"/>
                  </a:moveTo>
                  <a:cubicBezTo>
                    <a:pt x="640" y="64"/>
                    <a:pt x="610" y="98"/>
                    <a:pt x="610" y="146"/>
                  </a:cubicBezTo>
                  <a:cubicBezTo>
                    <a:pt x="610" y="197"/>
                    <a:pt x="642" y="228"/>
                    <a:pt x="686" y="228"/>
                  </a:cubicBezTo>
                  <a:cubicBezTo>
                    <a:pt x="718" y="228"/>
                    <a:pt x="744" y="209"/>
                    <a:pt x="751" y="187"/>
                  </a:cubicBezTo>
                  <a:cubicBezTo>
                    <a:pt x="724" y="172"/>
                    <a:pt x="724" y="172"/>
                    <a:pt x="724" y="172"/>
                  </a:cubicBezTo>
                  <a:cubicBezTo>
                    <a:pt x="717" y="190"/>
                    <a:pt x="703" y="198"/>
                    <a:pt x="686" y="198"/>
                  </a:cubicBezTo>
                  <a:cubicBezTo>
                    <a:pt x="663" y="198"/>
                    <a:pt x="646" y="182"/>
                    <a:pt x="643" y="151"/>
                  </a:cubicBezTo>
                  <a:cubicBezTo>
                    <a:pt x="755" y="151"/>
                    <a:pt x="755" y="151"/>
                    <a:pt x="755" y="151"/>
                  </a:cubicBezTo>
                  <a:cubicBezTo>
                    <a:pt x="755" y="142"/>
                    <a:pt x="755" y="142"/>
                    <a:pt x="755" y="142"/>
                  </a:cubicBezTo>
                  <a:cubicBezTo>
                    <a:pt x="755" y="98"/>
                    <a:pt x="730" y="64"/>
                    <a:pt x="685" y="64"/>
                  </a:cubicBezTo>
                  <a:moveTo>
                    <a:pt x="563" y="69"/>
                  </a:moveTo>
                  <a:cubicBezTo>
                    <a:pt x="522" y="189"/>
                    <a:pt x="522" y="189"/>
                    <a:pt x="522" y="189"/>
                  </a:cubicBezTo>
                  <a:cubicBezTo>
                    <a:pt x="482" y="69"/>
                    <a:pt x="482" y="69"/>
                    <a:pt x="482" y="69"/>
                  </a:cubicBezTo>
                  <a:cubicBezTo>
                    <a:pt x="443" y="69"/>
                    <a:pt x="443" y="69"/>
                    <a:pt x="443" y="69"/>
                  </a:cubicBezTo>
                  <a:cubicBezTo>
                    <a:pt x="503" y="225"/>
                    <a:pt x="503" y="225"/>
                    <a:pt x="503" y="225"/>
                  </a:cubicBezTo>
                  <a:cubicBezTo>
                    <a:pt x="539" y="225"/>
                    <a:pt x="539" y="225"/>
                    <a:pt x="539" y="225"/>
                  </a:cubicBezTo>
                  <a:cubicBezTo>
                    <a:pt x="599" y="69"/>
                    <a:pt x="599" y="69"/>
                    <a:pt x="599" y="69"/>
                  </a:cubicBezTo>
                  <a:lnTo>
                    <a:pt x="563" y="69"/>
                  </a:lnTo>
                  <a:close/>
                  <a:moveTo>
                    <a:pt x="418" y="69"/>
                  </a:moveTo>
                  <a:cubicBezTo>
                    <a:pt x="384" y="69"/>
                    <a:pt x="384" y="69"/>
                    <a:pt x="384" y="69"/>
                  </a:cubicBezTo>
                  <a:cubicBezTo>
                    <a:pt x="384" y="225"/>
                    <a:pt x="384" y="225"/>
                    <a:pt x="384" y="225"/>
                  </a:cubicBezTo>
                  <a:cubicBezTo>
                    <a:pt x="418" y="225"/>
                    <a:pt x="418" y="225"/>
                    <a:pt x="418" y="225"/>
                  </a:cubicBezTo>
                  <a:lnTo>
                    <a:pt x="418" y="69"/>
                  </a:lnTo>
                  <a:close/>
                  <a:moveTo>
                    <a:pt x="422" y="22"/>
                  </a:moveTo>
                  <a:cubicBezTo>
                    <a:pt x="422" y="9"/>
                    <a:pt x="413" y="0"/>
                    <a:pt x="401" y="0"/>
                  </a:cubicBezTo>
                  <a:cubicBezTo>
                    <a:pt x="389" y="0"/>
                    <a:pt x="379" y="9"/>
                    <a:pt x="379" y="22"/>
                  </a:cubicBezTo>
                  <a:cubicBezTo>
                    <a:pt x="379" y="34"/>
                    <a:pt x="389" y="43"/>
                    <a:pt x="401" y="43"/>
                  </a:cubicBezTo>
                  <a:cubicBezTo>
                    <a:pt x="413" y="43"/>
                    <a:pt x="422" y="34"/>
                    <a:pt x="422" y="22"/>
                  </a:cubicBezTo>
                  <a:moveTo>
                    <a:pt x="287" y="64"/>
                  </a:moveTo>
                  <a:cubicBezTo>
                    <a:pt x="266" y="64"/>
                    <a:pt x="249" y="75"/>
                    <a:pt x="241" y="88"/>
                  </a:cubicBezTo>
                  <a:cubicBezTo>
                    <a:pt x="238" y="88"/>
                    <a:pt x="238" y="88"/>
                    <a:pt x="238" y="88"/>
                  </a:cubicBezTo>
                  <a:cubicBezTo>
                    <a:pt x="237" y="69"/>
                    <a:pt x="237" y="69"/>
                    <a:pt x="237" y="69"/>
                  </a:cubicBezTo>
                  <a:cubicBezTo>
                    <a:pt x="205" y="69"/>
                    <a:pt x="205" y="69"/>
                    <a:pt x="205" y="69"/>
                  </a:cubicBezTo>
                  <a:cubicBezTo>
                    <a:pt x="205" y="225"/>
                    <a:pt x="205" y="225"/>
                    <a:pt x="205" y="225"/>
                  </a:cubicBezTo>
                  <a:cubicBezTo>
                    <a:pt x="239" y="225"/>
                    <a:pt x="239" y="225"/>
                    <a:pt x="239" y="225"/>
                  </a:cubicBezTo>
                  <a:cubicBezTo>
                    <a:pt x="239" y="144"/>
                    <a:pt x="239" y="144"/>
                    <a:pt x="239" y="144"/>
                  </a:cubicBezTo>
                  <a:cubicBezTo>
                    <a:pt x="239" y="126"/>
                    <a:pt x="243" y="115"/>
                    <a:pt x="249" y="108"/>
                  </a:cubicBezTo>
                  <a:cubicBezTo>
                    <a:pt x="256" y="99"/>
                    <a:pt x="267" y="95"/>
                    <a:pt x="279" y="95"/>
                  </a:cubicBezTo>
                  <a:cubicBezTo>
                    <a:pt x="299" y="95"/>
                    <a:pt x="309" y="105"/>
                    <a:pt x="309" y="133"/>
                  </a:cubicBezTo>
                  <a:cubicBezTo>
                    <a:pt x="309" y="225"/>
                    <a:pt x="309" y="225"/>
                    <a:pt x="309" y="225"/>
                  </a:cubicBezTo>
                  <a:cubicBezTo>
                    <a:pt x="343" y="225"/>
                    <a:pt x="343" y="225"/>
                    <a:pt x="343" y="225"/>
                  </a:cubicBezTo>
                  <a:cubicBezTo>
                    <a:pt x="343" y="121"/>
                    <a:pt x="343" y="121"/>
                    <a:pt x="343" y="121"/>
                  </a:cubicBezTo>
                  <a:cubicBezTo>
                    <a:pt x="343" y="78"/>
                    <a:pt x="317" y="64"/>
                    <a:pt x="287" y="64"/>
                  </a:cubicBezTo>
                  <a:moveTo>
                    <a:pt x="36" y="141"/>
                  </a:moveTo>
                  <a:cubicBezTo>
                    <a:pt x="36" y="20"/>
                    <a:pt x="36" y="20"/>
                    <a:pt x="36" y="20"/>
                  </a:cubicBezTo>
                  <a:cubicBezTo>
                    <a:pt x="0" y="20"/>
                    <a:pt x="0" y="20"/>
                    <a:pt x="0" y="20"/>
                  </a:cubicBezTo>
                  <a:cubicBezTo>
                    <a:pt x="0" y="142"/>
                    <a:pt x="0" y="142"/>
                    <a:pt x="0" y="142"/>
                  </a:cubicBezTo>
                  <a:cubicBezTo>
                    <a:pt x="0" y="198"/>
                    <a:pt x="26" y="231"/>
                    <a:pt x="82" y="231"/>
                  </a:cubicBezTo>
                  <a:cubicBezTo>
                    <a:pt x="138" y="231"/>
                    <a:pt x="165" y="199"/>
                    <a:pt x="165" y="142"/>
                  </a:cubicBezTo>
                  <a:cubicBezTo>
                    <a:pt x="165" y="20"/>
                    <a:pt x="165" y="20"/>
                    <a:pt x="165" y="20"/>
                  </a:cubicBezTo>
                  <a:cubicBezTo>
                    <a:pt x="129" y="20"/>
                    <a:pt x="129" y="20"/>
                    <a:pt x="129" y="20"/>
                  </a:cubicBezTo>
                  <a:cubicBezTo>
                    <a:pt x="129" y="141"/>
                    <a:pt x="129" y="141"/>
                    <a:pt x="129" y="141"/>
                  </a:cubicBezTo>
                  <a:cubicBezTo>
                    <a:pt x="129" y="179"/>
                    <a:pt x="117" y="199"/>
                    <a:pt x="82" y="199"/>
                  </a:cubicBezTo>
                  <a:cubicBezTo>
                    <a:pt x="48" y="199"/>
                    <a:pt x="36" y="179"/>
                    <a:pt x="36" y="141"/>
                  </a:cubicBezTo>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86107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 Shield">
    <p:spTree>
      <p:nvGrpSpPr>
        <p:cNvPr id="1" name=""/>
        <p:cNvGrpSpPr/>
        <p:nvPr/>
      </p:nvGrpSpPr>
      <p:grpSpPr>
        <a:xfrm>
          <a:off x="0" y="0"/>
          <a:ext cx="0" cy="0"/>
          <a:chOff x="0" y="0"/>
          <a:chExt cx="0" cy="0"/>
        </a:xfrm>
      </p:grpSpPr>
      <p:sp>
        <p:nvSpPr>
          <p:cNvPr id="5" name="TextBox 4"/>
          <p:cNvSpPr txBox="1"/>
          <p:nvPr userDrawn="1"/>
        </p:nvSpPr>
        <p:spPr>
          <a:xfrm>
            <a:off x="3363385" y="4232732"/>
            <a:ext cx="5465233" cy="424732"/>
          </a:xfrm>
          <a:prstGeom prst="rect">
            <a:avLst/>
          </a:prstGeom>
        </p:spPr>
        <p:txBody>
          <a:bodyPr vert="horz" lIns="0" tIns="45720" rIns="0" bIns="45720" rtlCol="0" anchor="ctr" anchorCtr="0">
            <a:normAutofit/>
          </a:bodyPr>
          <a:lstStyle>
            <a:lvl1pPr lvl="0" indent="0" algn="ctr">
              <a:lnSpc>
                <a:spcPct val="90000"/>
              </a:lnSpc>
              <a:spcBef>
                <a:spcPts val="1000"/>
              </a:spcBef>
              <a:buClr>
                <a:schemeClr val="tx1"/>
              </a:buClr>
              <a:buFont typeface="Calibri" panose="020F0502020204030204" pitchFamily="34" charset="0"/>
              <a:buNone/>
              <a:defRPr sz="2400" b="1" baseline="0">
                <a:solidFill>
                  <a:schemeClr val="accent1"/>
                </a:solidFill>
                <a:cs typeface="Arial" panose="020B0604020202020204" pitchFamily="34" charset="0"/>
              </a:defRPr>
            </a:lvl1pPr>
            <a:lvl2pPr marL="0" indent="0" defTabSz="914400">
              <a:lnSpc>
                <a:spcPct val="90000"/>
              </a:lnSpc>
              <a:spcBef>
                <a:spcPts val="500"/>
              </a:spcBef>
              <a:buClr>
                <a:schemeClr val="tx1"/>
              </a:buClr>
              <a:buFont typeface="Calibri" panose="020F0502020204030204" pitchFamily="34" charset="0"/>
              <a:buNone/>
              <a:defRPr sz="2000"/>
            </a:lvl2pPr>
            <a:lvl3pPr marL="712788" indent="-355600" defTabSz="914400">
              <a:lnSpc>
                <a:spcPct val="90000"/>
              </a:lnSpc>
              <a:spcBef>
                <a:spcPts val="500"/>
              </a:spcBef>
              <a:buClr>
                <a:schemeClr val="tx1"/>
              </a:buClr>
              <a:buFont typeface="Calibri" panose="020F0502020204030204" pitchFamily="34" charset="0"/>
              <a:buChar char="–"/>
            </a:lvl3pPr>
            <a:lvl4pPr marL="1079500" indent="-366713" defTabSz="914400">
              <a:lnSpc>
                <a:spcPct val="90000"/>
              </a:lnSpc>
              <a:spcBef>
                <a:spcPts val="500"/>
              </a:spcBef>
              <a:buClr>
                <a:schemeClr val="tx1"/>
              </a:buClr>
              <a:buFont typeface="Calibri" panose="020F0502020204030204" pitchFamily="34" charset="0"/>
              <a:buChar char="–"/>
              <a:defRPr sz="1600"/>
            </a:lvl4pPr>
            <a:lvl5pPr marL="1435100" indent="-355600" defTabSz="914400">
              <a:lnSpc>
                <a:spcPct val="90000"/>
              </a:lnSpc>
              <a:spcBef>
                <a:spcPts val="500"/>
              </a:spcBef>
              <a:buClr>
                <a:schemeClr val="tx1"/>
              </a:buClr>
              <a:buFont typeface="Calibri" panose="020F0502020204030204" pitchFamily="34" charset="0"/>
              <a:buChar char="–"/>
              <a:defRPr sz="1600"/>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lvl="0"/>
            <a:r>
              <a:rPr lang="en-GB" sz="2400" dirty="0"/>
              <a:t>dundee.ac.uk</a:t>
            </a:r>
          </a:p>
        </p:txBody>
      </p:sp>
      <p:sp>
        <p:nvSpPr>
          <p:cNvPr id="4" name="Freeform 5"/>
          <p:cNvSpPr>
            <a:spLocks noEditPoints="1"/>
          </p:cNvSpPr>
          <p:nvPr userDrawn="1"/>
        </p:nvSpPr>
        <p:spPr bwMode="auto">
          <a:xfrm>
            <a:off x="5615472" y="2778309"/>
            <a:ext cx="961056" cy="1301382"/>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GB" sz="1800"/>
          </a:p>
        </p:txBody>
      </p:sp>
    </p:spTree>
    <p:extLst>
      <p:ext uri="{BB962C8B-B14F-4D97-AF65-F5344CB8AC3E}">
        <p14:creationId xmlns:p14="http://schemas.microsoft.com/office/powerpoint/2010/main" val="3572024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529CA-8579-4194-895A-A373B31692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1CDE22B-6AC3-497F-B2AA-E015E10B72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5EEBBDE-B5A0-44E0-A3E7-5DE7865BE3A0}"/>
              </a:ext>
            </a:extLst>
          </p:cNvPr>
          <p:cNvSpPr>
            <a:spLocks noGrp="1"/>
          </p:cNvSpPr>
          <p:nvPr>
            <p:ph type="dt" sz="half" idx="10"/>
          </p:nvPr>
        </p:nvSpPr>
        <p:spPr/>
        <p:txBody>
          <a:bodyPr/>
          <a:lstStyle/>
          <a:p>
            <a:fld id="{619AC979-52EE-4A95-B929-A3740FB5BF04}" type="datetimeFigureOut">
              <a:rPr lang="en-GB" smtClean="0"/>
              <a:t>05/12/2024</a:t>
            </a:fld>
            <a:endParaRPr lang="en-GB"/>
          </a:p>
        </p:txBody>
      </p:sp>
      <p:sp>
        <p:nvSpPr>
          <p:cNvPr id="5" name="Footer Placeholder 4">
            <a:extLst>
              <a:ext uri="{FF2B5EF4-FFF2-40B4-BE49-F238E27FC236}">
                <a16:creationId xmlns:a16="http://schemas.microsoft.com/office/drawing/2014/main" id="{162D83A2-A3EB-494D-A7EB-14878989E2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826DD5-6197-4430-B0AB-2B5712B81024}"/>
              </a:ext>
            </a:extLst>
          </p:cNvPr>
          <p:cNvSpPr>
            <a:spLocks noGrp="1"/>
          </p:cNvSpPr>
          <p:nvPr>
            <p:ph type="sldNum" sz="quarter" idx="12"/>
          </p:nvPr>
        </p:nvSpPr>
        <p:spPr/>
        <p:txBody>
          <a:bodyPr/>
          <a:lstStyle/>
          <a:p>
            <a:fld id="{DB6DC6CE-4967-4FF1-8CFF-DA83A157A2B1}" type="slidenum">
              <a:rPr lang="en-GB" smtClean="0"/>
              <a:t>‹#›</a:t>
            </a:fld>
            <a:endParaRPr lang="en-GB"/>
          </a:p>
        </p:txBody>
      </p:sp>
    </p:spTree>
    <p:extLst>
      <p:ext uri="{BB962C8B-B14F-4D97-AF65-F5344CB8AC3E}">
        <p14:creationId xmlns:p14="http://schemas.microsoft.com/office/powerpoint/2010/main" val="835833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8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6467" y="374903"/>
            <a:ext cx="10529485" cy="1055311"/>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6467" y="1593851"/>
            <a:ext cx="11159067" cy="4608513"/>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584960" y="6388155"/>
            <a:ext cx="9022080" cy="360000"/>
          </a:xfrm>
          <a:prstGeom prst="rect">
            <a:avLst/>
          </a:prstGeom>
        </p:spPr>
        <p:txBody>
          <a:bodyPr vert="horz" lIns="0" tIns="0" rIns="0" bIns="0" rtlCol="0" anchor="ctr"/>
          <a:lstStyle>
            <a:lvl1pPr algn="ctr">
              <a:defRPr sz="1000">
                <a:solidFill>
                  <a:schemeClr val="tx1">
                    <a:lumMod val="60000"/>
                    <a:lumOff val="40000"/>
                  </a:schemeClr>
                </a:solidFill>
              </a:defRPr>
            </a:lvl1pPr>
          </a:lstStyle>
          <a:p>
            <a:endParaRPr lang="en-GB" dirty="0"/>
          </a:p>
        </p:txBody>
      </p:sp>
      <p:sp>
        <p:nvSpPr>
          <p:cNvPr id="6" name="Slide Number Placeholder 5"/>
          <p:cNvSpPr>
            <a:spLocks noGrp="1"/>
          </p:cNvSpPr>
          <p:nvPr>
            <p:ph type="sldNum" sz="quarter" idx="4"/>
          </p:nvPr>
        </p:nvSpPr>
        <p:spPr>
          <a:xfrm>
            <a:off x="11521440" y="6386512"/>
            <a:ext cx="345440" cy="360000"/>
          </a:xfrm>
          <a:prstGeom prst="rect">
            <a:avLst/>
          </a:prstGeom>
        </p:spPr>
        <p:txBody>
          <a:bodyPr vert="horz" lIns="0" tIns="0" rIns="0" bIns="0" rtlCol="0" anchor="ctr"/>
          <a:lstStyle>
            <a:lvl1pPr algn="l">
              <a:defRPr sz="1000" b="1">
                <a:solidFill>
                  <a:schemeClr val="accent1"/>
                </a:solidFill>
              </a:defRPr>
            </a:lvl1pPr>
          </a:lstStyle>
          <a:p>
            <a:fld id="{E89BC60F-F4BF-4EE8-9F02-8A0093F1814F}" type="slidenum">
              <a:rPr lang="en-GB" smtClean="0"/>
              <a:pPr/>
              <a:t>‹#›</a:t>
            </a:fld>
            <a:endParaRPr lang="en-GB" dirty="0"/>
          </a:p>
        </p:txBody>
      </p:sp>
      <p:sp>
        <p:nvSpPr>
          <p:cNvPr id="10" name="TextBox 9"/>
          <p:cNvSpPr txBox="1">
            <a:spLocks noChangeAspect="1"/>
          </p:cNvSpPr>
          <p:nvPr userDrawn="1"/>
        </p:nvSpPr>
        <p:spPr>
          <a:xfrm>
            <a:off x="10589097" y="6386512"/>
            <a:ext cx="863449" cy="360000"/>
          </a:xfrm>
          <a:prstGeom prst="rect">
            <a:avLst/>
          </a:prstGeom>
          <a:noFill/>
        </p:spPr>
        <p:txBody>
          <a:bodyPr wrap="none" lIns="0" tIns="0" rIns="0" bIns="0" rtlCol="0" anchor="ctr" anchorCtr="0">
            <a:noAutofit/>
          </a:bodyPr>
          <a:lstStyle/>
          <a:p>
            <a:pPr marL="0" algn="r" defTabSz="457200" rtl="0" eaLnBrk="1" latinLnBrk="0" hangingPunct="1"/>
            <a:r>
              <a:rPr lang="en-GB" sz="1000" b="1" kern="1200" dirty="0">
                <a:solidFill>
                  <a:srgbClr val="4365E2"/>
                </a:solidFill>
                <a:latin typeface="+mn-lt"/>
                <a:ea typeface="+mn-ea"/>
                <a:cs typeface="+mn-cs"/>
              </a:rPr>
              <a:t>Page</a:t>
            </a:r>
          </a:p>
        </p:txBody>
      </p:sp>
      <p:sp>
        <p:nvSpPr>
          <p:cNvPr id="11" name="TextBox 10"/>
          <p:cNvSpPr txBox="1">
            <a:spLocks noChangeAspect="1"/>
          </p:cNvSpPr>
          <p:nvPr userDrawn="1"/>
        </p:nvSpPr>
        <p:spPr>
          <a:xfrm>
            <a:off x="516468" y="6386512"/>
            <a:ext cx="2232403" cy="360000"/>
          </a:xfrm>
          <a:prstGeom prst="rect">
            <a:avLst/>
          </a:prstGeom>
          <a:noFill/>
        </p:spPr>
        <p:txBody>
          <a:bodyPr wrap="none" lIns="0" tIns="0" rIns="0" bIns="0" rtlCol="0" anchor="ctr" anchorCtr="0">
            <a:noAutofit/>
          </a:bodyPr>
          <a:lstStyle/>
          <a:p>
            <a:pPr marL="0" algn="l" defTabSz="457200" rtl="0" eaLnBrk="1" latinLnBrk="0" hangingPunct="1"/>
            <a:r>
              <a:rPr lang="en-GB" sz="1000" b="1" kern="1200" dirty="0">
                <a:solidFill>
                  <a:srgbClr val="4365E2"/>
                </a:solidFill>
                <a:latin typeface="+mn-lt"/>
                <a:ea typeface="+mn-ea"/>
                <a:cs typeface="+mn-cs"/>
              </a:rPr>
              <a:t>dundee.ac.uk</a:t>
            </a:r>
          </a:p>
        </p:txBody>
      </p:sp>
      <p:cxnSp>
        <p:nvCxnSpPr>
          <p:cNvPr id="12" name="Straight Connector 11"/>
          <p:cNvCxnSpPr/>
          <p:nvPr userDrawn="1"/>
        </p:nvCxnSpPr>
        <p:spPr>
          <a:xfrm>
            <a:off x="508456" y="6285984"/>
            <a:ext cx="11175088"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Freeform 5"/>
          <p:cNvSpPr>
            <a:spLocks noEditPoints="1"/>
          </p:cNvSpPr>
          <p:nvPr userDrawn="1"/>
        </p:nvSpPr>
        <p:spPr bwMode="auto">
          <a:xfrm>
            <a:off x="11175725" y="325465"/>
            <a:ext cx="499809" cy="676800"/>
          </a:xfrm>
          <a:custGeom>
            <a:avLst/>
            <a:gdLst>
              <a:gd name="T0" fmla="*/ 250 w 340"/>
              <a:gd name="T1" fmla="*/ 401 h 462"/>
              <a:gd name="T2" fmla="*/ 91 w 340"/>
              <a:gd name="T3" fmla="*/ 402 h 462"/>
              <a:gd name="T4" fmla="*/ 170 w 340"/>
              <a:gd name="T5" fmla="*/ 294 h 462"/>
              <a:gd name="T6" fmla="*/ 332 w 340"/>
              <a:gd name="T7" fmla="*/ 170 h 462"/>
              <a:gd name="T8" fmla="*/ 276 w 340"/>
              <a:gd name="T9" fmla="*/ 375 h 462"/>
              <a:gd name="T10" fmla="*/ 23 w 340"/>
              <a:gd name="T11" fmla="*/ 59 h 462"/>
              <a:gd name="T12" fmla="*/ 45 w 340"/>
              <a:gd name="T13" fmla="*/ 79 h 462"/>
              <a:gd name="T14" fmla="*/ 73 w 340"/>
              <a:gd name="T15" fmla="*/ 88 h 462"/>
              <a:gd name="T16" fmla="*/ 56 w 340"/>
              <a:gd name="T17" fmla="*/ 102 h 462"/>
              <a:gd name="T18" fmla="*/ 56 w 340"/>
              <a:gd name="T19" fmla="*/ 118 h 462"/>
              <a:gd name="T20" fmla="*/ 55 w 340"/>
              <a:gd name="T21" fmla="*/ 117 h 462"/>
              <a:gd name="T22" fmla="*/ 23 w 340"/>
              <a:gd name="T23" fmla="*/ 59 h 462"/>
              <a:gd name="T24" fmla="*/ 94 w 340"/>
              <a:gd name="T25" fmla="*/ 61 h 462"/>
              <a:gd name="T26" fmla="*/ 93 w 340"/>
              <a:gd name="T27" fmla="*/ 44 h 462"/>
              <a:gd name="T28" fmla="*/ 105 w 340"/>
              <a:gd name="T29" fmla="*/ 44 h 462"/>
              <a:gd name="T30" fmla="*/ 122 w 340"/>
              <a:gd name="T31" fmla="*/ 54 h 462"/>
              <a:gd name="T32" fmla="*/ 128 w 340"/>
              <a:gd name="T33" fmla="*/ 64 h 462"/>
              <a:gd name="T34" fmla="*/ 112 w 340"/>
              <a:gd name="T35" fmla="*/ 72 h 462"/>
              <a:gd name="T36" fmla="*/ 115 w 340"/>
              <a:gd name="T37" fmla="*/ 94 h 462"/>
              <a:gd name="T38" fmla="*/ 103 w 340"/>
              <a:gd name="T39" fmla="*/ 94 h 462"/>
              <a:gd name="T40" fmla="*/ 85 w 340"/>
              <a:gd name="T41" fmla="*/ 79 h 462"/>
              <a:gd name="T42" fmla="*/ 78 w 340"/>
              <a:gd name="T43" fmla="*/ 69 h 462"/>
              <a:gd name="T44" fmla="*/ 153 w 340"/>
              <a:gd name="T45" fmla="*/ 49 h 462"/>
              <a:gd name="T46" fmla="*/ 160 w 340"/>
              <a:gd name="T47" fmla="*/ 48 h 462"/>
              <a:gd name="T48" fmla="*/ 157 w 340"/>
              <a:gd name="T49" fmla="*/ 39 h 462"/>
              <a:gd name="T50" fmla="*/ 171 w 340"/>
              <a:gd name="T51" fmla="*/ 20 h 462"/>
              <a:gd name="T52" fmla="*/ 180 w 340"/>
              <a:gd name="T53" fmla="*/ 48 h 462"/>
              <a:gd name="T54" fmla="*/ 200 w 340"/>
              <a:gd name="T55" fmla="*/ 70 h 462"/>
              <a:gd name="T56" fmla="*/ 178 w 340"/>
              <a:gd name="T57" fmla="*/ 74 h 462"/>
              <a:gd name="T58" fmla="*/ 170 w 340"/>
              <a:gd name="T59" fmla="*/ 87 h 462"/>
              <a:gd name="T60" fmla="*/ 162 w 340"/>
              <a:gd name="T61" fmla="*/ 74 h 462"/>
              <a:gd name="T62" fmla="*/ 140 w 340"/>
              <a:gd name="T63" fmla="*/ 70 h 462"/>
              <a:gd name="T64" fmla="*/ 212 w 340"/>
              <a:gd name="T65" fmla="*/ 64 h 462"/>
              <a:gd name="T66" fmla="*/ 218 w 340"/>
              <a:gd name="T67" fmla="*/ 54 h 462"/>
              <a:gd name="T68" fmla="*/ 235 w 340"/>
              <a:gd name="T69" fmla="*/ 44 h 462"/>
              <a:gd name="T70" fmla="*/ 247 w 340"/>
              <a:gd name="T71" fmla="*/ 44 h 462"/>
              <a:gd name="T72" fmla="*/ 246 w 340"/>
              <a:gd name="T73" fmla="*/ 61 h 462"/>
              <a:gd name="T74" fmla="*/ 262 w 340"/>
              <a:gd name="T75" fmla="*/ 69 h 462"/>
              <a:gd name="T76" fmla="*/ 256 w 340"/>
              <a:gd name="T77" fmla="*/ 79 h 462"/>
              <a:gd name="T78" fmla="*/ 237 w 340"/>
              <a:gd name="T79" fmla="*/ 94 h 462"/>
              <a:gd name="T80" fmla="*/ 225 w 340"/>
              <a:gd name="T81" fmla="*/ 94 h 462"/>
              <a:gd name="T82" fmla="*/ 228 w 340"/>
              <a:gd name="T83" fmla="*/ 72 h 462"/>
              <a:gd name="T84" fmla="*/ 212 w 340"/>
              <a:gd name="T85" fmla="*/ 64 h 462"/>
              <a:gd name="T86" fmla="*/ 267 w 340"/>
              <a:gd name="T87" fmla="*/ 148 h 462"/>
              <a:gd name="T88" fmla="*/ 73 w 340"/>
              <a:gd name="T89" fmla="*/ 148 h 462"/>
              <a:gd name="T90" fmla="*/ 170 w 340"/>
              <a:gd name="T91" fmla="*/ 98 h 462"/>
              <a:gd name="T92" fmla="*/ 267 w 340"/>
              <a:gd name="T93" fmla="*/ 88 h 462"/>
              <a:gd name="T94" fmla="*/ 296 w 340"/>
              <a:gd name="T95" fmla="*/ 79 h 462"/>
              <a:gd name="T96" fmla="*/ 318 w 340"/>
              <a:gd name="T97" fmla="*/ 59 h 462"/>
              <a:gd name="T98" fmla="*/ 318 w 340"/>
              <a:gd name="T99" fmla="*/ 60 h 462"/>
              <a:gd name="T100" fmla="*/ 284 w 340"/>
              <a:gd name="T101" fmla="*/ 118 h 462"/>
              <a:gd name="T102" fmla="*/ 281 w 340"/>
              <a:gd name="T103" fmla="*/ 105 h 462"/>
              <a:gd name="T104" fmla="*/ 267 w 340"/>
              <a:gd name="T105" fmla="*/ 89 h 462"/>
              <a:gd name="T106" fmla="*/ 0 w 340"/>
              <a:gd name="T107" fmla="*/ 0 h 462"/>
              <a:gd name="T108" fmla="*/ 170 w 340"/>
              <a:gd name="T109" fmla="*/ 462 h 462"/>
              <a:gd name="T110" fmla="*/ 340 w 340"/>
              <a:gd name="T11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0" h="462">
                <a:moveTo>
                  <a:pt x="276" y="375"/>
                </a:moveTo>
                <a:cubicBezTo>
                  <a:pt x="268" y="384"/>
                  <a:pt x="259" y="393"/>
                  <a:pt x="250" y="401"/>
                </a:cubicBezTo>
                <a:cubicBezTo>
                  <a:pt x="215" y="432"/>
                  <a:pt x="180" y="448"/>
                  <a:pt x="170" y="453"/>
                </a:cubicBezTo>
                <a:cubicBezTo>
                  <a:pt x="160" y="448"/>
                  <a:pt x="125" y="432"/>
                  <a:pt x="91" y="402"/>
                </a:cubicBezTo>
                <a:cubicBezTo>
                  <a:pt x="81" y="393"/>
                  <a:pt x="73" y="384"/>
                  <a:pt x="65" y="375"/>
                </a:cubicBezTo>
                <a:cubicBezTo>
                  <a:pt x="170" y="294"/>
                  <a:pt x="170" y="294"/>
                  <a:pt x="170" y="294"/>
                </a:cubicBezTo>
                <a:cubicBezTo>
                  <a:pt x="9" y="170"/>
                  <a:pt x="9" y="170"/>
                  <a:pt x="9" y="170"/>
                </a:cubicBezTo>
                <a:cubicBezTo>
                  <a:pt x="332" y="170"/>
                  <a:pt x="332" y="170"/>
                  <a:pt x="332" y="170"/>
                </a:cubicBezTo>
                <a:cubicBezTo>
                  <a:pt x="170" y="294"/>
                  <a:pt x="170" y="294"/>
                  <a:pt x="170" y="294"/>
                </a:cubicBezTo>
                <a:lnTo>
                  <a:pt x="276" y="375"/>
                </a:lnTo>
                <a:close/>
                <a:moveTo>
                  <a:pt x="23" y="59"/>
                </a:moveTo>
                <a:cubicBezTo>
                  <a:pt x="23" y="59"/>
                  <a:pt x="23" y="59"/>
                  <a:pt x="23" y="59"/>
                </a:cubicBezTo>
                <a:cubicBezTo>
                  <a:pt x="38" y="60"/>
                  <a:pt x="43" y="69"/>
                  <a:pt x="43" y="70"/>
                </a:cubicBezTo>
                <a:cubicBezTo>
                  <a:pt x="45" y="72"/>
                  <a:pt x="45" y="76"/>
                  <a:pt x="45" y="79"/>
                </a:cubicBezTo>
                <a:cubicBezTo>
                  <a:pt x="47" y="77"/>
                  <a:pt x="49" y="76"/>
                  <a:pt x="52" y="76"/>
                </a:cubicBezTo>
                <a:cubicBezTo>
                  <a:pt x="61" y="74"/>
                  <a:pt x="69" y="81"/>
                  <a:pt x="73" y="88"/>
                </a:cubicBezTo>
                <a:cubicBezTo>
                  <a:pt x="73" y="89"/>
                  <a:pt x="73" y="89"/>
                  <a:pt x="73" y="89"/>
                </a:cubicBezTo>
                <a:cubicBezTo>
                  <a:pt x="67" y="99"/>
                  <a:pt x="60" y="101"/>
                  <a:pt x="56" y="102"/>
                </a:cubicBezTo>
                <a:cubicBezTo>
                  <a:pt x="57" y="103"/>
                  <a:pt x="58" y="104"/>
                  <a:pt x="59" y="105"/>
                </a:cubicBezTo>
                <a:cubicBezTo>
                  <a:pt x="62" y="109"/>
                  <a:pt x="60" y="115"/>
                  <a:pt x="56" y="118"/>
                </a:cubicBezTo>
                <a:cubicBezTo>
                  <a:pt x="56" y="118"/>
                  <a:pt x="56" y="118"/>
                  <a:pt x="56" y="118"/>
                </a:cubicBezTo>
                <a:cubicBezTo>
                  <a:pt x="56" y="118"/>
                  <a:pt x="56" y="118"/>
                  <a:pt x="55" y="117"/>
                </a:cubicBezTo>
                <a:cubicBezTo>
                  <a:pt x="22" y="60"/>
                  <a:pt x="22" y="60"/>
                  <a:pt x="22" y="60"/>
                </a:cubicBezTo>
                <a:cubicBezTo>
                  <a:pt x="22" y="60"/>
                  <a:pt x="22" y="59"/>
                  <a:pt x="23" y="59"/>
                </a:cubicBezTo>
                <a:moveTo>
                  <a:pt x="81" y="65"/>
                </a:moveTo>
                <a:cubicBezTo>
                  <a:pt x="94" y="61"/>
                  <a:pt x="94" y="61"/>
                  <a:pt x="94" y="61"/>
                </a:cubicBezTo>
                <a:cubicBezTo>
                  <a:pt x="91" y="48"/>
                  <a:pt x="91" y="48"/>
                  <a:pt x="91" y="48"/>
                </a:cubicBezTo>
                <a:cubicBezTo>
                  <a:pt x="90" y="46"/>
                  <a:pt x="91" y="44"/>
                  <a:pt x="93" y="44"/>
                </a:cubicBezTo>
                <a:cubicBezTo>
                  <a:pt x="101" y="41"/>
                  <a:pt x="101" y="41"/>
                  <a:pt x="101" y="41"/>
                </a:cubicBezTo>
                <a:cubicBezTo>
                  <a:pt x="103" y="41"/>
                  <a:pt x="105" y="42"/>
                  <a:pt x="105" y="44"/>
                </a:cubicBezTo>
                <a:cubicBezTo>
                  <a:pt x="109" y="57"/>
                  <a:pt x="109" y="57"/>
                  <a:pt x="109" y="57"/>
                </a:cubicBezTo>
                <a:cubicBezTo>
                  <a:pt x="122" y="54"/>
                  <a:pt x="122" y="54"/>
                  <a:pt x="122" y="54"/>
                </a:cubicBezTo>
                <a:cubicBezTo>
                  <a:pt x="124" y="53"/>
                  <a:pt x="126" y="54"/>
                  <a:pt x="126" y="56"/>
                </a:cubicBezTo>
                <a:cubicBezTo>
                  <a:pt x="128" y="64"/>
                  <a:pt x="128" y="64"/>
                  <a:pt x="128" y="64"/>
                </a:cubicBezTo>
                <a:cubicBezTo>
                  <a:pt x="129" y="66"/>
                  <a:pt x="128" y="68"/>
                  <a:pt x="126" y="68"/>
                </a:cubicBezTo>
                <a:cubicBezTo>
                  <a:pt x="112" y="72"/>
                  <a:pt x="112" y="72"/>
                  <a:pt x="112" y="72"/>
                </a:cubicBezTo>
                <a:cubicBezTo>
                  <a:pt x="117" y="90"/>
                  <a:pt x="117" y="90"/>
                  <a:pt x="117" y="90"/>
                </a:cubicBezTo>
                <a:cubicBezTo>
                  <a:pt x="118" y="91"/>
                  <a:pt x="117" y="93"/>
                  <a:pt x="115" y="94"/>
                </a:cubicBezTo>
                <a:cubicBezTo>
                  <a:pt x="107" y="96"/>
                  <a:pt x="107" y="96"/>
                  <a:pt x="107" y="96"/>
                </a:cubicBezTo>
                <a:cubicBezTo>
                  <a:pt x="105" y="96"/>
                  <a:pt x="103" y="95"/>
                  <a:pt x="103" y="94"/>
                </a:cubicBezTo>
                <a:cubicBezTo>
                  <a:pt x="98" y="76"/>
                  <a:pt x="98" y="76"/>
                  <a:pt x="98" y="76"/>
                </a:cubicBezTo>
                <a:cubicBezTo>
                  <a:pt x="85" y="79"/>
                  <a:pt x="85" y="79"/>
                  <a:pt x="85" y="79"/>
                </a:cubicBezTo>
                <a:cubicBezTo>
                  <a:pt x="83" y="80"/>
                  <a:pt x="81" y="79"/>
                  <a:pt x="81" y="77"/>
                </a:cubicBezTo>
                <a:cubicBezTo>
                  <a:pt x="78" y="69"/>
                  <a:pt x="78" y="69"/>
                  <a:pt x="78" y="69"/>
                </a:cubicBezTo>
                <a:cubicBezTo>
                  <a:pt x="78" y="67"/>
                  <a:pt x="79" y="65"/>
                  <a:pt x="81" y="65"/>
                </a:cubicBezTo>
                <a:moveTo>
                  <a:pt x="153" y="49"/>
                </a:moveTo>
                <a:cubicBezTo>
                  <a:pt x="155" y="48"/>
                  <a:pt x="158" y="48"/>
                  <a:pt x="160" y="48"/>
                </a:cubicBezTo>
                <a:cubicBezTo>
                  <a:pt x="160" y="48"/>
                  <a:pt x="160" y="48"/>
                  <a:pt x="160" y="48"/>
                </a:cubicBezTo>
                <a:cubicBezTo>
                  <a:pt x="160" y="48"/>
                  <a:pt x="160" y="48"/>
                  <a:pt x="160" y="48"/>
                </a:cubicBezTo>
                <a:cubicBezTo>
                  <a:pt x="158" y="46"/>
                  <a:pt x="157" y="42"/>
                  <a:pt x="157" y="39"/>
                </a:cubicBezTo>
                <a:cubicBezTo>
                  <a:pt x="157" y="39"/>
                  <a:pt x="156" y="28"/>
                  <a:pt x="170" y="20"/>
                </a:cubicBezTo>
                <a:cubicBezTo>
                  <a:pt x="170" y="19"/>
                  <a:pt x="170" y="19"/>
                  <a:pt x="171" y="20"/>
                </a:cubicBezTo>
                <a:cubicBezTo>
                  <a:pt x="184" y="28"/>
                  <a:pt x="184" y="39"/>
                  <a:pt x="184" y="39"/>
                </a:cubicBezTo>
                <a:cubicBezTo>
                  <a:pt x="184" y="42"/>
                  <a:pt x="182" y="46"/>
                  <a:pt x="180" y="48"/>
                </a:cubicBezTo>
                <a:cubicBezTo>
                  <a:pt x="182" y="48"/>
                  <a:pt x="185" y="48"/>
                  <a:pt x="188" y="49"/>
                </a:cubicBezTo>
                <a:cubicBezTo>
                  <a:pt x="196" y="52"/>
                  <a:pt x="200" y="62"/>
                  <a:pt x="200" y="70"/>
                </a:cubicBezTo>
                <a:cubicBezTo>
                  <a:pt x="200" y="71"/>
                  <a:pt x="200" y="71"/>
                  <a:pt x="200" y="71"/>
                </a:cubicBezTo>
                <a:cubicBezTo>
                  <a:pt x="189" y="77"/>
                  <a:pt x="182" y="75"/>
                  <a:pt x="178" y="74"/>
                </a:cubicBezTo>
                <a:cubicBezTo>
                  <a:pt x="179" y="75"/>
                  <a:pt x="179" y="76"/>
                  <a:pt x="179" y="78"/>
                </a:cubicBezTo>
                <a:cubicBezTo>
                  <a:pt x="179" y="83"/>
                  <a:pt x="175" y="87"/>
                  <a:pt x="170" y="87"/>
                </a:cubicBezTo>
                <a:cubicBezTo>
                  <a:pt x="165" y="87"/>
                  <a:pt x="161" y="83"/>
                  <a:pt x="161" y="78"/>
                </a:cubicBezTo>
                <a:cubicBezTo>
                  <a:pt x="161" y="76"/>
                  <a:pt x="161" y="75"/>
                  <a:pt x="162" y="74"/>
                </a:cubicBezTo>
                <a:cubicBezTo>
                  <a:pt x="159" y="75"/>
                  <a:pt x="151" y="77"/>
                  <a:pt x="141" y="71"/>
                </a:cubicBezTo>
                <a:cubicBezTo>
                  <a:pt x="140" y="71"/>
                  <a:pt x="140" y="71"/>
                  <a:pt x="140" y="70"/>
                </a:cubicBezTo>
                <a:cubicBezTo>
                  <a:pt x="140" y="62"/>
                  <a:pt x="144" y="52"/>
                  <a:pt x="153" y="49"/>
                </a:cubicBezTo>
                <a:moveTo>
                  <a:pt x="212" y="64"/>
                </a:moveTo>
                <a:cubicBezTo>
                  <a:pt x="214" y="56"/>
                  <a:pt x="214" y="56"/>
                  <a:pt x="214" y="56"/>
                </a:cubicBezTo>
                <a:cubicBezTo>
                  <a:pt x="215" y="54"/>
                  <a:pt x="217" y="53"/>
                  <a:pt x="218" y="54"/>
                </a:cubicBezTo>
                <a:cubicBezTo>
                  <a:pt x="232" y="57"/>
                  <a:pt x="232" y="57"/>
                  <a:pt x="232" y="57"/>
                </a:cubicBezTo>
                <a:cubicBezTo>
                  <a:pt x="235" y="44"/>
                  <a:pt x="235" y="44"/>
                  <a:pt x="235" y="44"/>
                </a:cubicBezTo>
                <a:cubicBezTo>
                  <a:pt x="236" y="42"/>
                  <a:pt x="238" y="41"/>
                  <a:pt x="239" y="41"/>
                </a:cubicBezTo>
                <a:cubicBezTo>
                  <a:pt x="247" y="44"/>
                  <a:pt x="247" y="44"/>
                  <a:pt x="247" y="44"/>
                </a:cubicBezTo>
                <a:cubicBezTo>
                  <a:pt x="249" y="44"/>
                  <a:pt x="250" y="46"/>
                  <a:pt x="250" y="48"/>
                </a:cubicBezTo>
                <a:cubicBezTo>
                  <a:pt x="246" y="61"/>
                  <a:pt x="246" y="61"/>
                  <a:pt x="246" y="61"/>
                </a:cubicBezTo>
                <a:cubicBezTo>
                  <a:pt x="260" y="65"/>
                  <a:pt x="260" y="65"/>
                  <a:pt x="260" y="65"/>
                </a:cubicBezTo>
                <a:cubicBezTo>
                  <a:pt x="261" y="65"/>
                  <a:pt x="262" y="67"/>
                  <a:pt x="262" y="69"/>
                </a:cubicBezTo>
                <a:cubicBezTo>
                  <a:pt x="260" y="77"/>
                  <a:pt x="260" y="77"/>
                  <a:pt x="260" y="77"/>
                </a:cubicBezTo>
                <a:cubicBezTo>
                  <a:pt x="259" y="79"/>
                  <a:pt x="257" y="80"/>
                  <a:pt x="256" y="79"/>
                </a:cubicBezTo>
                <a:cubicBezTo>
                  <a:pt x="242" y="76"/>
                  <a:pt x="242" y="76"/>
                  <a:pt x="242" y="76"/>
                </a:cubicBezTo>
                <a:cubicBezTo>
                  <a:pt x="237" y="94"/>
                  <a:pt x="237" y="94"/>
                  <a:pt x="237" y="94"/>
                </a:cubicBezTo>
                <a:cubicBezTo>
                  <a:pt x="237" y="95"/>
                  <a:pt x="235" y="96"/>
                  <a:pt x="233" y="96"/>
                </a:cubicBezTo>
                <a:cubicBezTo>
                  <a:pt x="225" y="94"/>
                  <a:pt x="225" y="94"/>
                  <a:pt x="225" y="94"/>
                </a:cubicBezTo>
                <a:cubicBezTo>
                  <a:pt x="224" y="93"/>
                  <a:pt x="223" y="91"/>
                  <a:pt x="223" y="90"/>
                </a:cubicBezTo>
                <a:cubicBezTo>
                  <a:pt x="228" y="72"/>
                  <a:pt x="228" y="72"/>
                  <a:pt x="228" y="72"/>
                </a:cubicBezTo>
                <a:cubicBezTo>
                  <a:pt x="215" y="68"/>
                  <a:pt x="215" y="68"/>
                  <a:pt x="215" y="68"/>
                </a:cubicBezTo>
                <a:cubicBezTo>
                  <a:pt x="213" y="68"/>
                  <a:pt x="212" y="66"/>
                  <a:pt x="212" y="64"/>
                </a:cubicBezTo>
                <a:moveTo>
                  <a:pt x="279" y="127"/>
                </a:moveTo>
                <a:cubicBezTo>
                  <a:pt x="267" y="148"/>
                  <a:pt x="267" y="148"/>
                  <a:pt x="267" y="148"/>
                </a:cubicBezTo>
                <a:cubicBezTo>
                  <a:pt x="238" y="131"/>
                  <a:pt x="204" y="122"/>
                  <a:pt x="170" y="122"/>
                </a:cubicBezTo>
                <a:cubicBezTo>
                  <a:pt x="136" y="122"/>
                  <a:pt x="102" y="131"/>
                  <a:pt x="73" y="148"/>
                </a:cubicBezTo>
                <a:cubicBezTo>
                  <a:pt x="61" y="127"/>
                  <a:pt x="61" y="127"/>
                  <a:pt x="61" y="127"/>
                </a:cubicBezTo>
                <a:cubicBezTo>
                  <a:pt x="94" y="108"/>
                  <a:pt x="132" y="98"/>
                  <a:pt x="170" y="98"/>
                </a:cubicBezTo>
                <a:cubicBezTo>
                  <a:pt x="209" y="98"/>
                  <a:pt x="246" y="108"/>
                  <a:pt x="279" y="127"/>
                </a:cubicBezTo>
                <a:moveTo>
                  <a:pt x="267" y="88"/>
                </a:moveTo>
                <a:cubicBezTo>
                  <a:pt x="271" y="81"/>
                  <a:pt x="280" y="74"/>
                  <a:pt x="289" y="76"/>
                </a:cubicBezTo>
                <a:cubicBezTo>
                  <a:pt x="291" y="76"/>
                  <a:pt x="294" y="77"/>
                  <a:pt x="296" y="79"/>
                </a:cubicBezTo>
                <a:cubicBezTo>
                  <a:pt x="295" y="76"/>
                  <a:pt x="295" y="72"/>
                  <a:pt x="297" y="70"/>
                </a:cubicBezTo>
                <a:cubicBezTo>
                  <a:pt x="297" y="69"/>
                  <a:pt x="302" y="60"/>
                  <a:pt x="318" y="59"/>
                </a:cubicBezTo>
                <a:cubicBezTo>
                  <a:pt x="318" y="59"/>
                  <a:pt x="318" y="59"/>
                  <a:pt x="318" y="59"/>
                </a:cubicBezTo>
                <a:cubicBezTo>
                  <a:pt x="318" y="59"/>
                  <a:pt x="318" y="60"/>
                  <a:pt x="318" y="60"/>
                </a:cubicBezTo>
                <a:cubicBezTo>
                  <a:pt x="285" y="117"/>
                  <a:pt x="285" y="117"/>
                  <a:pt x="285" y="117"/>
                </a:cubicBezTo>
                <a:cubicBezTo>
                  <a:pt x="285" y="118"/>
                  <a:pt x="284" y="118"/>
                  <a:pt x="284" y="118"/>
                </a:cubicBezTo>
                <a:cubicBezTo>
                  <a:pt x="284" y="118"/>
                  <a:pt x="284" y="118"/>
                  <a:pt x="284" y="118"/>
                </a:cubicBezTo>
                <a:cubicBezTo>
                  <a:pt x="280" y="115"/>
                  <a:pt x="279" y="109"/>
                  <a:pt x="281" y="105"/>
                </a:cubicBezTo>
                <a:cubicBezTo>
                  <a:pt x="282" y="104"/>
                  <a:pt x="283" y="103"/>
                  <a:pt x="284" y="102"/>
                </a:cubicBezTo>
                <a:cubicBezTo>
                  <a:pt x="281" y="101"/>
                  <a:pt x="273" y="99"/>
                  <a:pt x="267" y="89"/>
                </a:cubicBezTo>
                <a:cubicBezTo>
                  <a:pt x="267" y="89"/>
                  <a:pt x="267" y="89"/>
                  <a:pt x="267" y="88"/>
                </a:cubicBezTo>
                <a:moveTo>
                  <a:pt x="0" y="0"/>
                </a:moveTo>
                <a:cubicBezTo>
                  <a:pt x="0" y="0"/>
                  <a:pt x="0" y="53"/>
                  <a:pt x="0" y="224"/>
                </a:cubicBezTo>
                <a:cubicBezTo>
                  <a:pt x="0" y="398"/>
                  <a:pt x="170" y="462"/>
                  <a:pt x="170" y="462"/>
                </a:cubicBezTo>
                <a:cubicBezTo>
                  <a:pt x="170" y="462"/>
                  <a:pt x="340" y="398"/>
                  <a:pt x="340" y="224"/>
                </a:cubicBezTo>
                <a:cubicBezTo>
                  <a:pt x="340" y="53"/>
                  <a:pt x="340" y="0"/>
                  <a:pt x="340" y="0"/>
                </a:cubicBezTo>
                <a:lnTo>
                  <a:pt x="0" y="0"/>
                </a:lnTo>
                <a:close/>
              </a:path>
            </a:pathLst>
          </a:custGeom>
          <a:solidFill>
            <a:srgbClr val="4365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Tree>
    <p:extLst>
      <p:ext uri="{BB962C8B-B14F-4D97-AF65-F5344CB8AC3E}">
        <p14:creationId xmlns:p14="http://schemas.microsoft.com/office/powerpoint/2010/main" val="1679055606"/>
      </p:ext>
    </p:extLst>
  </p:cSld>
  <p:clrMap bg1="lt1" tx1="dk1" bg2="lt2" tx2="dk2" accent1="accent1" accent2="accent2" accent3="accent3" accent4="accent4" accent5="accent5" accent6="accent6" hlink="hlink" folHlink="folHlink"/>
  <p:sldLayoutIdLst>
    <p:sldLayoutId id="2147483661" r:id="rId1"/>
    <p:sldLayoutId id="214748369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68" r:id="rId12"/>
    <p:sldLayoutId id="2147483662" r:id="rId13"/>
    <p:sldLayoutId id="2147483664" r:id="rId14"/>
    <p:sldLayoutId id="2147483680" r:id="rId15"/>
    <p:sldLayoutId id="2147483681" r:id="rId16"/>
    <p:sldLayoutId id="2147483682" r:id="rId17"/>
    <p:sldLayoutId id="2147483666" r:id="rId18"/>
    <p:sldLayoutId id="2147483667" r:id="rId19"/>
    <p:sldLayoutId id="2147483683" r:id="rId20"/>
    <p:sldLayoutId id="2147483671" r:id="rId21"/>
    <p:sldLayoutId id="2147483694" r:id="rId22"/>
  </p:sldLayoutIdLst>
  <p:hf hdr="0" ftr="0" dt="0"/>
  <p:txStyles>
    <p:titleStyle>
      <a:lvl1pPr algn="l" defTabSz="914400" rtl="0" eaLnBrk="1" latinLnBrk="0" hangingPunct="1">
        <a:lnSpc>
          <a:spcPct val="80000"/>
        </a:lnSpc>
        <a:spcBef>
          <a:spcPct val="0"/>
        </a:spcBef>
        <a:buNone/>
        <a:defRPr sz="28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spcAft>
          <a:spcPts val="400"/>
        </a:spcAft>
        <a:buClr>
          <a:schemeClr val="tx1"/>
        </a:buClr>
        <a:buFont typeface="Calibri" panose="020F0502020204030204" pitchFamily="34" charset="0"/>
        <a:buNone/>
        <a:defRPr sz="2000" kern="1200" baseline="0">
          <a:solidFill>
            <a:schemeClr val="tx1"/>
          </a:solidFill>
          <a:latin typeface="+mn-lt"/>
          <a:ea typeface="+mn-ea"/>
          <a:cs typeface="+mn-cs"/>
        </a:defRPr>
      </a:lvl1pPr>
      <a:lvl2pPr marL="357188" indent="-357188" algn="l" defTabSz="914400" rtl="0" eaLnBrk="1" latinLnBrk="0" hangingPunct="1">
        <a:lnSpc>
          <a:spcPct val="100000"/>
        </a:lnSpc>
        <a:spcBef>
          <a:spcPts val="600"/>
        </a:spcBef>
        <a:spcAft>
          <a:spcPts val="400"/>
        </a:spcAft>
        <a:buClr>
          <a:schemeClr val="tx1"/>
        </a:buClr>
        <a:buSzPct val="90000"/>
        <a:buFont typeface="Calibri" panose="020F0502020204030204" pitchFamily="34" charset="0"/>
        <a:buChar char="→"/>
        <a:defRPr sz="2000" kern="1200">
          <a:solidFill>
            <a:schemeClr val="tx1"/>
          </a:solidFill>
          <a:latin typeface="+mn-lt"/>
          <a:ea typeface="+mn-ea"/>
          <a:cs typeface="+mn-cs"/>
        </a:defRPr>
      </a:lvl2pPr>
      <a:lvl3pPr marL="712788" indent="-355600" algn="l" defTabSz="914400" rtl="0" eaLnBrk="1" latinLnBrk="0" hangingPunct="1">
        <a:lnSpc>
          <a:spcPct val="100000"/>
        </a:lnSpc>
        <a:spcBef>
          <a:spcPts val="600"/>
        </a:spcBef>
        <a:spcAft>
          <a:spcPts val="400"/>
        </a:spcAft>
        <a:buClr>
          <a:schemeClr val="tx1"/>
        </a:buClr>
        <a:buSzPct val="90000"/>
        <a:buFont typeface="Calibri" panose="020F0502020204030204" pitchFamily="34" charset="0"/>
        <a:buChar char="→"/>
        <a:defRPr sz="1800" kern="1200">
          <a:solidFill>
            <a:schemeClr val="tx1"/>
          </a:solidFill>
          <a:latin typeface="+mn-lt"/>
          <a:ea typeface="+mn-ea"/>
          <a:cs typeface="+mn-cs"/>
        </a:defRPr>
      </a:lvl3pPr>
      <a:lvl4pPr marL="1079500" indent="-366713" algn="l" defTabSz="914400" rtl="0" eaLnBrk="1" latinLnBrk="0" hangingPunct="1">
        <a:lnSpc>
          <a:spcPct val="100000"/>
        </a:lnSpc>
        <a:spcBef>
          <a:spcPts val="600"/>
        </a:spcBef>
        <a:spcAft>
          <a:spcPts val="400"/>
        </a:spcAft>
        <a:buClr>
          <a:schemeClr val="tx1"/>
        </a:buClr>
        <a:buSzPct val="90000"/>
        <a:buFont typeface="Calibri" panose="020F0502020204030204" pitchFamily="34" charset="0"/>
        <a:buChar char="→"/>
        <a:defRPr sz="1600" kern="1200">
          <a:solidFill>
            <a:schemeClr val="tx1"/>
          </a:solidFill>
          <a:latin typeface="+mn-lt"/>
          <a:ea typeface="+mn-ea"/>
          <a:cs typeface="+mn-cs"/>
        </a:defRPr>
      </a:lvl4pPr>
      <a:lvl5pPr marL="1435100" indent="-355600" algn="l" defTabSz="914400" rtl="0" eaLnBrk="1" latinLnBrk="0" hangingPunct="1">
        <a:lnSpc>
          <a:spcPct val="100000"/>
        </a:lnSpc>
        <a:spcBef>
          <a:spcPts val="600"/>
        </a:spcBef>
        <a:spcAft>
          <a:spcPts val="400"/>
        </a:spcAft>
        <a:buClr>
          <a:schemeClr val="tx1"/>
        </a:buClr>
        <a:buSzPct val="90000"/>
        <a:buFont typeface="Calibri" panose="020F05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360" userDrawn="1">
          <p15:clr>
            <a:srgbClr val="F26B43"/>
          </p15:clr>
        </p15:guide>
        <p15:guide id="4" pos="325" userDrawn="1">
          <p15:clr>
            <a:srgbClr val="F26B43"/>
          </p15:clr>
        </p15:guide>
        <p15:guide id="5" pos="7355" userDrawn="1">
          <p15:clr>
            <a:srgbClr val="F26B43"/>
          </p15:clr>
        </p15:guide>
        <p15:guide id="6" orient="horz" pos="1004" userDrawn="1">
          <p15:clr>
            <a:srgbClr val="F26B43"/>
          </p15:clr>
        </p15:guide>
        <p15:guide id="13" pos="3840" userDrawn="1">
          <p15:clr>
            <a:srgbClr val="F26B43"/>
          </p15:clr>
        </p15:guide>
        <p15:guide id="14" orient="horz" pos="390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tiff"/><Relationship Id="rId1" Type="http://schemas.openxmlformats.org/officeDocument/2006/relationships/slideLayout" Target="../slideLayouts/slideLayout15.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tiff"/><Relationship Id="rId1" Type="http://schemas.openxmlformats.org/officeDocument/2006/relationships/slideLayout" Target="../slideLayouts/slideLayout15.xml"/><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9.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2.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9.xml"/><Relationship Id="rId5" Type="http://schemas.openxmlformats.org/officeDocument/2006/relationships/image" Target="../media/image67.jpeg"/><Relationship Id="rId4" Type="http://schemas.openxmlformats.org/officeDocument/2006/relationships/image" Target="../media/image6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E89BC60F-F4BF-4EE8-9F02-8A0093F1814F}" type="slidenum">
              <a:rPr lang="en-GB" smtClean="0"/>
              <a:t>1</a:t>
            </a:fld>
            <a:endParaRPr lang="en-GB"/>
          </a:p>
        </p:txBody>
      </p:sp>
      <p:sp>
        <p:nvSpPr>
          <p:cNvPr id="8" name="Text Placeholder 7"/>
          <p:cNvSpPr>
            <a:spLocks noGrp="1"/>
          </p:cNvSpPr>
          <p:nvPr>
            <p:ph type="body" sz="quarter" idx="15"/>
          </p:nvPr>
        </p:nvSpPr>
        <p:spPr>
          <a:xfrm>
            <a:off x="221673" y="394266"/>
            <a:ext cx="6596493" cy="1236236"/>
          </a:xfrm>
        </p:spPr>
        <p:txBody>
          <a:bodyPr/>
          <a:lstStyle/>
          <a:p>
            <a:r>
              <a:rPr lang="en-US" sz="4000" b="1" dirty="0">
                <a:solidFill>
                  <a:schemeClr val="accent4">
                    <a:lumMod val="25000"/>
                  </a:schemeClr>
                </a:solidFill>
              </a:rPr>
              <a:t>Mentally Healthy </a:t>
            </a:r>
            <a:r>
              <a:rPr lang="en-US" sz="4000" b="1" dirty="0" err="1">
                <a:solidFill>
                  <a:schemeClr val="accent4">
                    <a:lumMod val="25000"/>
                  </a:schemeClr>
                </a:solidFill>
              </a:rPr>
              <a:t>Tayside</a:t>
            </a:r>
            <a:endParaRPr lang="en-US" sz="4000" b="1" dirty="0">
              <a:solidFill>
                <a:schemeClr val="accent4">
                  <a:lumMod val="25000"/>
                </a:schemeClr>
              </a:solidFill>
            </a:endParaRPr>
          </a:p>
          <a:p>
            <a:r>
              <a:rPr lang="en-US" sz="3200" b="1" dirty="0">
                <a:solidFill>
                  <a:schemeClr val="accent4">
                    <a:lumMod val="25000"/>
                  </a:schemeClr>
                </a:solidFill>
              </a:rPr>
              <a:t>Using archives to support wellbeing</a:t>
            </a:r>
          </a:p>
        </p:txBody>
      </p:sp>
      <p:sp>
        <p:nvSpPr>
          <p:cNvPr id="2" name="TextBox 1">
            <a:extLst>
              <a:ext uri="{FF2B5EF4-FFF2-40B4-BE49-F238E27FC236}">
                <a16:creationId xmlns:a16="http://schemas.microsoft.com/office/drawing/2014/main" id="{CED8014F-95D2-8D41-A13A-B3302FF47C2A}"/>
              </a:ext>
            </a:extLst>
          </p:cNvPr>
          <p:cNvSpPr txBox="1"/>
          <p:nvPr/>
        </p:nvSpPr>
        <p:spPr>
          <a:xfrm>
            <a:off x="469910" y="5619439"/>
            <a:ext cx="5809277" cy="830997"/>
          </a:xfrm>
          <a:prstGeom prst="rect">
            <a:avLst/>
          </a:prstGeom>
          <a:noFill/>
        </p:spPr>
        <p:txBody>
          <a:bodyPr wrap="square" rtlCol="0">
            <a:spAutoFit/>
          </a:bodyPr>
          <a:lstStyle/>
          <a:p>
            <a:r>
              <a:rPr lang="en-US" sz="2400" dirty="0">
                <a:solidFill>
                  <a:schemeClr val="accent4">
                    <a:lumMod val="25000"/>
                  </a:schemeClr>
                </a:solidFill>
              </a:rPr>
              <a:t>Caroline Brown </a:t>
            </a:r>
          </a:p>
          <a:p>
            <a:r>
              <a:rPr lang="en-US" sz="2400" dirty="0">
                <a:solidFill>
                  <a:schemeClr val="accent4">
                    <a:lumMod val="25000"/>
                  </a:schemeClr>
                </a:solidFill>
              </a:rPr>
              <a:t>University of Dundee Archive Services</a:t>
            </a:r>
          </a:p>
        </p:txBody>
      </p:sp>
      <p:pic>
        <p:nvPicPr>
          <p:cNvPr id="5" name="Picture 4">
            <a:extLst>
              <a:ext uri="{FF2B5EF4-FFF2-40B4-BE49-F238E27FC236}">
                <a16:creationId xmlns:a16="http://schemas.microsoft.com/office/drawing/2014/main" id="{0523DB04-31B4-58C7-7C17-47F4350AB7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26777" y="1742024"/>
            <a:ext cx="3883392" cy="3765892"/>
          </a:xfrm>
          <a:prstGeom prst="rect">
            <a:avLst/>
          </a:prstGeom>
        </p:spPr>
      </p:pic>
      <p:pic>
        <p:nvPicPr>
          <p:cNvPr id="12" name="Picture 11" descr="A group of children in a classroom&#10;&#10;Description automatically generated">
            <a:extLst>
              <a:ext uri="{FF2B5EF4-FFF2-40B4-BE49-F238E27FC236}">
                <a16:creationId xmlns:a16="http://schemas.microsoft.com/office/drawing/2014/main" id="{4F5B9E31-A776-7F6A-E011-E088192934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18167" y="616527"/>
            <a:ext cx="4218709" cy="5624945"/>
          </a:xfrm>
          <a:prstGeom prst="rect">
            <a:avLst/>
          </a:prstGeom>
        </p:spPr>
      </p:pic>
    </p:spTree>
    <p:extLst>
      <p:ext uri="{BB962C8B-B14F-4D97-AF65-F5344CB8AC3E}">
        <p14:creationId xmlns:p14="http://schemas.microsoft.com/office/powerpoint/2010/main" val="692791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023BE-ECEC-7ADD-5D94-FEBC48FD75F2}"/>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132648F-573A-05E8-1228-9D3BA056E0A9}"/>
              </a:ext>
            </a:extLst>
          </p:cNvPr>
          <p:cNvSpPr>
            <a:spLocks noGrp="1"/>
          </p:cNvSpPr>
          <p:nvPr>
            <p:ph type="sldNum" sz="quarter" idx="12"/>
          </p:nvPr>
        </p:nvSpPr>
        <p:spPr/>
        <p:txBody>
          <a:bodyPr/>
          <a:lstStyle/>
          <a:p>
            <a:fld id="{E89BC60F-F4BF-4EE8-9F02-8A0093F1814F}" type="slidenum">
              <a:rPr lang="en-GB" smtClean="0"/>
              <a:t>2</a:t>
            </a:fld>
            <a:endParaRPr lang="en-GB"/>
          </a:p>
        </p:txBody>
      </p:sp>
      <p:sp>
        <p:nvSpPr>
          <p:cNvPr id="8" name="Text Placeholder 7">
            <a:extLst>
              <a:ext uri="{FF2B5EF4-FFF2-40B4-BE49-F238E27FC236}">
                <a16:creationId xmlns:a16="http://schemas.microsoft.com/office/drawing/2014/main" id="{B1D8D29A-0256-27F0-8CE1-DD355694C93D}"/>
              </a:ext>
            </a:extLst>
          </p:cNvPr>
          <p:cNvSpPr>
            <a:spLocks noGrp="1"/>
          </p:cNvSpPr>
          <p:nvPr>
            <p:ph type="body" sz="quarter" idx="15"/>
          </p:nvPr>
        </p:nvSpPr>
        <p:spPr>
          <a:xfrm>
            <a:off x="221673" y="394266"/>
            <a:ext cx="6596493" cy="1236236"/>
          </a:xfrm>
        </p:spPr>
        <p:txBody>
          <a:bodyPr/>
          <a:lstStyle/>
          <a:p>
            <a:r>
              <a:rPr lang="en-US" sz="4000" b="1" dirty="0">
                <a:solidFill>
                  <a:schemeClr val="accent4">
                    <a:lumMod val="25000"/>
                  </a:schemeClr>
                </a:solidFill>
              </a:rPr>
              <a:t>Mentally Healthy </a:t>
            </a:r>
            <a:r>
              <a:rPr lang="en-US" sz="4000" b="1" dirty="0" err="1">
                <a:solidFill>
                  <a:schemeClr val="accent4">
                    <a:lumMod val="25000"/>
                  </a:schemeClr>
                </a:solidFill>
              </a:rPr>
              <a:t>Tayside</a:t>
            </a:r>
            <a:endParaRPr lang="en-US" sz="4000" b="1" dirty="0">
              <a:solidFill>
                <a:schemeClr val="accent4">
                  <a:lumMod val="25000"/>
                </a:schemeClr>
              </a:solidFill>
            </a:endParaRPr>
          </a:p>
          <a:p>
            <a:r>
              <a:rPr lang="en-US" sz="3200" b="1" dirty="0">
                <a:solidFill>
                  <a:schemeClr val="accent4">
                    <a:lumMod val="25000"/>
                  </a:schemeClr>
                </a:solidFill>
              </a:rPr>
              <a:t>Using archives to support wellbeing</a:t>
            </a:r>
          </a:p>
        </p:txBody>
      </p:sp>
      <p:sp>
        <p:nvSpPr>
          <p:cNvPr id="2" name="TextBox 1">
            <a:extLst>
              <a:ext uri="{FF2B5EF4-FFF2-40B4-BE49-F238E27FC236}">
                <a16:creationId xmlns:a16="http://schemas.microsoft.com/office/drawing/2014/main" id="{B98216C6-775C-69C3-526A-47CD622C52C5}"/>
              </a:ext>
            </a:extLst>
          </p:cNvPr>
          <p:cNvSpPr txBox="1"/>
          <p:nvPr/>
        </p:nvSpPr>
        <p:spPr>
          <a:xfrm>
            <a:off x="469910" y="5619439"/>
            <a:ext cx="5809277" cy="830997"/>
          </a:xfrm>
          <a:prstGeom prst="rect">
            <a:avLst/>
          </a:prstGeom>
          <a:noFill/>
        </p:spPr>
        <p:txBody>
          <a:bodyPr wrap="square" rtlCol="0">
            <a:spAutoFit/>
          </a:bodyPr>
          <a:lstStyle/>
          <a:p>
            <a:r>
              <a:rPr lang="en-US" sz="2400" dirty="0">
                <a:solidFill>
                  <a:schemeClr val="accent4">
                    <a:lumMod val="25000"/>
                  </a:schemeClr>
                </a:solidFill>
              </a:rPr>
              <a:t>Caroline Brown </a:t>
            </a:r>
          </a:p>
          <a:p>
            <a:r>
              <a:rPr lang="en-US" sz="2400" dirty="0">
                <a:solidFill>
                  <a:schemeClr val="accent4">
                    <a:lumMod val="25000"/>
                  </a:schemeClr>
                </a:solidFill>
              </a:rPr>
              <a:t>University of Dundee Archive Services</a:t>
            </a:r>
          </a:p>
        </p:txBody>
      </p:sp>
      <p:pic>
        <p:nvPicPr>
          <p:cNvPr id="5" name="Picture 4">
            <a:extLst>
              <a:ext uri="{FF2B5EF4-FFF2-40B4-BE49-F238E27FC236}">
                <a16:creationId xmlns:a16="http://schemas.microsoft.com/office/drawing/2014/main" id="{3700867B-286C-AC29-0463-E8BE205AD1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26777" y="1742024"/>
            <a:ext cx="3883392" cy="3765892"/>
          </a:xfrm>
          <a:prstGeom prst="rect">
            <a:avLst/>
          </a:prstGeom>
        </p:spPr>
      </p:pic>
      <p:sp>
        <p:nvSpPr>
          <p:cNvPr id="3" name="TextBox 2">
            <a:extLst>
              <a:ext uri="{FF2B5EF4-FFF2-40B4-BE49-F238E27FC236}">
                <a16:creationId xmlns:a16="http://schemas.microsoft.com/office/drawing/2014/main" id="{F7CFBF92-7917-28DD-7FAC-0D5653AD96C8}"/>
              </a:ext>
            </a:extLst>
          </p:cNvPr>
          <p:cNvSpPr txBox="1"/>
          <p:nvPr/>
        </p:nvSpPr>
        <p:spPr>
          <a:xfrm>
            <a:off x="5620654" y="2241696"/>
            <a:ext cx="6246226" cy="2677656"/>
          </a:xfrm>
          <a:prstGeom prst="rect">
            <a:avLst/>
          </a:prstGeom>
          <a:noFill/>
        </p:spPr>
        <p:txBody>
          <a:bodyPr wrap="square" rtlCol="0">
            <a:spAutoFit/>
          </a:bodyPr>
          <a:lstStyle/>
          <a:p>
            <a:r>
              <a:rPr lang="en-GB" altLang="ja-JP" sz="2800" b="1" dirty="0">
                <a:solidFill>
                  <a:schemeClr val="accent4">
                    <a:lumMod val="25000"/>
                  </a:schemeClr>
                </a:solidFill>
                <a:latin typeface="Baxter Sans Core" pitchFamily="2" charset="77"/>
                <a:ea typeface="+mn-ea"/>
                <a:cs typeface="+mn-cs"/>
              </a:rPr>
              <a:t>Archives and general wellbeing</a:t>
            </a:r>
          </a:p>
          <a:p>
            <a:endParaRPr lang="en-GB" sz="2800" b="1" dirty="0">
              <a:solidFill>
                <a:schemeClr val="accent4">
                  <a:lumMod val="25000"/>
                </a:schemeClr>
              </a:solidFill>
              <a:latin typeface="Baxter Sans Core" pitchFamily="2" charset="77"/>
            </a:endParaRPr>
          </a:p>
          <a:p>
            <a:r>
              <a:rPr lang="en-GB" sz="2800" b="1" dirty="0">
                <a:solidFill>
                  <a:schemeClr val="accent4">
                    <a:lumMod val="25000"/>
                  </a:schemeClr>
                </a:solidFill>
                <a:latin typeface="Baxter Sans Core" pitchFamily="2" charset="77"/>
              </a:rPr>
              <a:t>Working with people with learning disabilities</a:t>
            </a:r>
          </a:p>
          <a:p>
            <a:endParaRPr lang="en-GB" sz="2800" b="1" dirty="0">
              <a:solidFill>
                <a:schemeClr val="accent4">
                  <a:lumMod val="25000"/>
                </a:schemeClr>
              </a:solidFill>
              <a:latin typeface="Baxter Sans Core" pitchFamily="2" charset="77"/>
            </a:endParaRPr>
          </a:p>
          <a:p>
            <a:r>
              <a:rPr lang="en-GB" sz="2800" b="1" dirty="0">
                <a:solidFill>
                  <a:schemeClr val="accent4">
                    <a:lumMod val="25000"/>
                  </a:schemeClr>
                </a:solidFill>
                <a:latin typeface="Baxter Sans Core" pitchFamily="2" charset="77"/>
              </a:rPr>
              <a:t>Archives and mental health care</a:t>
            </a:r>
            <a:endParaRPr lang="en-GB" sz="2800" b="1" dirty="0">
              <a:solidFill>
                <a:schemeClr val="accent4">
                  <a:lumMod val="25000"/>
                </a:schemeClr>
              </a:solidFill>
            </a:endParaRPr>
          </a:p>
        </p:txBody>
      </p:sp>
    </p:spTree>
    <p:extLst>
      <p:ext uri="{BB962C8B-B14F-4D97-AF65-F5344CB8AC3E}">
        <p14:creationId xmlns:p14="http://schemas.microsoft.com/office/powerpoint/2010/main" val="2433248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E89BC60F-F4BF-4EE8-9F02-8A0093F1814F}" type="slidenum">
              <a:rPr lang="en-GB" smtClean="0"/>
              <a:t>3</a:t>
            </a:fld>
            <a:endParaRPr lang="en-GB"/>
          </a:p>
        </p:txBody>
      </p:sp>
      <p:pic>
        <p:nvPicPr>
          <p:cNvPr id="10" name="Picture 2" descr="S:\Outreach and Marketing\exhibitions\2009 Treading the Boards\Rep-David Tennant-1.jpg">
            <a:extLst>
              <a:ext uri="{FF2B5EF4-FFF2-40B4-BE49-F238E27FC236}">
                <a16:creationId xmlns:a16="http://schemas.microsoft.com/office/drawing/2014/main" id="{11D06F66-2540-389B-ABC3-BF66399E658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11110" y="111488"/>
            <a:ext cx="4078789" cy="32108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C23291D2-3A0B-2A49-7CDE-25FBB6D89DD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96859" y="191824"/>
            <a:ext cx="4757695" cy="2749181"/>
          </a:xfrm>
          <a:prstGeom prst="rect">
            <a:avLst/>
          </a:prstGeom>
        </p:spPr>
      </p:pic>
      <p:pic>
        <p:nvPicPr>
          <p:cNvPr id="5" name="Picture 4">
            <a:extLst>
              <a:ext uri="{FF2B5EF4-FFF2-40B4-BE49-F238E27FC236}">
                <a16:creationId xmlns:a16="http://schemas.microsoft.com/office/drawing/2014/main" id="{5883EDB7-0B59-63AF-A68F-D00FF5E1722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6859" y="3012329"/>
            <a:ext cx="3024166" cy="3803057"/>
          </a:xfrm>
          <a:prstGeom prst="rect">
            <a:avLst/>
          </a:prstGeom>
        </p:spPr>
      </p:pic>
      <p:pic>
        <p:nvPicPr>
          <p:cNvPr id="6" name="Picture 5">
            <a:extLst>
              <a:ext uri="{FF2B5EF4-FFF2-40B4-BE49-F238E27FC236}">
                <a16:creationId xmlns:a16="http://schemas.microsoft.com/office/drawing/2014/main" id="{A521BDFE-F3A4-7B4E-1706-635BC36304B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32901" y="111488"/>
            <a:ext cx="2423353" cy="3811414"/>
          </a:xfrm>
          <a:prstGeom prst="rect">
            <a:avLst/>
          </a:prstGeom>
        </p:spPr>
      </p:pic>
      <p:pic>
        <p:nvPicPr>
          <p:cNvPr id="4" name="Picture 3">
            <a:extLst>
              <a:ext uri="{FF2B5EF4-FFF2-40B4-BE49-F238E27FC236}">
                <a16:creationId xmlns:a16="http://schemas.microsoft.com/office/drawing/2014/main" id="{A9EDD11E-EF66-537A-DA49-34D66B0ACB6D}"/>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99372" y="3296740"/>
            <a:ext cx="2842040" cy="344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 close-up of a manuscript&#10;&#10;Description automatically generated">
            <a:extLst>
              <a:ext uri="{FF2B5EF4-FFF2-40B4-BE49-F238E27FC236}">
                <a16:creationId xmlns:a16="http://schemas.microsoft.com/office/drawing/2014/main" id="{74366763-5D0B-CE3F-A5C7-0D8C742E530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90041" y="3688138"/>
            <a:ext cx="5044440" cy="3127248"/>
          </a:xfrm>
          <a:prstGeom prst="rect">
            <a:avLst/>
          </a:prstGeom>
        </p:spPr>
      </p:pic>
    </p:spTree>
    <p:extLst>
      <p:ext uri="{BB962C8B-B14F-4D97-AF65-F5344CB8AC3E}">
        <p14:creationId xmlns:p14="http://schemas.microsoft.com/office/powerpoint/2010/main" val="1180877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29BD1-42B0-1F0C-029E-0E16D98F3878}"/>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515AAA5-10B9-1C40-5606-5DDA68A158DA}"/>
              </a:ext>
            </a:extLst>
          </p:cNvPr>
          <p:cNvSpPr>
            <a:spLocks noGrp="1"/>
          </p:cNvSpPr>
          <p:nvPr>
            <p:ph type="sldNum" sz="quarter" idx="12"/>
          </p:nvPr>
        </p:nvSpPr>
        <p:spPr/>
        <p:txBody>
          <a:bodyPr/>
          <a:lstStyle/>
          <a:p>
            <a:fld id="{E89BC60F-F4BF-4EE8-9F02-8A0093F1814F}" type="slidenum">
              <a:rPr lang="en-GB" smtClean="0"/>
              <a:t>4</a:t>
            </a:fld>
            <a:endParaRPr lang="en-GB"/>
          </a:p>
        </p:txBody>
      </p:sp>
      <p:sp>
        <p:nvSpPr>
          <p:cNvPr id="11" name="TextBox 10">
            <a:extLst>
              <a:ext uri="{FF2B5EF4-FFF2-40B4-BE49-F238E27FC236}">
                <a16:creationId xmlns:a16="http://schemas.microsoft.com/office/drawing/2014/main" id="{AED189D5-2270-6A36-DEB9-14837CD4C224}"/>
              </a:ext>
            </a:extLst>
          </p:cNvPr>
          <p:cNvSpPr txBox="1"/>
          <p:nvPr/>
        </p:nvSpPr>
        <p:spPr>
          <a:xfrm>
            <a:off x="5945774" y="1569343"/>
            <a:ext cx="6246226" cy="3046988"/>
          </a:xfrm>
          <a:prstGeom prst="rect">
            <a:avLst/>
          </a:prstGeom>
          <a:noFill/>
        </p:spPr>
        <p:txBody>
          <a:bodyPr wrap="square" rtlCol="0">
            <a:spAutoFit/>
          </a:bodyPr>
          <a:lstStyle/>
          <a:p>
            <a:r>
              <a:rPr lang="en-GB" altLang="ja-JP" sz="2800" b="1" dirty="0">
                <a:solidFill>
                  <a:schemeClr val="accent4">
                    <a:lumMod val="25000"/>
                  </a:schemeClr>
                </a:solidFill>
                <a:latin typeface="Baxter Sans Core" pitchFamily="2" charset="77"/>
                <a:ea typeface="+mn-ea"/>
                <a:cs typeface="+mn-cs"/>
              </a:rPr>
              <a:t>‘Archives  -  as records  -  wield  power  over  the  shape  and  direction  of  historical  scholarship,  collective memory,  and  national  identity,  over how  we  know  ourselves as  individuals,  groups,  and  societies’</a:t>
            </a:r>
            <a:r>
              <a:rPr lang="en-GB" altLang="ja-JP" sz="2400" b="1" dirty="0">
                <a:solidFill>
                  <a:schemeClr val="accent4">
                    <a:lumMod val="25000"/>
                  </a:schemeClr>
                </a:solidFill>
                <a:latin typeface="Baxter Sans Core" pitchFamily="2" charset="77"/>
                <a:ea typeface="+mn-ea"/>
                <a:cs typeface="+mn-cs"/>
              </a:rPr>
              <a:t> </a:t>
            </a:r>
            <a:br>
              <a:rPr lang="en-GB" altLang="ja-JP" sz="2400" b="1" dirty="0">
                <a:solidFill>
                  <a:schemeClr val="accent4">
                    <a:lumMod val="25000"/>
                  </a:schemeClr>
                </a:solidFill>
                <a:latin typeface="Baxter Sans Core" pitchFamily="2" charset="77"/>
                <a:ea typeface="+mn-ea"/>
                <a:cs typeface="+mn-cs"/>
              </a:rPr>
            </a:br>
            <a:r>
              <a:rPr lang="en-GB" sz="2400" b="1" dirty="0">
                <a:solidFill>
                  <a:schemeClr val="accent4">
                    <a:lumMod val="25000"/>
                  </a:schemeClr>
                </a:solidFill>
                <a:latin typeface="Baxter Sans Core" pitchFamily="2" charset="77"/>
                <a:ea typeface="+mn-ea"/>
                <a:cs typeface="+mn-cs"/>
              </a:rPr>
              <a:t>Schwartz and Cook 2002, p. 2</a:t>
            </a:r>
            <a:endParaRPr lang="en-GB" sz="2800" b="1" dirty="0">
              <a:solidFill>
                <a:schemeClr val="accent4">
                  <a:lumMod val="25000"/>
                </a:schemeClr>
              </a:solidFill>
            </a:endParaRPr>
          </a:p>
        </p:txBody>
      </p:sp>
      <p:pic>
        <p:nvPicPr>
          <p:cNvPr id="2" name="Picture 1">
            <a:extLst>
              <a:ext uri="{FF2B5EF4-FFF2-40B4-BE49-F238E27FC236}">
                <a16:creationId xmlns:a16="http://schemas.microsoft.com/office/drawing/2014/main" id="{FC8CD3F0-CCE1-91EC-1DFE-6E67F9C7B1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248" y="1008938"/>
            <a:ext cx="5754743" cy="4372477"/>
          </a:xfrm>
          <a:prstGeom prst="rect">
            <a:avLst/>
          </a:prstGeom>
        </p:spPr>
      </p:pic>
    </p:spTree>
    <p:extLst>
      <p:ext uri="{BB962C8B-B14F-4D97-AF65-F5344CB8AC3E}">
        <p14:creationId xmlns:p14="http://schemas.microsoft.com/office/powerpoint/2010/main" val="2681782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2C291-041D-3A99-17AA-46938AD454C1}"/>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B30431C-DD73-CE70-15D3-AEAE776650C2}"/>
              </a:ext>
            </a:extLst>
          </p:cNvPr>
          <p:cNvSpPr>
            <a:spLocks noGrp="1"/>
          </p:cNvSpPr>
          <p:nvPr>
            <p:ph type="sldNum" sz="quarter" idx="12"/>
          </p:nvPr>
        </p:nvSpPr>
        <p:spPr/>
        <p:txBody>
          <a:bodyPr/>
          <a:lstStyle/>
          <a:p>
            <a:fld id="{E89BC60F-F4BF-4EE8-9F02-8A0093F1814F}" type="slidenum">
              <a:rPr lang="en-GB" smtClean="0"/>
              <a:t>5</a:t>
            </a:fld>
            <a:endParaRPr lang="en-GB"/>
          </a:p>
        </p:txBody>
      </p:sp>
      <p:sp>
        <p:nvSpPr>
          <p:cNvPr id="11" name="TextBox 10">
            <a:extLst>
              <a:ext uri="{FF2B5EF4-FFF2-40B4-BE49-F238E27FC236}">
                <a16:creationId xmlns:a16="http://schemas.microsoft.com/office/drawing/2014/main" id="{CBABAEF2-E61B-DA26-EEBA-35E5B276DBAD}"/>
              </a:ext>
            </a:extLst>
          </p:cNvPr>
          <p:cNvSpPr txBox="1"/>
          <p:nvPr/>
        </p:nvSpPr>
        <p:spPr>
          <a:xfrm>
            <a:off x="5945774" y="1542449"/>
            <a:ext cx="6246226" cy="3046988"/>
          </a:xfrm>
          <a:prstGeom prst="rect">
            <a:avLst/>
          </a:prstGeom>
          <a:noFill/>
        </p:spPr>
        <p:txBody>
          <a:bodyPr wrap="square" rtlCol="0">
            <a:spAutoFit/>
          </a:bodyPr>
          <a:lstStyle/>
          <a:p>
            <a:r>
              <a:rPr lang="en-GB" altLang="ja-JP" sz="2800" dirty="0">
                <a:solidFill>
                  <a:schemeClr val="accent4">
                    <a:lumMod val="25000"/>
                  </a:schemeClr>
                </a:solidFill>
                <a:latin typeface="Baxter Sans Core" pitchFamily="2" charset="77"/>
                <a:ea typeface="+mn-ea"/>
                <a:cs typeface="+mn-cs"/>
              </a:rPr>
              <a:t>‘Archives  -  as records  -  wield  power  over  the  shape  and  direction  of  historical  scholarship,  collective memory,  and  national  identity,  over how  we  know  ourselves as  individuals,  groups,  and  societies’</a:t>
            </a:r>
            <a:r>
              <a:rPr lang="en-GB" altLang="ja-JP" sz="2400" dirty="0">
                <a:solidFill>
                  <a:schemeClr val="accent4">
                    <a:lumMod val="25000"/>
                  </a:schemeClr>
                </a:solidFill>
                <a:latin typeface="Baxter Sans Core" pitchFamily="2" charset="77"/>
                <a:ea typeface="+mn-ea"/>
                <a:cs typeface="+mn-cs"/>
              </a:rPr>
              <a:t> </a:t>
            </a:r>
            <a:br>
              <a:rPr lang="en-GB" altLang="ja-JP" sz="2400" dirty="0">
                <a:solidFill>
                  <a:schemeClr val="accent4">
                    <a:lumMod val="25000"/>
                  </a:schemeClr>
                </a:solidFill>
                <a:latin typeface="Baxter Sans Core" pitchFamily="2" charset="77"/>
                <a:ea typeface="+mn-ea"/>
                <a:cs typeface="+mn-cs"/>
              </a:rPr>
            </a:br>
            <a:r>
              <a:rPr lang="en-GB" sz="2400" dirty="0">
                <a:solidFill>
                  <a:schemeClr val="accent4">
                    <a:lumMod val="25000"/>
                  </a:schemeClr>
                </a:solidFill>
                <a:latin typeface="Baxter Sans Core" pitchFamily="2" charset="77"/>
                <a:ea typeface="+mn-ea"/>
                <a:cs typeface="+mn-cs"/>
              </a:rPr>
              <a:t>Schwartz and Cook 2002, p. 2</a:t>
            </a:r>
            <a:endParaRPr lang="en-GB" sz="2800" dirty="0">
              <a:solidFill>
                <a:schemeClr val="accent4">
                  <a:lumMod val="25000"/>
                </a:schemeClr>
              </a:solidFill>
            </a:endParaRPr>
          </a:p>
        </p:txBody>
      </p:sp>
      <p:pic>
        <p:nvPicPr>
          <p:cNvPr id="3" name="Picture 2">
            <a:extLst>
              <a:ext uri="{FF2B5EF4-FFF2-40B4-BE49-F238E27FC236}">
                <a16:creationId xmlns:a16="http://schemas.microsoft.com/office/drawing/2014/main" id="{080A3D4A-905F-35C1-85B6-BADDD901D8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168779" cy="3469938"/>
          </a:xfrm>
          <a:prstGeom prst="rect">
            <a:avLst/>
          </a:prstGeom>
        </p:spPr>
      </p:pic>
      <p:pic>
        <p:nvPicPr>
          <p:cNvPr id="4" name="Content Placeholder 5" descr="A group of people sitting at a table&#10;&#10;Description automatically generated">
            <a:extLst>
              <a:ext uri="{FF2B5EF4-FFF2-40B4-BE49-F238E27FC236}">
                <a16:creationId xmlns:a16="http://schemas.microsoft.com/office/drawing/2014/main" id="{0AF8E2CB-F7F9-DA0B-D3A2-3A2771DAAB4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21943" y="0"/>
            <a:ext cx="7370057" cy="6857990"/>
          </a:xfrm>
          <a:prstGeom prst="rect">
            <a:avLst/>
          </a:prstGeom>
        </p:spPr>
      </p:pic>
      <p:pic>
        <p:nvPicPr>
          <p:cNvPr id="2" name="Picture 1">
            <a:extLst>
              <a:ext uri="{FF2B5EF4-FFF2-40B4-BE49-F238E27FC236}">
                <a16:creationId xmlns:a16="http://schemas.microsoft.com/office/drawing/2014/main" id="{C9F161C9-3629-A7E2-8241-1FA4019FFD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42244" y="3457408"/>
            <a:ext cx="4964186" cy="3400581"/>
          </a:xfrm>
          <a:prstGeom prst="rect">
            <a:avLst/>
          </a:prstGeom>
        </p:spPr>
      </p:pic>
    </p:spTree>
    <p:extLst>
      <p:ext uri="{BB962C8B-B14F-4D97-AF65-F5344CB8AC3E}">
        <p14:creationId xmlns:p14="http://schemas.microsoft.com/office/powerpoint/2010/main" val="2567806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A7C1F-08C6-B2B2-8FA9-4063195BBB70}"/>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0EDBB0F-2408-4A4B-AEBB-743E0B8C2633}"/>
              </a:ext>
            </a:extLst>
          </p:cNvPr>
          <p:cNvSpPr>
            <a:spLocks noGrp="1"/>
          </p:cNvSpPr>
          <p:nvPr>
            <p:ph type="sldNum" sz="quarter" idx="12"/>
          </p:nvPr>
        </p:nvSpPr>
        <p:spPr/>
        <p:txBody>
          <a:bodyPr/>
          <a:lstStyle/>
          <a:p>
            <a:fld id="{E89BC60F-F4BF-4EE8-9F02-8A0093F1814F}" type="slidenum">
              <a:rPr lang="en-GB" smtClean="0"/>
              <a:t>6</a:t>
            </a:fld>
            <a:endParaRPr lang="en-GB"/>
          </a:p>
        </p:txBody>
      </p:sp>
      <p:pic>
        <p:nvPicPr>
          <p:cNvPr id="3" name="Picture 2" descr="A person holding a sign&#10;&#10;Description automatically generated">
            <a:extLst>
              <a:ext uri="{FF2B5EF4-FFF2-40B4-BE49-F238E27FC236}">
                <a16:creationId xmlns:a16="http://schemas.microsoft.com/office/drawing/2014/main" id="{C1666C52-69B7-6B55-B4E1-2B135251368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98570" y="360218"/>
            <a:ext cx="5262644" cy="5832764"/>
          </a:xfrm>
          <a:prstGeom prst="rect">
            <a:avLst/>
          </a:prstGeom>
        </p:spPr>
      </p:pic>
      <p:pic>
        <p:nvPicPr>
          <p:cNvPr id="5" name="Picture 4" descr="A group of people sitting at a table&#10;&#10;Description automatically generated">
            <a:extLst>
              <a:ext uri="{FF2B5EF4-FFF2-40B4-BE49-F238E27FC236}">
                <a16:creationId xmlns:a16="http://schemas.microsoft.com/office/drawing/2014/main" id="{B514E5DF-717A-ACA1-937A-CD4015ABFA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1086" y="0"/>
            <a:ext cx="5143500" cy="6858000"/>
          </a:xfrm>
          <a:prstGeom prst="rect">
            <a:avLst/>
          </a:prstGeom>
        </p:spPr>
      </p:pic>
    </p:spTree>
    <p:extLst>
      <p:ext uri="{BB962C8B-B14F-4D97-AF65-F5344CB8AC3E}">
        <p14:creationId xmlns:p14="http://schemas.microsoft.com/office/powerpoint/2010/main" val="4094919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9954F-4CB0-0DEA-9EEF-929C438164C3}"/>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25DE604-616B-362A-990D-C247B1C646B1}"/>
              </a:ext>
            </a:extLst>
          </p:cNvPr>
          <p:cNvSpPr>
            <a:spLocks noGrp="1"/>
          </p:cNvSpPr>
          <p:nvPr>
            <p:ph type="sldNum" sz="quarter" idx="12"/>
          </p:nvPr>
        </p:nvSpPr>
        <p:spPr/>
        <p:txBody>
          <a:bodyPr/>
          <a:lstStyle/>
          <a:p>
            <a:fld id="{E89BC60F-F4BF-4EE8-9F02-8A0093F1814F}" type="slidenum">
              <a:rPr lang="en-GB" smtClean="0"/>
              <a:t>7</a:t>
            </a:fld>
            <a:endParaRPr lang="en-GB"/>
          </a:p>
        </p:txBody>
      </p:sp>
      <p:pic>
        <p:nvPicPr>
          <p:cNvPr id="6" name="Picture 5" descr="A group of people sitting around a table&#10;&#10;Description automatically generated">
            <a:extLst>
              <a:ext uri="{FF2B5EF4-FFF2-40B4-BE49-F238E27FC236}">
                <a16:creationId xmlns:a16="http://schemas.microsoft.com/office/drawing/2014/main" id="{B8136275-1C94-9FD9-1508-4E20AE9500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30070" y="111488"/>
            <a:ext cx="4995949" cy="3591062"/>
          </a:xfrm>
          <a:prstGeom prst="rect">
            <a:avLst/>
          </a:prstGeom>
        </p:spPr>
      </p:pic>
      <p:pic>
        <p:nvPicPr>
          <p:cNvPr id="9" name="Picture 8" descr="A group of cards on a board game&#10;&#10;Description automatically generated">
            <a:extLst>
              <a:ext uri="{FF2B5EF4-FFF2-40B4-BE49-F238E27FC236}">
                <a16:creationId xmlns:a16="http://schemas.microsoft.com/office/drawing/2014/main" id="{FC702AA4-A9E3-44FB-46D1-012C571C28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48" y="1510145"/>
            <a:ext cx="6981822" cy="5236367"/>
          </a:xfrm>
          <a:prstGeom prst="rect">
            <a:avLst/>
          </a:prstGeom>
        </p:spPr>
      </p:pic>
    </p:spTree>
    <p:extLst>
      <p:ext uri="{BB962C8B-B14F-4D97-AF65-F5344CB8AC3E}">
        <p14:creationId xmlns:p14="http://schemas.microsoft.com/office/powerpoint/2010/main" val="2727232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1DE509-4CB6-4C91-8238-81971DAEBE5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5902" y="0"/>
            <a:ext cx="5587998" cy="6778169"/>
          </a:xfrm>
          <a:prstGeom prst="rect">
            <a:avLst/>
          </a:prstGeom>
        </p:spPr>
      </p:pic>
      <p:pic>
        <p:nvPicPr>
          <p:cNvPr id="6" name="Picture 5" descr="Qr code&#10;&#10;Description automatically generated">
            <a:extLst>
              <a:ext uri="{FF2B5EF4-FFF2-40B4-BE49-F238E27FC236}">
                <a16:creationId xmlns:a16="http://schemas.microsoft.com/office/drawing/2014/main" id="{144F2246-42C1-4894-A5E5-05519C2D44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9750" y="241586"/>
            <a:ext cx="2979503" cy="3349169"/>
          </a:xfrm>
          <a:prstGeom prst="rect">
            <a:avLst/>
          </a:prstGeom>
        </p:spPr>
      </p:pic>
      <p:pic>
        <p:nvPicPr>
          <p:cNvPr id="7" name="Picture 6" descr="A group of people standing in a field&#10;&#10;Description automatically generated">
            <a:extLst>
              <a:ext uri="{FF2B5EF4-FFF2-40B4-BE49-F238E27FC236}">
                <a16:creationId xmlns:a16="http://schemas.microsoft.com/office/drawing/2014/main" id="{DC886B2E-567E-4152-85B0-EC3FDAB8226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11321" y="3907218"/>
            <a:ext cx="5986348" cy="2773437"/>
          </a:xfrm>
          <a:prstGeom prst="rect">
            <a:avLst/>
          </a:prstGeom>
        </p:spPr>
      </p:pic>
      <p:pic>
        <p:nvPicPr>
          <p:cNvPr id="5" name="Picture 4" descr="A group of women sitting on a blue bench&#10;&#10;Description automatically generated">
            <a:extLst>
              <a:ext uri="{FF2B5EF4-FFF2-40B4-BE49-F238E27FC236}">
                <a16:creationId xmlns:a16="http://schemas.microsoft.com/office/drawing/2014/main" id="{43835AFB-0887-69DA-CD42-ECBDFBDCAB3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004495" y="177345"/>
            <a:ext cx="2979503" cy="3477652"/>
          </a:xfrm>
          <a:prstGeom prst="rect">
            <a:avLst/>
          </a:prstGeom>
        </p:spPr>
      </p:pic>
    </p:spTree>
    <p:extLst>
      <p:ext uri="{BB962C8B-B14F-4D97-AF65-F5344CB8AC3E}">
        <p14:creationId xmlns:p14="http://schemas.microsoft.com/office/powerpoint/2010/main" val="4208454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5AB00-9CDD-C81A-DF66-E3AA242C91EE}"/>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B8A40F6-D23B-AE9A-3676-4CD39691AFF2}"/>
              </a:ext>
            </a:extLst>
          </p:cNvPr>
          <p:cNvSpPr>
            <a:spLocks noGrp="1"/>
          </p:cNvSpPr>
          <p:nvPr>
            <p:ph type="sldNum" sz="quarter" idx="12"/>
          </p:nvPr>
        </p:nvSpPr>
        <p:spPr/>
        <p:txBody>
          <a:bodyPr/>
          <a:lstStyle/>
          <a:p>
            <a:fld id="{E89BC60F-F4BF-4EE8-9F02-8A0093F1814F}" type="slidenum">
              <a:rPr lang="en-GB" smtClean="0"/>
              <a:t>9</a:t>
            </a:fld>
            <a:endParaRPr lang="en-GB"/>
          </a:p>
        </p:txBody>
      </p:sp>
      <p:pic>
        <p:nvPicPr>
          <p:cNvPr id="3" name="Picture 2" descr="A person holding a phone to a person in a wheelchair&#10;&#10;Description automatically generated">
            <a:extLst>
              <a:ext uri="{FF2B5EF4-FFF2-40B4-BE49-F238E27FC236}">
                <a16:creationId xmlns:a16="http://schemas.microsoft.com/office/drawing/2014/main" id="{66D479DC-FCBA-1443-9F78-1B224E16517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49997" y="0"/>
            <a:ext cx="4572000" cy="6858000"/>
          </a:xfrm>
          <a:prstGeom prst="rect">
            <a:avLst/>
          </a:prstGeom>
        </p:spPr>
      </p:pic>
      <p:pic>
        <p:nvPicPr>
          <p:cNvPr id="5" name="Picture 4" descr="A young child in a wheelchair holding up two paper&#10;&#10;Description automatically generated">
            <a:extLst>
              <a:ext uri="{FF2B5EF4-FFF2-40B4-BE49-F238E27FC236}">
                <a16:creationId xmlns:a16="http://schemas.microsoft.com/office/drawing/2014/main" id="{7B927292-A054-2F70-9533-C9590E7FF1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2536" y="0"/>
            <a:ext cx="5528018" cy="6858000"/>
          </a:xfrm>
          <a:prstGeom prst="rect">
            <a:avLst/>
          </a:prstGeom>
        </p:spPr>
      </p:pic>
    </p:spTree>
    <p:extLst>
      <p:ext uri="{BB962C8B-B14F-4D97-AF65-F5344CB8AC3E}">
        <p14:creationId xmlns:p14="http://schemas.microsoft.com/office/powerpoint/2010/main" val="4069194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1F132-1C67-B6F5-4E82-A7F316D58B3F}"/>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F27A7D4-AE9F-5B43-7FB5-EA6B2FEDBE06}"/>
              </a:ext>
            </a:extLst>
          </p:cNvPr>
          <p:cNvSpPr>
            <a:spLocks noGrp="1"/>
          </p:cNvSpPr>
          <p:nvPr>
            <p:ph type="sldNum" sz="quarter" idx="12"/>
          </p:nvPr>
        </p:nvSpPr>
        <p:spPr/>
        <p:txBody>
          <a:bodyPr/>
          <a:lstStyle/>
          <a:p>
            <a:fld id="{E89BC60F-F4BF-4EE8-9F02-8A0093F1814F}" type="slidenum">
              <a:rPr lang="en-GB" smtClean="0"/>
              <a:t>10</a:t>
            </a:fld>
            <a:endParaRPr lang="en-GB"/>
          </a:p>
        </p:txBody>
      </p:sp>
      <p:pic>
        <p:nvPicPr>
          <p:cNvPr id="4" name="Picture 3">
            <a:extLst>
              <a:ext uri="{FF2B5EF4-FFF2-40B4-BE49-F238E27FC236}">
                <a16:creationId xmlns:a16="http://schemas.microsoft.com/office/drawing/2014/main" id="{E1BC85AC-E405-4488-CE1F-2B5C86CB04B4}"/>
              </a:ext>
            </a:extLst>
          </p:cNvPr>
          <p:cNvPicPr>
            <a:picLocks noChangeAspect="1"/>
          </p:cNvPicPr>
          <p:nvPr/>
        </p:nvPicPr>
        <p:blipFill>
          <a:blip r:embed="rId2"/>
          <a:stretch>
            <a:fillRect/>
          </a:stretch>
        </p:blipFill>
        <p:spPr>
          <a:xfrm>
            <a:off x="427834" y="113614"/>
            <a:ext cx="5668166" cy="3610479"/>
          </a:xfrm>
          <a:prstGeom prst="rect">
            <a:avLst/>
          </a:prstGeom>
        </p:spPr>
      </p:pic>
      <p:pic>
        <p:nvPicPr>
          <p:cNvPr id="8" name="Picture 7">
            <a:extLst>
              <a:ext uri="{FF2B5EF4-FFF2-40B4-BE49-F238E27FC236}">
                <a16:creationId xmlns:a16="http://schemas.microsoft.com/office/drawing/2014/main" id="{594E48B7-C682-16B6-DCF8-EAA2E606CB97}"/>
              </a:ext>
            </a:extLst>
          </p:cNvPr>
          <p:cNvPicPr>
            <a:picLocks noChangeAspect="1"/>
          </p:cNvPicPr>
          <p:nvPr/>
        </p:nvPicPr>
        <p:blipFill>
          <a:blip r:embed="rId3"/>
          <a:stretch>
            <a:fillRect/>
          </a:stretch>
        </p:blipFill>
        <p:spPr>
          <a:xfrm>
            <a:off x="6736470" y="165819"/>
            <a:ext cx="4344006" cy="6220693"/>
          </a:xfrm>
          <a:prstGeom prst="rect">
            <a:avLst/>
          </a:prstGeom>
        </p:spPr>
      </p:pic>
      <p:pic>
        <p:nvPicPr>
          <p:cNvPr id="10" name="Picture 9">
            <a:extLst>
              <a:ext uri="{FF2B5EF4-FFF2-40B4-BE49-F238E27FC236}">
                <a16:creationId xmlns:a16="http://schemas.microsoft.com/office/drawing/2014/main" id="{0B172154-E159-B5B6-4BC3-3CD02A5066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64661" y="3849463"/>
            <a:ext cx="2696301" cy="2894923"/>
          </a:xfrm>
          <a:prstGeom prst="rect">
            <a:avLst/>
          </a:prstGeom>
        </p:spPr>
      </p:pic>
      <p:sp>
        <p:nvSpPr>
          <p:cNvPr id="2" name="TextBox 1">
            <a:extLst>
              <a:ext uri="{FF2B5EF4-FFF2-40B4-BE49-F238E27FC236}">
                <a16:creationId xmlns:a16="http://schemas.microsoft.com/office/drawing/2014/main" id="{F918532D-0D45-6E40-E6CF-A2D5F373C459}"/>
              </a:ext>
            </a:extLst>
          </p:cNvPr>
          <p:cNvSpPr txBox="1"/>
          <p:nvPr/>
        </p:nvSpPr>
        <p:spPr>
          <a:xfrm>
            <a:off x="427834" y="4330965"/>
            <a:ext cx="2853688" cy="1384995"/>
          </a:xfrm>
          <a:prstGeom prst="rect">
            <a:avLst/>
          </a:prstGeom>
          <a:noFill/>
        </p:spPr>
        <p:txBody>
          <a:bodyPr wrap="square" rtlCol="0">
            <a:spAutoFit/>
          </a:bodyPr>
          <a:lstStyle/>
          <a:p>
            <a:r>
              <a:rPr lang="en-GB" sz="2800" b="1" dirty="0">
                <a:solidFill>
                  <a:schemeClr val="accent4">
                    <a:lumMod val="25000"/>
                  </a:schemeClr>
                </a:solidFill>
              </a:rPr>
              <a:t>Words and artwork by Katie Potapoff</a:t>
            </a:r>
          </a:p>
        </p:txBody>
      </p:sp>
    </p:spTree>
    <p:extLst>
      <p:ext uri="{BB962C8B-B14F-4D97-AF65-F5344CB8AC3E}">
        <p14:creationId xmlns:p14="http://schemas.microsoft.com/office/powerpoint/2010/main" val="2227805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9BC60F-F4BF-4EE8-9F02-8A0093F1814F}" type="slidenum">
              <a:rPr lang="en-GB" smtClean="0"/>
              <a:t>11</a:t>
            </a:fld>
            <a:endParaRPr lang="en-GB"/>
          </a:p>
        </p:txBody>
      </p:sp>
      <p:pic>
        <p:nvPicPr>
          <p:cNvPr id="5" name="Picture 9"/>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6382" y="2011680"/>
            <a:ext cx="6056377" cy="340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70420" y="-30480"/>
            <a:ext cx="3965454" cy="683542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F030D0E2-63DA-82F6-2F2A-7B3DD88E0DD4}"/>
              </a:ext>
            </a:extLst>
          </p:cNvPr>
          <p:cNvSpPr txBox="1"/>
          <p:nvPr/>
        </p:nvSpPr>
        <p:spPr>
          <a:xfrm>
            <a:off x="1056126" y="184100"/>
            <a:ext cx="6092190" cy="1323439"/>
          </a:xfrm>
          <a:prstGeom prst="rect">
            <a:avLst/>
          </a:prstGeom>
          <a:noFill/>
        </p:spPr>
        <p:txBody>
          <a:bodyPr wrap="square">
            <a:spAutoFit/>
          </a:bodyPr>
          <a:lstStyle/>
          <a:p>
            <a:r>
              <a:rPr lang="en-GB" sz="4000" b="1" dirty="0" err="1">
                <a:solidFill>
                  <a:schemeClr val="accent4">
                    <a:lumMod val="25000"/>
                  </a:schemeClr>
                </a:solidFill>
                <a:latin typeface="Baxter Sans Core" pitchFamily="2" charset="77"/>
              </a:rPr>
              <a:t>Strathmartine</a:t>
            </a:r>
            <a:r>
              <a:rPr lang="en-GB" sz="4000" b="1" dirty="0">
                <a:solidFill>
                  <a:schemeClr val="accent4">
                    <a:lumMod val="25000"/>
                  </a:schemeClr>
                </a:solidFill>
                <a:latin typeface="Baxter Sans Core" pitchFamily="2" charset="77"/>
              </a:rPr>
              <a:t> Hospital Histories</a:t>
            </a:r>
          </a:p>
        </p:txBody>
      </p:sp>
    </p:spTree>
    <p:extLst>
      <p:ext uri="{BB962C8B-B14F-4D97-AF65-F5344CB8AC3E}">
        <p14:creationId xmlns:p14="http://schemas.microsoft.com/office/powerpoint/2010/main" val="158172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350" y="538540"/>
            <a:ext cx="7897114" cy="1055311"/>
          </a:xfrm>
        </p:spPr>
        <p:txBody>
          <a:bodyPr>
            <a:normAutofit fontScale="90000"/>
          </a:bodyPr>
          <a:lstStyle/>
          <a:p>
            <a:br>
              <a:rPr lang="en-GB" b="1" dirty="0"/>
            </a:br>
            <a:br>
              <a:rPr lang="en-GB" b="1" dirty="0"/>
            </a:br>
            <a:endParaRPr lang="en-GB" sz="3100" dirty="0"/>
          </a:p>
        </p:txBody>
      </p:sp>
      <p:sp>
        <p:nvSpPr>
          <p:cNvPr id="3" name="Content Placeholder 2"/>
          <p:cNvSpPr>
            <a:spLocks noGrp="1"/>
          </p:cNvSpPr>
          <p:nvPr>
            <p:ph sz="half" idx="1"/>
          </p:nvPr>
        </p:nvSpPr>
        <p:spPr>
          <a:xfrm>
            <a:off x="855498" y="269000"/>
            <a:ext cx="3993430" cy="2415950"/>
          </a:xfrm>
        </p:spPr>
        <p:txBody>
          <a:bodyPr>
            <a:normAutofit/>
          </a:bodyPr>
          <a:lstStyle/>
          <a:p>
            <a:r>
              <a:rPr lang="en-GB" sz="2800" b="1" dirty="0">
                <a:solidFill>
                  <a:schemeClr val="accent4">
                    <a:lumMod val="25000"/>
                  </a:schemeClr>
                </a:solidFill>
                <a:latin typeface="Baxter Sans Core" pitchFamily="2" charset="77"/>
              </a:rPr>
              <a:t>Working in partnership with people who would not normally be involved with archives. </a:t>
            </a:r>
          </a:p>
        </p:txBody>
      </p:sp>
      <p:sp>
        <p:nvSpPr>
          <p:cNvPr id="4" name="Slide Number Placeholder 3"/>
          <p:cNvSpPr>
            <a:spLocks noGrp="1"/>
          </p:cNvSpPr>
          <p:nvPr>
            <p:ph type="sldNum" sz="quarter" idx="12"/>
          </p:nvPr>
        </p:nvSpPr>
        <p:spPr/>
        <p:txBody>
          <a:bodyPr/>
          <a:lstStyle/>
          <a:p>
            <a:fld id="{E89BC60F-F4BF-4EE8-9F02-8A0093F1814F}" type="slidenum">
              <a:rPr lang="en-GB" smtClean="0"/>
              <a:t>12</a:t>
            </a:fld>
            <a:endParaRPr lang="en-GB"/>
          </a:p>
        </p:txBody>
      </p:sp>
      <p:pic>
        <p:nvPicPr>
          <p:cNvPr id="5" name="Content Placeholder 4"/>
          <p:cNvPicPr>
            <a:picLocks noGrp="1" noChangeAspect="1"/>
          </p:cNvPicPr>
          <p:nvPr>
            <p:ph sz="quarter" idx="15"/>
          </p:nvPr>
        </p:nvPicPr>
        <p:blipFill>
          <a:blip r:embed="rId2" cstate="email">
            <a:extLst>
              <a:ext uri="{28A0092B-C50C-407E-A947-70E740481C1C}">
                <a14:useLocalDpi xmlns:a14="http://schemas.microsoft.com/office/drawing/2010/main"/>
              </a:ext>
            </a:extLst>
          </a:blip>
          <a:stretch>
            <a:fillRect/>
          </a:stretch>
        </p:blipFill>
        <p:spPr>
          <a:xfrm>
            <a:off x="6814023" y="3389691"/>
            <a:ext cx="2251276" cy="2251276"/>
          </a:xfrm>
          <a:prstGeom prst="rect">
            <a:avLst/>
          </a:prstGeom>
        </p:spPr>
      </p:pic>
      <p:pic>
        <p:nvPicPr>
          <p:cNvPr id="13" name="Picture 1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199290" y="3784537"/>
            <a:ext cx="2667590" cy="146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p:cNvPicPr>
            <a:picLocks noGrp="1" noChangeAspect="1"/>
          </p:cNvPicPr>
          <p:nvPr>
            <p:ph sz="quarter" idx="14"/>
          </p:nvPr>
        </p:nvPicPr>
        <p:blipFill>
          <a:blip r:embed="rId4" cstate="email">
            <a:extLst>
              <a:ext uri="{28A0092B-C50C-407E-A947-70E740481C1C}">
                <a14:useLocalDpi xmlns:a14="http://schemas.microsoft.com/office/drawing/2010/main"/>
              </a:ext>
            </a:extLst>
          </a:blip>
          <a:srcRect/>
          <a:stretch>
            <a:fillRect/>
          </a:stretch>
        </p:blipFill>
        <p:spPr bwMode="auto">
          <a:xfrm>
            <a:off x="5573714" y="0"/>
            <a:ext cx="4731895" cy="266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8">
            <a:extLst>
              <a:ext uri="{FF2B5EF4-FFF2-40B4-BE49-F238E27FC236}">
                <a16:creationId xmlns:a16="http://schemas.microsoft.com/office/drawing/2014/main" id="{799CB48B-DBB2-A169-4FB4-A8E184FAB8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0217" y="2324642"/>
            <a:ext cx="6034696" cy="3688117"/>
          </a:xfrm>
          <a:prstGeom prst="rect">
            <a:avLst/>
          </a:prstGeom>
        </p:spPr>
      </p:pic>
    </p:spTree>
    <p:extLst>
      <p:ext uri="{BB962C8B-B14F-4D97-AF65-F5344CB8AC3E}">
        <p14:creationId xmlns:p14="http://schemas.microsoft.com/office/powerpoint/2010/main" val="43029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C7AF-6129-9085-8503-36161DC23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2EC21F-68B1-ECF1-BE09-1129A5728F0A}"/>
              </a:ext>
            </a:extLst>
          </p:cNvPr>
          <p:cNvSpPr>
            <a:spLocks noGrp="1"/>
          </p:cNvSpPr>
          <p:nvPr>
            <p:ph type="title"/>
          </p:nvPr>
        </p:nvSpPr>
        <p:spPr>
          <a:xfrm>
            <a:off x="1911350" y="538540"/>
            <a:ext cx="7897114" cy="1055311"/>
          </a:xfrm>
        </p:spPr>
        <p:txBody>
          <a:bodyPr>
            <a:normAutofit fontScale="90000"/>
          </a:bodyPr>
          <a:lstStyle/>
          <a:p>
            <a:br>
              <a:rPr lang="en-GB" b="1" dirty="0"/>
            </a:br>
            <a:br>
              <a:rPr lang="en-GB" b="1" dirty="0"/>
            </a:br>
            <a:endParaRPr lang="en-GB" sz="3100" dirty="0"/>
          </a:p>
        </p:txBody>
      </p:sp>
      <p:sp>
        <p:nvSpPr>
          <p:cNvPr id="3" name="Content Placeholder 2">
            <a:extLst>
              <a:ext uri="{FF2B5EF4-FFF2-40B4-BE49-F238E27FC236}">
                <a16:creationId xmlns:a16="http://schemas.microsoft.com/office/drawing/2014/main" id="{49C6A0AC-428B-74DD-0089-342A44327DDB}"/>
              </a:ext>
            </a:extLst>
          </p:cNvPr>
          <p:cNvSpPr>
            <a:spLocks noGrp="1"/>
          </p:cNvSpPr>
          <p:nvPr>
            <p:ph sz="half" idx="1"/>
          </p:nvPr>
        </p:nvSpPr>
        <p:spPr>
          <a:xfrm>
            <a:off x="320217" y="123070"/>
            <a:ext cx="4528711" cy="2415950"/>
          </a:xfrm>
        </p:spPr>
        <p:txBody>
          <a:bodyPr>
            <a:normAutofit/>
          </a:bodyPr>
          <a:lstStyle/>
          <a:p>
            <a:r>
              <a:rPr lang="en-GB" sz="2600" b="1" dirty="0">
                <a:solidFill>
                  <a:schemeClr val="accent4">
                    <a:lumMod val="25000"/>
                  </a:schemeClr>
                </a:solidFill>
                <a:latin typeface="Baxter Sans Core" pitchFamily="2" charset="77"/>
              </a:rPr>
              <a:t>People tell their stories</a:t>
            </a:r>
          </a:p>
          <a:p>
            <a:r>
              <a:rPr lang="en-GB" sz="2600" b="1" dirty="0">
                <a:solidFill>
                  <a:schemeClr val="accent4">
                    <a:lumMod val="25000"/>
                  </a:schemeClr>
                </a:solidFill>
                <a:latin typeface="Baxter Sans Core" pitchFamily="2" charset="77"/>
              </a:rPr>
              <a:t>Hold institutionalised care to account</a:t>
            </a:r>
          </a:p>
          <a:p>
            <a:r>
              <a:rPr lang="en-GB" sz="2600" b="1" dirty="0">
                <a:solidFill>
                  <a:schemeClr val="accent4">
                    <a:lumMod val="25000"/>
                  </a:schemeClr>
                </a:solidFill>
                <a:latin typeface="Baxter Sans Core" pitchFamily="2" charset="77"/>
              </a:rPr>
              <a:t>Inform students and policy makers</a:t>
            </a:r>
          </a:p>
        </p:txBody>
      </p:sp>
      <p:sp>
        <p:nvSpPr>
          <p:cNvPr id="4" name="Slide Number Placeholder 3">
            <a:extLst>
              <a:ext uri="{FF2B5EF4-FFF2-40B4-BE49-F238E27FC236}">
                <a16:creationId xmlns:a16="http://schemas.microsoft.com/office/drawing/2014/main" id="{929A169D-430B-D2E3-3EDC-C43DF67202FC}"/>
              </a:ext>
            </a:extLst>
          </p:cNvPr>
          <p:cNvSpPr>
            <a:spLocks noGrp="1"/>
          </p:cNvSpPr>
          <p:nvPr>
            <p:ph type="sldNum" sz="quarter" idx="12"/>
          </p:nvPr>
        </p:nvSpPr>
        <p:spPr/>
        <p:txBody>
          <a:bodyPr/>
          <a:lstStyle/>
          <a:p>
            <a:fld id="{E89BC60F-F4BF-4EE8-9F02-8A0093F1814F}" type="slidenum">
              <a:rPr lang="en-GB" smtClean="0"/>
              <a:t>13</a:t>
            </a:fld>
            <a:endParaRPr lang="en-GB"/>
          </a:p>
        </p:txBody>
      </p:sp>
      <p:pic>
        <p:nvPicPr>
          <p:cNvPr id="5" name="Content Placeholder 4">
            <a:extLst>
              <a:ext uri="{FF2B5EF4-FFF2-40B4-BE49-F238E27FC236}">
                <a16:creationId xmlns:a16="http://schemas.microsoft.com/office/drawing/2014/main" id="{142ADE8A-E5FC-F401-B526-24523590200A}"/>
              </a:ext>
            </a:extLst>
          </p:cNvPr>
          <p:cNvPicPr>
            <a:picLocks noGrp="1" noChangeAspect="1"/>
          </p:cNvPicPr>
          <p:nvPr>
            <p:ph sz="quarter" idx="15"/>
          </p:nvPr>
        </p:nvPicPr>
        <p:blipFill>
          <a:blip r:embed="rId2" cstate="email">
            <a:extLst>
              <a:ext uri="{28A0092B-C50C-407E-A947-70E740481C1C}">
                <a14:useLocalDpi xmlns:a14="http://schemas.microsoft.com/office/drawing/2010/main"/>
              </a:ext>
            </a:extLst>
          </a:blip>
          <a:stretch>
            <a:fillRect/>
          </a:stretch>
        </p:blipFill>
        <p:spPr>
          <a:xfrm>
            <a:off x="6814023" y="3389691"/>
            <a:ext cx="2251276" cy="2251276"/>
          </a:xfrm>
          <a:prstGeom prst="rect">
            <a:avLst/>
          </a:prstGeom>
        </p:spPr>
      </p:pic>
      <p:pic>
        <p:nvPicPr>
          <p:cNvPr id="13" name="Picture 11">
            <a:extLst>
              <a:ext uri="{FF2B5EF4-FFF2-40B4-BE49-F238E27FC236}">
                <a16:creationId xmlns:a16="http://schemas.microsoft.com/office/drawing/2014/main" id="{21EF6555-27AB-4074-752F-C10718A26DD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199290" y="3784537"/>
            <a:ext cx="2667590" cy="146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a:extLst>
              <a:ext uri="{FF2B5EF4-FFF2-40B4-BE49-F238E27FC236}">
                <a16:creationId xmlns:a16="http://schemas.microsoft.com/office/drawing/2014/main" id="{1B286616-3ECB-1EFF-02DA-24F171A567BE}"/>
              </a:ext>
            </a:extLst>
          </p:cNvPr>
          <p:cNvPicPr>
            <a:picLocks noGrp="1" noChangeAspect="1"/>
          </p:cNvPicPr>
          <p:nvPr>
            <p:ph sz="quarter" idx="14"/>
          </p:nvPr>
        </p:nvPicPr>
        <p:blipFill>
          <a:blip r:embed="rId4" cstate="email">
            <a:extLst>
              <a:ext uri="{28A0092B-C50C-407E-A947-70E740481C1C}">
                <a14:useLocalDpi xmlns:a14="http://schemas.microsoft.com/office/drawing/2010/main"/>
              </a:ext>
            </a:extLst>
          </a:blip>
          <a:srcRect/>
          <a:stretch>
            <a:fillRect/>
          </a:stretch>
        </p:blipFill>
        <p:spPr bwMode="auto">
          <a:xfrm>
            <a:off x="5573714" y="0"/>
            <a:ext cx="4731895" cy="266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8">
            <a:extLst>
              <a:ext uri="{FF2B5EF4-FFF2-40B4-BE49-F238E27FC236}">
                <a16:creationId xmlns:a16="http://schemas.microsoft.com/office/drawing/2014/main" id="{4D3FC73A-09A7-0571-5962-43D07E6BA7A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0217" y="2539020"/>
            <a:ext cx="6034696" cy="3688117"/>
          </a:xfrm>
          <a:prstGeom prst="rect">
            <a:avLst/>
          </a:prstGeom>
        </p:spPr>
      </p:pic>
    </p:spTree>
    <p:extLst>
      <p:ext uri="{BB962C8B-B14F-4D97-AF65-F5344CB8AC3E}">
        <p14:creationId xmlns:p14="http://schemas.microsoft.com/office/powerpoint/2010/main" val="1309892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0F6E18D-8AC2-46DB-9AC5-4275275A60A3}"/>
              </a:ext>
            </a:extLst>
          </p:cNvPr>
          <p:cNvPicPr>
            <a:picLocks noChangeAspect="1"/>
          </p:cNvPicPr>
          <p:nvPr/>
        </p:nvPicPr>
        <p:blipFill>
          <a:blip r:embed="rId2"/>
          <a:stretch>
            <a:fillRect/>
          </a:stretch>
        </p:blipFill>
        <p:spPr>
          <a:xfrm>
            <a:off x="1309438" y="3005987"/>
            <a:ext cx="3572374" cy="3477110"/>
          </a:xfrm>
          <a:prstGeom prst="rect">
            <a:avLst/>
          </a:prstGeom>
        </p:spPr>
      </p:pic>
      <p:sp>
        <p:nvSpPr>
          <p:cNvPr id="4" name="Slide Number Placeholder 3"/>
          <p:cNvSpPr>
            <a:spLocks noGrp="1"/>
          </p:cNvSpPr>
          <p:nvPr>
            <p:ph type="sldNum" sz="quarter" idx="12"/>
          </p:nvPr>
        </p:nvSpPr>
        <p:spPr/>
        <p:txBody>
          <a:bodyPr/>
          <a:lstStyle/>
          <a:p>
            <a:fld id="{E89BC60F-F4BF-4EE8-9F02-8A0093F1814F}" type="slidenum">
              <a:rPr lang="en-GB" smtClean="0"/>
              <a:t>14</a:t>
            </a:fld>
            <a:endParaRPr lang="en-GB"/>
          </a:p>
        </p:txBody>
      </p:sp>
      <p:pic>
        <p:nvPicPr>
          <p:cNvPr id="6" name="Picture 8"/>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4731906" y="30480"/>
            <a:ext cx="6052358" cy="427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29984" y="3214651"/>
            <a:ext cx="5462016" cy="364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2A3F6891-F3AF-00F6-92BB-1446B60137D3}"/>
              </a:ext>
            </a:extLst>
          </p:cNvPr>
          <p:cNvPicPr>
            <a:picLocks noChangeAspect="1"/>
          </p:cNvPicPr>
          <p:nvPr/>
        </p:nvPicPr>
        <p:blipFill>
          <a:blip r:embed="rId5"/>
          <a:stretch>
            <a:fillRect/>
          </a:stretch>
        </p:blipFill>
        <p:spPr>
          <a:xfrm>
            <a:off x="0" y="30480"/>
            <a:ext cx="4105848" cy="3419952"/>
          </a:xfrm>
          <a:prstGeom prst="rect">
            <a:avLst/>
          </a:prstGeom>
        </p:spPr>
      </p:pic>
    </p:spTree>
    <p:extLst>
      <p:ext uri="{BB962C8B-B14F-4D97-AF65-F5344CB8AC3E}">
        <p14:creationId xmlns:p14="http://schemas.microsoft.com/office/powerpoint/2010/main" val="933654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AB826-DE10-2248-9FF3-635BC5FBA270}"/>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46B7F52F-6F76-B347-9768-206E3901E24A}"/>
              </a:ext>
            </a:extLst>
          </p:cNvPr>
          <p:cNvSpPr>
            <a:spLocks noGrp="1"/>
          </p:cNvSpPr>
          <p:nvPr>
            <p:ph type="sldNum" sz="quarter" idx="12"/>
          </p:nvPr>
        </p:nvSpPr>
        <p:spPr/>
        <p:txBody>
          <a:bodyPr/>
          <a:lstStyle/>
          <a:p>
            <a:r>
              <a:rPr lang="en-GB"/>
              <a:t>1</a:t>
            </a:r>
            <a:endParaRPr lang="en-GB" dirty="0"/>
          </a:p>
        </p:txBody>
      </p:sp>
      <p:pic>
        <p:nvPicPr>
          <p:cNvPr id="3" name="1 film Wilma">
            <a:hlinkClick r:id="" action="ppaction://media"/>
            <a:extLst>
              <a:ext uri="{FF2B5EF4-FFF2-40B4-BE49-F238E27FC236}">
                <a16:creationId xmlns:a16="http://schemas.microsoft.com/office/drawing/2014/main" id="{83E1648F-274C-2373-F9C2-880A065DE7F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12192000" cy="6858000"/>
          </a:xfrm>
          <a:prstGeom prst="rect">
            <a:avLst/>
          </a:prstGeom>
        </p:spPr>
      </p:pic>
    </p:spTree>
    <p:extLst>
      <p:ext uri="{BB962C8B-B14F-4D97-AF65-F5344CB8AC3E}">
        <p14:creationId xmlns:p14="http://schemas.microsoft.com/office/powerpoint/2010/main" val="240074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5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E89BC60F-F4BF-4EE8-9F02-8A0093F1814F}" type="slidenum">
              <a:rPr lang="en-GB" smtClean="0"/>
              <a:t>16</a:t>
            </a:fld>
            <a:endParaRPr lang="en-GB"/>
          </a:p>
        </p:txBody>
      </p:sp>
      <p:sp>
        <p:nvSpPr>
          <p:cNvPr id="8" name="Text Placeholder 7"/>
          <p:cNvSpPr>
            <a:spLocks noGrp="1"/>
          </p:cNvSpPr>
          <p:nvPr>
            <p:ph type="body" sz="quarter" idx="15"/>
          </p:nvPr>
        </p:nvSpPr>
        <p:spPr>
          <a:xfrm>
            <a:off x="759940" y="282872"/>
            <a:ext cx="5505393" cy="492443"/>
          </a:xfrm>
        </p:spPr>
        <p:txBody>
          <a:bodyPr/>
          <a:lstStyle/>
          <a:p>
            <a:endParaRPr lang="en-US" sz="3200" b="1" dirty="0">
              <a:solidFill>
                <a:schemeClr val="accent4">
                  <a:lumMod val="25000"/>
                </a:schemeClr>
              </a:solidFill>
            </a:endParaRPr>
          </a:p>
        </p:txBody>
      </p:sp>
      <p:pic>
        <p:nvPicPr>
          <p:cNvPr id="5" name="Picture 6">
            <a:extLst>
              <a:ext uri="{FF2B5EF4-FFF2-40B4-BE49-F238E27FC236}">
                <a16:creationId xmlns:a16="http://schemas.microsoft.com/office/drawing/2014/main" id="{63EE23A3-474A-4EA3-83CC-568134BD12E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09330" y="0"/>
            <a:ext cx="12144397" cy="6847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080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EA27FA9-41C3-4E30-B815-84A7168AEC6B}"/>
              </a:ext>
            </a:extLst>
          </p:cNvPr>
          <p:cNvSpPr>
            <a:spLocks noGrp="1"/>
          </p:cNvSpPr>
          <p:nvPr>
            <p:ph type="title"/>
          </p:nvPr>
        </p:nvSpPr>
        <p:spPr>
          <a:xfrm>
            <a:off x="516467" y="374903"/>
            <a:ext cx="10529485" cy="1055311"/>
          </a:xfrm>
        </p:spPr>
        <p:txBody>
          <a:bodyPr/>
          <a:lstStyle/>
          <a:p>
            <a:endParaRPr lang="en-US"/>
          </a:p>
        </p:txBody>
      </p:sp>
      <p:sp>
        <p:nvSpPr>
          <p:cNvPr id="4" name="Slide Number Placeholder 3">
            <a:extLst>
              <a:ext uri="{FF2B5EF4-FFF2-40B4-BE49-F238E27FC236}">
                <a16:creationId xmlns:a16="http://schemas.microsoft.com/office/drawing/2014/main" id="{1AEB5137-6AD8-0E4D-9973-5709E70EB1BB}"/>
              </a:ext>
            </a:extLst>
          </p:cNvPr>
          <p:cNvSpPr>
            <a:spLocks noGrp="1"/>
          </p:cNvSpPr>
          <p:nvPr>
            <p:ph type="sldNum" sz="quarter" idx="12"/>
          </p:nvPr>
        </p:nvSpPr>
        <p:spPr>
          <a:xfrm>
            <a:off x="11521440" y="6386512"/>
            <a:ext cx="345440" cy="360000"/>
          </a:xfrm>
          <a:prstGeom prst="rect">
            <a:avLst/>
          </a:prstGeom>
        </p:spPr>
        <p:txBody>
          <a:bodyPr anchor="ctr">
            <a:normAutofit/>
          </a:bodyPr>
          <a:lstStyle/>
          <a:p>
            <a:pPr>
              <a:spcAft>
                <a:spcPts val="600"/>
              </a:spcAft>
            </a:pPr>
            <a:r>
              <a:rPr lang="en-GB"/>
              <a:t>1</a:t>
            </a:r>
          </a:p>
        </p:txBody>
      </p:sp>
      <p:pic>
        <p:nvPicPr>
          <p:cNvPr id="3" name="2 clip Bobby">
            <a:hlinkClick r:id="" action="ppaction://media"/>
            <a:extLst>
              <a:ext uri="{FF2B5EF4-FFF2-40B4-BE49-F238E27FC236}">
                <a16:creationId xmlns:a16="http://schemas.microsoft.com/office/drawing/2014/main" id="{A46662E9-69AB-C18E-F81C-890126EAE0C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677"/>
            <a:ext cx="12192000" cy="6852646"/>
          </a:xfrm>
          <a:prstGeom prst="rect">
            <a:avLst/>
          </a:prstGeom>
        </p:spPr>
      </p:pic>
    </p:spTree>
    <p:extLst>
      <p:ext uri="{BB962C8B-B14F-4D97-AF65-F5344CB8AC3E}">
        <p14:creationId xmlns:p14="http://schemas.microsoft.com/office/powerpoint/2010/main" val="130069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2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E1D057-30E2-3FDA-1997-BABF69559415}"/>
              </a:ext>
            </a:extLst>
          </p:cNvPr>
          <p:cNvSpPr>
            <a:spLocks noGrp="1"/>
          </p:cNvSpPr>
          <p:nvPr>
            <p:ph type="sldNum" sz="quarter" idx="12"/>
          </p:nvPr>
        </p:nvSpPr>
        <p:spPr/>
        <p:txBody>
          <a:bodyPr/>
          <a:lstStyle/>
          <a:p>
            <a:fld id="{E89BC60F-F4BF-4EE8-9F02-8A0093F1814F}" type="slidenum">
              <a:rPr lang="en-GB" smtClean="0"/>
              <a:t>18</a:t>
            </a:fld>
            <a:endParaRPr lang="en-GB"/>
          </a:p>
        </p:txBody>
      </p:sp>
      <p:pic>
        <p:nvPicPr>
          <p:cNvPr id="5" name="Content Placeholder 7">
            <a:extLst>
              <a:ext uri="{FF2B5EF4-FFF2-40B4-BE49-F238E27FC236}">
                <a16:creationId xmlns:a16="http://schemas.microsoft.com/office/drawing/2014/main" id="{8992F0FA-C05C-4B35-A9D1-2C673762B6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94217" y="2583401"/>
            <a:ext cx="7483435" cy="4213645"/>
          </a:xfrm>
          <a:prstGeom prst="rect">
            <a:avLst/>
          </a:prstGeom>
        </p:spPr>
      </p:pic>
      <p:pic>
        <p:nvPicPr>
          <p:cNvPr id="3" name="Picture 4">
            <a:extLst>
              <a:ext uri="{FF2B5EF4-FFF2-40B4-BE49-F238E27FC236}">
                <a16:creationId xmlns:a16="http://schemas.microsoft.com/office/drawing/2014/main" id="{80B35188-1DA0-3298-9E2E-3F8D7F5CF2D5}"/>
              </a:ext>
            </a:extLst>
          </p:cNvPr>
          <p:cNvPicPr>
            <a:picLocks noChangeAspect="1"/>
          </p:cNvPicPr>
          <p:nvPr/>
        </p:nvPicPr>
        <p:blipFill>
          <a:blip r:embed="rId3" cstate="email">
            <a:extLst>
              <a:ext uri="{BEBA8EAE-BF5A-486C-A8C5-ECC9F3942E4B}">
                <a14:imgProps xmlns:a14="http://schemas.microsoft.com/office/drawing/2010/main">
                  <a14:imgLayer r:embed="rId4">
                    <a14:imgEffect>
                      <a14:sharpenSoften amount="29000"/>
                    </a14:imgEffect>
                    <a14:imgEffect>
                      <a14:brightnessContrast bright="37000" contrast="-7000"/>
                    </a14:imgEffect>
                  </a14:imgLayer>
                </a14:imgProps>
              </a:ext>
              <a:ext uri="{28A0092B-C50C-407E-A947-70E740481C1C}">
                <a14:useLocalDpi xmlns:a14="http://schemas.microsoft.com/office/drawing/2010/main"/>
              </a:ext>
            </a:extLst>
          </a:blip>
          <a:srcRect/>
          <a:stretch>
            <a:fillRect/>
          </a:stretch>
        </p:blipFill>
        <p:spPr bwMode="auto">
          <a:xfrm>
            <a:off x="216045" y="277906"/>
            <a:ext cx="5800236" cy="340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13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44015" y="1121143"/>
            <a:ext cx="11556479" cy="5198317"/>
          </a:xfrm>
        </p:spPr>
      </p:pic>
      <p:sp>
        <p:nvSpPr>
          <p:cNvPr id="4" name="Slide Number Placeholder 3"/>
          <p:cNvSpPr>
            <a:spLocks noGrp="1"/>
          </p:cNvSpPr>
          <p:nvPr>
            <p:ph type="sldNum" sz="quarter" idx="12"/>
          </p:nvPr>
        </p:nvSpPr>
        <p:spPr/>
        <p:txBody>
          <a:bodyPr/>
          <a:lstStyle/>
          <a:p>
            <a:fld id="{E89BC60F-F4BF-4EE8-9F02-8A0093F1814F}" type="slidenum">
              <a:rPr lang="en-GB" smtClean="0"/>
              <a:t>19</a:t>
            </a:fld>
            <a:endParaRPr lang="en-GB"/>
          </a:p>
        </p:txBody>
      </p:sp>
    </p:spTree>
    <p:extLst>
      <p:ext uri="{BB962C8B-B14F-4D97-AF65-F5344CB8AC3E}">
        <p14:creationId xmlns:p14="http://schemas.microsoft.com/office/powerpoint/2010/main" val="2038388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DFB362-C89F-4EDF-A866-03F7881936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70323" y="270456"/>
            <a:ext cx="3941805" cy="5846697"/>
          </a:xfrm>
          <a:prstGeom prst="rect">
            <a:avLst/>
          </a:prstGeom>
        </p:spPr>
      </p:pic>
      <p:pic>
        <p:nvPicPr>
          <p:cNvPr id="6" name="Picture 5">
            <a:extLst>
              <a:ext uri="{FF2B5EF4-FFF2-40B4-BE49-F238E27FC236}">
                <a16:creationId xmlns:a16="http://schemas.microsoft.com/office/drawing/2014/main" id="{A60B5230-3EB0-4384-B752-E3FC2B97BF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94084" y="46140"/>
            <a:ext cx="3574721" cy="6528896"/>
          </a:xfrm>
          <a:prstGeom prst="rect">
            <a:avLst/>
          </a:prstGeom>
        </p:spPr>
      </p:pic>
    </p:spTree>
    <p:extLst>
      <p:ext uri="{BB962C8B-B14F-4D97-AF65-F5344CB8AC3E}">
        <p14:creationId xmlns:p14="http://schemas.microsoft.com/office/powerpoint/2010/main" val="27455328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31A1A-7EC9-B9FC-B8C8-E1A606B5726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90890B-82B1-2C9B-4335-C303B00285B4}"/>
              </a:ext>
            </a:extLst>
          </p:cNvPr>
          <p:cNvSpPr>
            <a:spLocks noGrp="1"/>
          </p:cNvSpPr>
          <p:nvPr>
            <p:ph type="sldNum" sz="quarter" idx="12"/>
          </p:nvPr>
        </p:nvSpPr>
        <p:spPr/>
        <p:txBody>
          <a:bodyPr/>
          <a:lstStyle/>
          <a:p>
            <a:fld id="{E89BC60F-F4BF-4EE8-9F02-8A0093F1814F}" type="slidenum">
              <a:rPr lang="en-GB" smtClean="0"/>
              <a:t>21</a:t>
            </a:fld>
            <a:endParaRPr lang="en-GB"/>
          </a:p>
        </p:txBody>
      </p:sp>
      <p:pic>
        <p:nvPicPr>
          <p:cNvPr id="4" name="Picture 2" descr="D:\disaster\t007-008-002-001.jpg">
            <a:extLst>
              <a:ext uri="{FF2B5EF4-FFF2-40B4-BE49-F238E27FC236}">
                <a16:creationId xmlns:a16="http://schemas.microsoft.com/office/drawing/2014/main" id="{A37A0C2C-F2E8-7ACB-5D76-2843638CE10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52575" y="0"/>
            <a:ext cx="908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06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140D3-A5E7-A3DC-5EE3-8C7EB332CD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DEA1F1-8692-D80D-5F22-8348B82101E8}"/>
              </a:ext>
            </a:extLst>
          </p:cNvPr>
          <p:cNvSpPr>
            <a:spLocks noGrp="1"/>
          </p:cNvSpPr>
          <p:nvPr>
            <p:ph type="sldNum" sz="quarter" idx="12"/>
          </p:nvPr>
        </p:nvSpPr>
        <p:spPr/>
        <p:txBody>
          <a:bodyPr/>
          <a:lstStyle/>
          <a:p>
            <a:fld id="{E89BC60F-F4BF-4EE8-9F02-8A0093F1814F}" type="slidenum">
              <a:rPr lang="en-GB" smtClean="0"/>
              <a:t>22</a:t>
            </a:fld>
            <a:endParaRPr lang="en-GB"/>
          </a:p>
        </p:txBody>
      </p:sp>
      <p:pic>
        <p:nvPicPr>
          <p:cNvPr id="5" name="Picture 4">
            <a:extLst>
              <a:ext uri="{FF2B5EF4-FFF2-40B4-BE49-F238E27FC236}">
                <a16:creationId xmlns:a16="http://schemas.microsoft.com/office/drawing/2014/main" id="{633A99D1-DBBA-23D5-6D51-27EE4A099250}"/>
              </a:ext>
            </a:extLst>
          </p:cNvPr>
          <p:cNvPicPr>
            <a:picLocks noChangeAspect="1"/>
          </p:cNvPicPr>
          <p:nvPr/>
        </p:nvPicPr>
        <p:blipFill>
          <a:blip r:embed="rId2"/>
          <a:stretch>
            <a:fillRect/>
          </a:stretch>
        </p:blipFill>
        <p:spPr>
          <a:xfrm>
            <a:off x="167907" y="0"/>
            <a:ext cx="10803529" cy="6837123"/>
          </a:xfrm>
          <a:prstGeom prst="rect">
            <a:avLst/>
          </a:prstGeom>
        </p:spPr>
      </p:pic>
    </p:spTree>
    <p:extLst>
      <p:ext uri="{BB962C8B-B14F-4D97-AF65-F5344CB8AC3E}">
        <p14:creationId xmlns:p14="http://schemas.microsoft.com/office/powerpoint/2010/main" val="1622735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F3609A-D6A6-67CD-67F1-BEC5D5A41A79}"/>
              </a:ext>
            </a:extLst>
          </p:cNvPr>
          <p:cNvSpPr>
            <a:spLocks noGrp="1"/>
          </p:cNvSpPr>
          <p:nvPr>
            <p:ph type="sldNum" sz="quarter" idx="12"/>
          </p:nvPr>
        </p:nvSpPr>
        <p:spPr/>
        <p:txBody>
          <a:bodyPr/>
          <a:lstStyle/>
          <a:p>
            <a:fld id="{E89BC60F-F4BF-4EE8-9F02-8A0093F1814F}" type="slidenum">
              <a:rPr lang="en-GB" smtClean="0"/>
              <a:t>23</a:t>
            </a:fld>
            <a:endParaRPr lang="en-GB"/>
          </a:p>
        </p:txBody>
      </p:sp>
      <p:pic>
        <p:nvPicPr>
          <p:cNvPr id="4" name="Picture 3" descr="A group of people sitting at a table&#10;&#10;Description automatically generated">
            <a:extLst>
              <a:ext uri="{FF2B5EF4-FFF2-40B4-BE49-F238E27FC236}">
                <a16:creationId xmlns:a16="http://schemas.microsoft.com/office/drawing/2014/main" id="{C09DBE1D-C9C2-C6E3-3707-E0A28FB604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5576" y="1183049"/>
            <a:ext cx="6743700" cy="5057775"/>
          </a:xfrm>
          <a:prstGeom prst="rect">
            <a:avLst/>
          </a:prstGeom>
        </p:spPr>
      </p:pic>
      <p:sp>
        <p:nvSpPr>
          <p:cNvPr id="5" name="TextBox 4">
            <a:extLst>
              <a:ext uri="{FF2B5EF4-FFF2-40B4-BE49-F238E27FC236}">
                <a16:creationId xmlns:a16="http://schemas.microsoft.com/office/drawing/2014/main" id="{865C0541-2585-C577-ED42-268AA5B3694B}"/>
              </a:ext>
            </a:extLst>
          </p:cNvPr>
          <p:cNvSpPr txBox="1"/>
          <p:nvPr/>
        </p:nvSpPr>
        <p:spPr>
          <a:xfrm>
            <a:off x="465576" y="360001"/>
            <a:ext cx="6092190" cy="707886"/>
          </a:xfrm>
          <a:prstGeom prst="rect">
            <a:avLst/>
          </a:prstGeom>
          <a:noFill/>
        </p:spPr>
        <p:txBody>
          <a:bodyPr wrap="square">
            <a:spAutoFit/>
          </a:bodyPr>
          <a:lstStyle/>
          <a:p>
            <a:r>
              <a:rPr lang="en-GB" sz="4000" b="1" dirty="0">
                <a:solidFill>
                  <a:schemeClr val="accent4">
                    <a:lumMod val="25000"/>
                  </a:schemeClr>
                </a:solidFill>
                <a:latin typeface="Baxter Sans Core" pitchFamily="2" charset="77"/>
              </a:rPr>
              <a:t>Mentally Health Tayside</a:t>
            </a:r>
          </a:p>
        </p:txBody>
      </p:sp>
      <p:sp>
        <p:nvSpPr>
          <p:cNvPr id="8" name="TextBox 7">
            <a:extLst>
              <a:ext uri="{FF2B5EF4-FFF2-40B4-BE49-F238E27FC236}">
                <a16:creationId xmlns:a16="http://schemas.microsoft.com/office/drawing/2014/main" id="{37BC970A-3575-CCF1-5B52-BD6FDEF8DB26}"/>
              </a:ext>
            </a:extLst>
          </p:cNvPr>
          <p:cNvSpPr txBox="1"/>
          <p:nvPr/>
        </p:nvSpPr>
        <p:spPr>
          <a:xfrm>
            <a:off x="7520184" y="957336"/>
            <a:ext cx="4567041" cy="5509200"/>
          </a:xfrm>
          <a:prstGeom prst="rect">
            <a:avLst/>
          </a:prstGeom>
          <a:noFill/>
        </p:spPr>
        <p:txBody>
          <a:bodyPr wrap="square">
            <a:spAutoFit/>
          </a:bodyPr>
          <a:lstStyle/>
          <a:p>
            <a:r>
              <a:rPr lang="en-GB" sz="3200" b="1" dirty="0">
                <a:solidFill>
                  <a:schemeClr val="accent4">
                    <a:lumMod val="25000"/>
                  </a:schemeClr>
                </a:solidFill>
                <a:latin typeface="Baxter Sans Core" pitchFamily="2" charset="77"/>
              </a:rPr>
              <a:t>Open archives to people who hadn’t used them before</a:t>
            </a:r>
          </a:p>
          <a:p>
            <a:r>
              <a:rPr lang="en-GB" sz="3200" b="1" dirty="0">
                <a:solidFill>
                  <a:schemeClr val="accent4">
                    <a:lumMod val="25000"/>
                  </a:schemeClr>
                </a:solidFill>
                <a:latin typeface="Baxter Sans Core" pitchFamily="2" charset="77"/>
              </a:rPr>
              <a:t>Research history of local asylums</a:t>
            </a:r>
          </a:p>
          <a:p>
            <a:r>
              <a:rPr lang="en-GB" sz="3200" b="1" dirty="0">
                <a:solidFill>
                  <a:schemeClr val="accent4">
                    <a:lumMod val="25000"/>
                  </a:schemeClr>
                </a:solidFill>
                <a:latin typeface="Baxter Sans Core" pitchFamily="2" charset="77"/>
              </a:rPr>
              <a:t>Enjoy learning and interacting</a:t>
            </a:r>
          </a:p>
          <a:p>
            <a:r>
              <a:rPr lang="en-GB" sz="3200" b="1" dirty="0">
                <a:solidFill>
                  <a:schemeClr val="accent4">
                    <a:lumMod val="25000"/>
                  </a:schemeClr>
                </a:solidFill>
                <a:latin typeface="Baxter Sans Core" pitchFamily="2" charset="77"/>
              </a:rPr>
              <a:t>Have conversations about care today</a:t>
            </a:r>
          </a:p>
          <a:p>
            <a:r>
              <a:rPr lang="en-GB" sz="3200" b="1" dirty="0">
                <a:solidFill>
                  <a:schemeClr val="accent4">
                    <a:lumMod val="25000"/>
                  </a:schemeClr>
                </a:solidFill>
                <a:latin typeface="Baxter Sans Core" pitchFamily="2" charset="77"/>
              </a:rPr>
              <a:t>Tell their own stories, have a voice</a:t>
            </a:r>
          </a:p>
        </p:txBody>
      </p:sp>
    </p:spTree>
    <p:extLst>
      <p:ext uri="{BB962C8B-B14F-4D97-AF65-F5344CB8AC3E}">
        <p14:creationId xmlns:p14="http://schemas.microsoft.com/office/powerpoint/2010/main" val="60458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A272-FBD3-CDC9-C51E-395BA63D2475}"/>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E4120345-D743-27F8-5247-2BE44E2DDA14}"/>
              </a:ext>
            </a:extLst>
          </p:cNvPr>
          <p:cNvSpPr>
            <a:spLocks noGrp="1"/>
          </p:cNvSpPr>
          <p:nvPr>
            <p:ph type="subTitle" idx="1"/>
          </p:nvPr>
        </p:nvSpPr>
        <p:spPr/>
        <p:txBody>
          <a:bodyPr/>
          <a:lstStyle/>
          <a:p>
            <a:endParaRPr lang="en-GB" dirty="0"/>
          </a:p>
        </p:txBody>
      </p:sp>
      <p:pic>
        <p:nvPicPr>
          <p:cNvPr id="4" name="Picture 1">
            <a:extLst>
              <a:ext uri="{FF2B5EF4-FFF2-40B4-BE49-F238E27FC236}">
                <a16:creationId xmlns:a16="http://schemas.microsoft.com/office/drawing/2014/main" id="{31050801-49B7-EC3F-C9C4-0EC6DC3BE83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6790" y="0"/>
            <a:ext cx="1017603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639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A272-FBD3-CDC9-C51E-395BA63D2475}"/>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E4120345-D743-27F8-5247-2BE44E2DDA14}"/>
              </a:ext>
            </a:extLst>
          </p:cNvPr>
          <p:cNvSpPr>
            <a:spLocks noGrp="1"/>
          </p:cNvSpPr>
          <p:nvPr>
            <p:ph type="subTitle" idx="1"/>
          </p:nvPr>
        </p:nvSpPr>
        <p:spPr/>
        <p:txBody>
          <a:bodyPr/>
          <a:lstStyle/>
          <a:p>
            <a:endParaRPr lang="en-GB" dirty="0"/>
          </a:p>
        </p:txBody>
      </p:sp>
      <p:pic>
        <p:nvPicPr>
          <p:cNvPr id="4" name="Picture 2" descr="D:\disaster\t023-019-002-030.jpg">
            <a:extLst>
              <a:ext uri="{FF2B5EF4-FFF2-40B4-BE49-F238E27FC236}">
                <a16:creationId xmlns:a16="http://schemas.microsoft.com/office/drawing/2014/main" id="{9ACFE97B-A46E-B0C7-79D0-F7A1E8CECFEC}"/>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0" y="981075"/>
            <a:ext cx="8869363" cy="5059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D:\disaster\t023-019-002-030.jpg">
            <a:extLst>
              <a:ext uri="{FF2B5EF4-FFF2-40B4-BE49-F238E27FC236}">
                <a16:creationId xmlns:a16="http://schemas.microsoft.com/office/drawing/2014/main" id="{6A7A998A-18FA-FC2F-0606-E81E86D2B582}"/>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84759" y="0"/>
            <a:ext cx="12022481"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65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E5122-5852-1A91-8672-4036679C2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82189-B7B6-0B9A-5257-E38BB30B89BE}"/>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9C344F11-941A-4E70-36F6-82927DADF258}"/>
              </a:ext>
            </a:extLst>
          </p:cNvPr>
          <p:cNvSpPr>
            <a:spLocks noGrp="1"/>
          </p:cNvSpPr>
          <p:nvPr>
            <p:ph type="subTitle" idx="1"/>
          </p:nvPr>
        </p:nvSpPr>
        <p:spPr/>
        <p:txBody>
          <a:bodyPr/>
          <a:lstStyle/>
          <a:p>
            <a:endParaRPr lang="en-GB" dirty="0"/>
          </a:p>
        </p:txBody>
      </p:sp>
      <p:sp>
        <p:nvSpPr>
          <p:cNvPr id="6" name="Subtitle 5">
            <a:extLst>
              <a:ext uri="{FF2B5EF4-FFF2-40B4-BE49-F238E27FC236}">
                <a16:creationId xmlns:a16="http://schemas.microsoft.com/office/drawing/2014/main" id="{66CBD94B-4BED-B6DB-1799-BC3B2E7C2721}"/>
              </a:ext>
            </a:extLst>
          </p:cNvPr>
          <p:cNvSpPr>
            <a:spLocks noGrp="1"/>
          </p:cNvSpPr>
          <p:nvPr>
            <p:ph type="subTitle" idx="1"/>
          </p:nvPr>
        </p:nvSpPr>
        <p:spPr/>
        <p:txBody>
          <a:bodyPr/>
          <a:lstStyle/>
          <a:p>
            <a:endParaRPr lang="en-GB"/>
          </a:p>
        </p:txBody>
      </p:sp>
      <p:sp>
        <p:nvSpPr>
          <p:cNvPr id="7" name="Subtitle 6">
            <a:extLst>
              <a:ext uri="{FF2B5EF4-FFF2-40B4-BE49-F238E27FC236}">
                <a16:creationId xmlns:a16="http://schemas.microsoft.com/office/drawing/2014/main" id="{31CDA088-904E-401E-DAEE-9D0E0FDE4465}"/>
              </a:ext>
            </a:extLst>
          </p:cNvPr>
          <p:cNvSpPr>
            <a:spLocks noGrp="1"/>
          </p:cNvSpPr>
          <p:nvPr>
            <p:ph type="subTitle" idx="1"/>
          </p:nvPr>
        </p:nvSpPr>
        <p:spPr/>
        <p:txBody>
          <a:bodyPr/>
          <a:lstStyle/>
          <a:p>
            <a:endParaRPr lang="en-GB"/>
          </a:p>
        </p:txBody>
      </p:sp>
      <p:pic>
        <p:nvPicPr>
          <p:cNvPr id="9" name="Picture 8" descr="Long shot of a room with tables and chairs&#10;&#10;Description automatically generated">
            <a:extLst>
              <a:ext uri="{FF2B5EF4-FFF2-40B4-BE49-F238E27FC236}">
                <a16:creationId xmlns:a16="http://schemas.microsoft.com/office/drawing/2014/main" id="{537BF787-1D11-F183-77B2-6314808AE9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7969"/>
            <a:ext cx="12192000" cy="6742061"/>
          </a:xfrm>
          <a:prstGeom prst="rect">
            <a:avLst/>
          </a:prstGeom>
        </p:spPr>
      </p:pic>
    </p:spTree>
    <p:extLst>
      <p:ext uri="{BB962C8B-B14F-4D97-AF65-F5344CB8AC3E}">
        <p14:creationId xmlns:p14="http://schemas.microsoft.com/office/powerpoint/2010/main" val="2266884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A272-FBD3-CDC9-C51E-395BA63D2475}"/>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E4120345-D743-27F8-5247-2BE44E2DDA14}"/>
              </a:ext>
            </a:extLst>
          </p:cNvPr>
          <p:cNvSpPr>
            <a:spLocks noGrp="1"/>
          </p:cNvSpPr>
          <p:nvPr>
            <p:ph type="subTitle" idx="1"/>
          </p:nvPr>
        </p:nvSpPr>
        <p:spPr/>
        <p:txBody>
          <a:bodyPr/>
          <a:lstStyle/>
          <a:p>
            <a:endParaRPr lang="en-GB" dirty="0"/>
          </a:p>
        </p:txBody>
      </p:sp>
      <p:pic>
        <p:nvPicPr>
          <p:cNvPr id="5" name="Picture 2" descr="D:\disaster\t023-003-001-004 1898 p032.jpg">
            <a:extLst>
              <a:ext uri="{FF2B5EF4-FFF2-40B4-BE49-F238E27FC236}">
                <a16:creationId xmlns:a16="http://schemas.microsoft.com/office/drawing/2014/main" id="{6D0F5134-DE85-4A99-9FA3-94C7078DE2A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33782" y="0"/>
            <a:ext cx="78237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668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disaster\t023-001-004.jpg">
            <a:extLst>
              <a:ext uri="{FF2B5EF4-FFF2-40B4-BE49-F238E27FC236}">
                <a16:creationId xmlns:a16="http://schemas.microsoft.com/office/drawing/2014/main" id="{386C79F7-9922-67CD-5E29-0FC1CC2DE478}"/>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576824" y="-44450"/>
            <a:ext cx="4251325" cy="6902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group of people working in a field&#10;&#10;Description automatically generated">
            <a:extLst>
              <a:ext uri="{FF2B5EF4-FFF2-40B4-BE49-F238E27FC236}">
                <a16:creationId xmlns:a16="http://schemas.microsoft.com/office/drawing/2014/main" id="{DCACC842-EC15-C16D-59EA-82070984E2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14544" y="1009605"/>
            <a:ext cx="5925312" cy="4157472"/>
          </a:xfrm>
          <a:prstGeom prst="rect">
            <a:avLst/>
          </a:prstGeom>
        </p:spPr>
      </p:pic>
    </p:spTree>
    <p:extLst>
      <p:ext uri="{BB962C8B-B14F-4D97-AF65-F5344CB8AC3E}">
        <p14:creationId xmlns:p14="http://schemas.microsoft.com/office/powerpoint/2010/main" val="509376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book&#10;&#10;Description automatically generated">
            <a:extLst>
              <a:ext uri="{FF2B5EF4-FFF2-40B4-BE49-F238E27FC236}">
                <a16:creationId xmlns:a16="http://schemas.microsoft.com/office/drawing/2014/main" id="{2C802126-8BE3-208A-6162-6E3C16BDF48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2635" y="0"/>
            <a:ext cx="4839349" cy="6858000"/>
          </a:xfrm>
          <a:prstGeom prst="rect">
            <a:avLst/>
          </a:prstGeom>
        </p:spPr>
      </p:pic>
      <p:pic>
        <p:nvPicPr>
          <p:cNvPr id="5" name="Picture 4">
            <a:extLst>
              <a:ext uri="{FF2B5EF4-FFF2-40B4-BE49-F238E27FC236}">
                <a16:creationId xmlns:a16="http://schemas.microsoft.com/office/drawing/2014/main" id="{D6633C1D-9FB0-52B3-F4F0-8E353BB860C1}"/>
              </a:ext>
            </a:extLst>
          </p:cNvPr>
          <p:cNvPicPr>
            <a:picLocks noChangeAspect="1"/>
          </p:cNvPicPr>
          <p:nvPr/>
        </p:nvPicPr>
        <p:blipFill>
          <a:blip r:embed="rId3"/>
          <a:stretch>
            <a:fillRect/>
          </a:stretch>
        </p:blipFill>
        <p:spPr>
          <a:xfrm>
            <a:off x="5221965" y="1240966"/>
            <a:ext cx="6844367" cy="1161576"/>
          </a:xfrm>
          <a:prstGeom prst="rect">
            <a:avLst/>
          </a:prstGeom>
        </p:spPr>
      </p:pic>
      <p:pic>
        <p:nvPicPr>
          <p:cNvPr id="8" name="Picture 7">
            <a:extLst>
              <a:ext uri="{FF2B5EF4-FFF2-40B4-BE49-F238E27FC236}">
                <a16:creationId xmlns:a16="http://schemas.microsoft.com/office/drawing/2014/main" id="{F74B50AE-F103-DB6D-12FA-2B099834DAA0}"/>
              </a:ext>
            </a:extLst>
          </p:cNvPr>
          <p:cNvPicPr>
            <a:picLocks noChangeAspect="1"/>
          </p:cNvPicPr>
          <p:nvPr/>
        </p:nvPicPr>
        <p:blipFill>
          <a:blip r:embed="rId4"/>
          <a:stretch>
            <a:fillRect/>
          </a:stretch>
        </p:blipFill>
        <p:spPr>
          <a:xfrm>
            <a:off x="5221964" y="3552916"/>
            <a:ext cx="6970035" cy="1357800"/>
          </a:xfrm>
          <a:prstGeom prst="rect">
            <a:avLst/>
          </a:prstGeom>
        </p:spPr>
      </p:pic>
    </p:spTree>
    <p:extLst>
      <p:ext uri="{BB962C8B-B14F-4D97-AF65-F5344CB8AC3E}">
        <p14:creationId xmlns:p14="http://schemas.microsoft.com/office/powerpoint/2010/main" val="3794557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B5787E00-0C12-BB1D-9406-18689570681E}"/>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endParaRPr lang="en-US" altLang="en-US"/>
          </a:p>
        </p:txBody>
      </p:sp>
      <p:pic>
        <p:nvPicPr>
          <p:cNvPr id="20483" name="Picture 2" descr="D:\disaster\t023-019-007-005.jpg">
            <a:extLst>
              <a:ext uri="{FF2B5EF4-FFF2-40B4-BE49-F238E27FC236}">
                <a16:creationId xmlns:a16="http://schemas.microsoft.com/office/drawing/2014/main" id="{9E7D15AE-6DD5-B446-8195-C15D94212793}"/>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524000" y="1"/>
            <a:ext cx="5818188" cy="3573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5" descr="D:\Archive Photographs and Images\jpegs THB\t023-t032\t023-019-007-007-spare.jpg">
            <a:extLst>
              <a:ext uri="{FF2B5EF4-FFF2-40B4-BE49-F238E27FC236}">
                <a16:creationId xmlns:a16="http://schemas.microsoft.com/office/drawing/2014/main" id="{7EDE8E74-2DCD-C466-150F-37F39077CCA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9964" y="1"/>
            <a:ext cx="3348037"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D:\00 Archive Photographs and Images\jpegs THB\t023-t032\t023-019-007-027.jpg">
            <a:extLst>
              <a:ext uri="{FF2B5EF4-FFF2-40B4-BE49-F238E27FC236}">
                <a16:creationId xmlns:a16="http://schemas.microsoft.com/office/drawing/2014/main" id="{FB045686-AF1C-1173-3EEE-23E8EFD1D1B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24001" y="3259139"/>
            <a:ext cx="5364163"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6" descr="D:\00 Archive Photographs and Images\jpegs THB\t023-t032\t023-019-007-026.jpg">
            <a:extLst>
              <a:ext uri="{FF2B5EF4-FFF2-40B4-BE49-F238E27FC236}">
                <a16:creationId xmlns:a16="http://schemas.microsoft.com/office/drawing/2014/main" id="{20125ECE-D87E-B552-BEE8-2B09C3A16E55}"/>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56414" y="3284538"/>
            <a:ext cx="3811587" cy="357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51202-83B4-10D9-3B34-30EF5142A9A5}"/>
              </a:ext>
            </a:extLst>
          </p:cNvPr>
          <p:cNvSpPr>
            <a:spLocks noGrp="1"/>
          </p:cNvSpPr>
          <p:nvPr>
            <p:ph type="title"/>
          </p:nvPr>
        </p:nvSpPr>
        <p:spPr/>
        <p:txBody>
          <a:bodyPr/>
          <a:lstStyle/>
          <a:p>
            <a:endParaRPr lang="en-GB"/>
          </a:p>
        </p:txBody>
      </p:sp>
      <p:pic>
        <p:nvPicPr>
          <p:cNvPr id="5" name="Content Placeholder 4" descr="An open book with a photo of a person&#10;&#10;Description automatically generated">
            <a:extLst>
              <a:ext uri="{FF2B5EF4-FFF2-40B4-BE49-F238E27FC236}">
                <a16:creationId xmlns:a16="http://schemas.microsoft.com/office/drawing/2014/main" id="{7E95FC7D-8105-FF80-D0B8-2CE951DE675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73394" y="535579"/>
            <a:ext cx="6242304" cy="4160520"/>
          </a:xfrm>
        </p:spPr>
      </p:pic>
      <p:pic>
        <p:nvPicPr>
          <p:cNvPr id="7" name="Picture 6" descr="A person sitting in a chair&#10;&#10;Description automatically generated">
            <a:extLst>
              <a:ext uri="{FF2B5EF4-FFF2-40B4-BE49-F238E27FC236}">
                <a16:creationId xmlns:a16="http://schemas.microsoft.com/office/drawing/2014/main" id="{97CD2F9C-42D7-EDB7-6AA0-0E1B0AB744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70143" y="0"/>
            <a:ext cx="4427548" cy="6858000"/>
          </a:xfrm>
          <a:prstGeom prst="rect">
            <a:avLst/>
          </a:prstGeom>
        </p:spPr>
      </p:pic>
    </p:spTree>
    <p:extLst>
      <p:ext uri="{BB962C8B-B14F-4D97-AF65-F5344CB8AC3E}">
        <p14:creationId xmlns:p14="http://schemas.microsoft.com/office/powerpoint/2010/main" val="1674104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t, letter&#10;&#10;Description automatically generated">
            <a:extLst>
              <a:ext uri="{FF2B5EF4-FFF2-40B4-BE49-F238E27FC236}">
                <a16:creationId xmlns:a16="http://schemas.microsoft.com/office/drawing/2014/main" id="{F3E85927-8A16-4110-AFA9-25EB4659F21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3349" y="3234893"/>
            <a:ext cx="5676088" cy="1693367"/>
          </a:xfrm>
          <a:prstGeom prst="rect">
            <a:avLst/>
          </a:prstGeom>
        </p:spPr>
      </p:pic>
      <p:pic>
        <p:nvPicPr>
          <p:cNvPr id="3" name="Picture 2" descr="Text, letter&#10;&#10;Description automatically generated">
            <a:extLst>
              <a:ext uri="{FF2B5EF4-FFF2-40B4-BE49-F238E27FC236}">
                <a16:creationId xmlns:a16="http://schemas.microsoft.com/office/drawing/2014/main" id="{AB671C65-D706-440D-A600-109A0CAD97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22681" y="403130"/>
            <a:ext cx="4247646" cy="2831764"/>
          </a:xfrm>
          <a:prstGeom prst="rect">
            <a:avLst/>
          </a:prstGeom>
        </p:spPr>
      </p:pic>
      <p:pic>
        <p:nvPicPr>
          <p:cNvPr id="5" name="Picture 4" descr="Text, letter&#10;&#10;Description automatically generated">
            <a:extLst>
              <a:ext uri="{FF2B5EF4-FFF2-40B4-BE49-F238E27FC236}">
                <a16:creationId xmlns:a16="http://schemas.microsoft.com/office/drawing/2014/main" id="{A2F0D166-F437-4A7D-BCF4-9BFC6E7966D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824210" y="3396344"/>
            <a:ext cx="5122933" cy="1888176"/>
          </a:xfrm>
          <a:prstGeom prst="rect">
            <a:avLst/>
          </a:prstGeom>
        </p:spPr>
      </p:pic>
      <p:pic>
        <p:nvPicPr>
          <p:cNvPr id="6" name="Picture 5" descr="A close-up of a pen&#10;&#10;Description automatically generated with medium confidence">
            <a:extLst>
              <a:ext uri="{FF2B5EF4-FFF2-40B4-BE49-F238E27FC236}">
                <a16:creationId xmlns:a16="http://schemas.microsoft.com/office/drawing/2014/main" id="{604ED188-CEF6-4795-96BA-55093A56872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21673" y="194215"/>
            <a:ext cx="7060913" cy="2014596"/>
          </a:xfrm>
          <a:prstGeom prst="rect">
            <a:avLst/>
          </a:prstGeom>
        </p:spPr>
      </p:pic>
      <p:sp>
        <p:nvSpPr>
          <p:cNvPr id="7" name="TextBox 6">
            <a:extLst>
              <a:ext uri="{FF2B5EF4-FFF2-40B4-BE49-F238E27FC236}">
                <a16:creationId xmlns:a16="http://schemas.microsoft.com/office/drawing/2014/main" id="{1D67792F-8F1D-4783-A8F9-D92F2EBB697F}"/>
              </a:ext>
            </a:extLst>
          </p:cNvPr>
          <p:cNvSpPr txBox="1"/>
          <p:nvPr/>
        </p:nvSpPr>
        <p:spPr>
          <a:xfrm>
            <a:off x="856034" y="5564221"/>
            <a:ext cx="5676088" cy="369332"/>
          </a:xfrm>
          <a:prstGeom prst="rect">
            <a:avLst/>
          </a:prstGeom>
          <a:noFill/>
        </p:spPr>
        <p:txBody>
          <a:bodyPr wrap="square" rtlCol="0">
            <a:spAutoFit/>
          </a:bodyPr>
          <a:lstStyle/>
          <a:p>
            <a:r>
              <a:rPr lang="en-GB" dirty="0">
                <a:solidFill>
                  <a:schemeClr val="bg1"/>
                </a:solidFill>
              </a:rPr>
              <a:t>Festival of the Future 2019 </a:t>
            </a:r>
          </a:p>
        </p:txBody>
      </p:sp>
    </p:spTree>
    <p:extLst>
      <p:ext uri="{BB962C8B-B14F-4D97-AF65-F5344CB8AC3E}">
        <p14:creationId xmlns:p14="http://schemas.microsoft.com/office/powerpoint/2010/main" val="41892130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63D825-7F09-D048-A1F4-D38A0E5FF5E1}"/>
              </a:ext>
            </a:extLst>
          </p:cNvPr>
          <p:cNvSpPr txBox="1"/>
          <p:nvPr/>
        </p:nvSpPr>
        <p:spPr>
          <a:xfrm>
            <a:off x="822513" y="183253"/>
            <a:ext cx="10350706" cy="6124754"/>
          </a:xfrm>
          <a:prstGeom prst="rect">
            <a:avLst/>
          </a:prstGeom>
          <a:noFill/>
        </p:spPr>
        <p:txBody>
          <a:bodyPr wrap="square" rtlCol="0">
            <a:spAutoFit/>
          </a:bodyPr>
          <a:lstStyle/>
          <a:p>
            <a:r>
              <a:rPr lang="en-GB" sz="2800" b="1" dirty="0">
                <a:solidFill>
                  <a:schemeClr val="accent4">
                    <a:lumMod val="25000"/>
                  </a:schemeClr>
                </a:solidFill>
                <a:latin typeface="Baxter Sans Core" pitchFamily="2" charset="77"/>
              </a:rPr>
              <a:t>“All I can say is WOW!!!! Nothing prepared me for the amazing mind blowing things we saw, read about discussed and discovered ... To make improvements to our troubled Mental Health Service today, we need to look back through the years and compare notes…I feel strongly that students (nurses, doctors, caregivers) should get down to the archives and take a good look at these records ... Change in Mental Health is needed so look back and see what worked, what was beneficial to the patients … I can honestly say that being a mental health patient for over 30 years this experience has got me buzzing. I’m feeling better and more positive than I have in a very long time. I actually felt like I knew some of the people we researched. They came alive, I could imagine how they were living and feeling. I was going back in time.”</a:t>
            </a:r>
          </a:p>
        </p:txBody>
      </p:sp>
    </p:spTree>
    <p:extLst>
      <p:ext uri="{BB962C8B-B14F-4D97-AF65-F5344CB8AC3E}">
        <p14:creationId xmlns:p14="http://schemas.microsoft.com/office/powerpoint/2010/main" val="7775420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lage of people with text&#10;&#10;Description automatically generated">
            <a:extLst>
              <a:ext uri="{FF2B5EF4-FFF2-40B4-BE49-F238E27FC236}">
                <a16:creationId xmlns:a16="http://schemas.microsoft.com/office/drawing/2014/main" id="{549F041A-9DC9-33E7-6035-D6E5412A4B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71697" y="0"/>
            <a:ext cx="4848606" cy="6858000"/>
          </a:xfrm>
          <a:prstGeom prst="rect">
            <a:avLst/>
          </a:prstGeom>
        </p:spPr>
      </p:pic>
    </p:spTree>
    <p:extLst>
      <p:ext uri="{BB962C8B-B14F-4D97-AF65-F5344CB8AC3E}">
        <p14:creationId xmlns:p14="http://schemas.microsoft.com/office/powerpoint/2010/main" val="345550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University of Dundee">
  <a:themeElements>
    <a:clrScheme name="University of Dundee colours">
      <a:dk1>
        <a:srgbClr val="464646"/>
      </a:dk1>
      <a:lt1>
        <a:sysClr val="window" lastClr="FFFFFF"/>
      </a:lt1>
      <a:dk2>
        <a:srgbClr val="DDD9D6"/>
      </a:dk2>
      <a:lt2>
        <a:srgbClr val="FFFFFF"/>
      </a:lt2>
      <a:accent1>
        <a:srgbClr val="4365E2"/>
      </a:accent1>
      <a:accent2>
        <a:srgbClr val="A1B2F0"/>
      </a:accent2>
      <a:accent3>
        <a:srgbClr val="FF6264"/>
      </a:accent3>
      <a:accent4>
        <a:srgbClr val="FFB0B1"/>
      </a:accent4>
      <a:accent5>
        <a:srgbClr val="01D17C"/>
      </a:accent5>
      <a:accent6>
        <a:srgbClr val="80E8BD"/>
      </a:accent6>
      <a:hlink>
        <a:srgbClr val="4365E2"/>
      </a:hlink>
      <a:folHlink>
        <a:srgbClr val="FF6264"/>
      </a:folHlink>
    </a:clrScheme>
    <a:fontScheme name="Calibri">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755E112E-F2E7-F94B-B95E-7FBD8B7E22A7}" vid="{9416E1F5-737C-2E4F-87CB-BB39D1D4C7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C63323B4CF1A74AB79164C63DED98A9" ma:contentTypeVersion="11" ma:contentTypeDescription="Create a new document." ma:contentTypeScope="" ma:versionID="e40601ca41cd0a814f1113126da2710b">
  <xsd:schema xmlns:xsd="http://www.w3.org/2001/XMLSchema" xmlns:xs="http://www.w3.org/2001/XMLSchema" xmlns:p="http://schemas.microsoft.com/office/2006/metadata/properties" xmlns:ns2="df1b72ae-aa7e-4607-aaa2-2f50715bc4bf" targetNamespace="http://schemas.microsoft.com/office/2006/metadata/properties" ma:root="true" ma:fieldsID="b5df052323a2f6a60e30ed94c2ce56b6" ns2:_="">
    <xsd:import namespace="df1b72ae-aa7e-4607-aaa2-2f50715bc4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1b72ae-aa7e-4607-aaa2-2f50715bc4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2EA7EDE-BED2-49DE-BBBE-C79BCF375A7C}">
  <ds:schemaRefs>
    <ds:schemaRef ds:uri="http://schemas.microsoft.com/sharepoint/v3/contenttype/forms"/>
  </ds:schemaRefs>
</ds:datastoreItem>
</file>

<file path=customXml/itemProps2.xml><?xml version="1.0" encoding="utf-8"?>
<ds:datastoreItem xmlns:ds="http://schemas.openxmlformats.org/officeDocument/2006/customXml" ds:itemID="{2739FFA4-5E44-41E0-BE3B-DA33D02B74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1b72ae-aa7e-4607-aaa2-2f50715bc4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AB90B1-4673-4CFA-B3BB-218060460E91}">
  <ds:schemaRefs>
    <ds:schemaRef ds:uri="http://schemas.microsoft.com/office/infopath/2007/PartnerControls"/>
    <ds:schemaRef ds:uri="http://www.w3.org/XML/1998/namespace"/>
    <ds:schemaRef ds:uri="http://schemas.microsoft.com/office/2006/metadata/properties"/>
    <ds:schemaRef ds:uri="http://schemas.microsoft.com/office/2006/documentManagement/types"/>
    <ds:schemaRef ds:uri="http://purl.org/dc/terms/"/>
    <ds:schemaRef ds:uri="http://purl.org/dc/elements/1.1/"/>
    <ds:schemaRef ds:uri="http://schemas.openxmlformats.org/package/2006/metadata/core-properties"/>
    <ds:schemaRef ds:uri="df1b72ae-aa7e-4607-aaa2-2f50715bc4b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5466</TotalTime>
  <Words>457</Words>
  <Application>Microsoft Office PowerPoint</Application>
  <PresentationFormat>Widescreen</PresentationFormat>
  <Paragraphs>55</Paragraphs>
  <Slides>34</Slides>
  <Notes>2</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Baxter Sans Core</vt:lpstr>
      <vt:lpstr>Calibri</vt:lpstr>
      <vt:lpstr>University of Dundee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about this template</dc:title>
  <dc:creator>Steve Burrows (Staff)</dc:creator>
  <cp:lastModifiedBy>Caroline Brown (Staff)</cp:lastModifiedBy>
  <cp:revision>179</cp:revision>
  <dcterms:created xsi:type="dcterms:W3CDTF">2017-04-04T12:16:40Z</dcterms:created>
  <dcterms:modified xsi:type="dcterms:W3CDTF">2024-12-05T09:13:15Z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0x0101004C63323B4CF1A74AB79164C63DED98A9</vt:lpwstr>
  </property>
  <property fmtid="{D5CDD505-2E9C-101B-9397-08002B2CF9AE}" pid="3" name="MSIP_Label_b4d69475-dc53-4b44-b203-19b3bb295a90_Enabled">
    <vt:lpwstr>true</vt:lpwstr>
  </property>
  <property fmtid="{D5CDD505-2E9C-101B-9397-08002B2CF9AE}" pid="4" name="MSIP_Label_b4d69475-dc53-4b44-b203-19b3bb295a90_SetDate">
    <vt:lpwstr>2024-11-01T09:13:21Z</vt:lpwstr>
  </property>
  <property fmtid="{D5CDD505-2E9C-101B-9397-08002B2CF9AE}" pid="5" name="MSIP_Label_b4d69475-dc53-4b44-b203-19b3bb295a90_Method">
    <vt:lpwstr>Standard</vt:lpwstr>
  </property>
  <property fmtid="{D5CDD505-2E9C-101B-9397-08002B2CF9AE}" pid="6" name="MSIP_Label_b4d69475-dc53-4b44-b203-19b3bb295a90_Name">
    <vt:lpwstr>Open</vt:lpwstr>
  </property>
  <property fmtid="{D5CDD505-2E9C-101B-9397-08002B2CF9AE}" pid="7" name="MSIP_Label_b4d69475-dc53-4b44-b203-19b3bb295a90_SiteId">
    <vt:lpwstr>ae323139-093a-4d2a-81a6-5d334bcd9019</vt:lpwstr>
  </property>
  <property fmtid="{D5CDD505-2E9C-101B-9397-08002B2CF9AE}" pid="8" name="MSIP_Label_b4d69475-dc53-4b44-b203-19b3bb295a90_ActionId">
    <vt:lpwstr>d5dc6ca1-13bb-4743-86af-46aa9c9e3ace</vt:lpwstr>
  </property>
  <property fmtid="{D5CDD505-2E9C-101B-9397-08002B2CF9AE}" pid="9" name="MSIP_Label_b4d69475-dc53-4b44-b203-19b3bb295a90_ContentBits">
    <vt:lpwstr>0</vt:lpwstr>
  </property>
</Properties>
</file>