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74" r:id="rId3"/>
    <p:sldId id="278" r:id="rId4"/>
    <p:sldId id="257" r:id="rId5"/>
    <p:sldId id="258" r:id="rId6"/>
    <p:sldId id="277" r:id="rId7"/>
    <p:sldId id="259" r:id="rId8"/>
    <p:sldId id="260" r:id="rId9"/>
    <p:sldId id="261" r:id="rId10"/>
    <p:sldId id="262" r:id="rId11"/>
    <p:sldId id="263" r:id="rId12"/>
    <p:sldId id="264" r:id="rId13"/>
    <p:sldId id="265" r:id="rId14"/>
    <p:sldId id="266" r:id="rId15"/>
    <p:sldId id="267" r:id="rId16"/>
    <p:sldId id="275" r:id="rId17"/>
    <p:sldId id="280" r:id="rId18"/>
    <p:sldId id="268" r:id="rId19"/>
    <p:sldId id="269" r:id="rId20"/>
    <p:sldId id="272" r:id="rId21"/>
    <p:sldId id="270" r:id="rId22"/>
    <p:sldId id="271" r:id="rId23"/>
    <p:sldId id="279"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CBA925B-FBB8-4E64-812C-9B7967830509}" v="366" dt="2024-11-27T17:18:36.2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45" d="100"/>
          <a:sy n="45" d="100"/>
        </p:scale>
        <p:origin x="29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yan Sweet" userId="5f064d8f-972e-4627-9189-955fec7de6dc" providerId="ADAL" clId="{CCBA925B-FBB8-4E64-812C-9B7967830509}"/>
    <pc:docChg chg="undo redo custSel addSld delSld modSld">
      <pc:chgData name="Ryan Sweet" userId="5f064d8f-972e-4627-9189-955fec7de6dc" providerId="ADAL" clId="{CCBA925B-FBB8-4E64-812C-9B7967830509}" dt="2024-11-28T09:39:35.041" v="1028" actId="20577"/>
      <pc:docMkLst>
        <pc:docMk/>
      </pc:docMkLst>
      <pc:sldChg chg="addSp delSp modSp mod">
        <pc:chgData name="Ryan Sweet" userId="5f064d8f-972e-4627-9189-955fec7de6dc" providerId="ADAL" clId="{CCBA925B-FBB8-4E64-812C-9B7967830509}" dt="2024-11-27T15:46:12.711" v="667" actId="1076"/>
        <pc:sldMkLst>
          <pc:docMk/>
          <pc:sldMk cId="2840689404" sldId="256"/>
        </pc:sldMkLst>
        <pc:spChg chg="mod">
          <ac:chgData name="Ryan Sweet" userId="5f064d8f-972e-4627-9189-955fec7de6dc" providerId="ADAL" clId="{CCBA925B-FBB8-4E64-812C-9B7967830509}" dt="2024-11-26T10:55:14.099" v="17" actId="20577"/>
          <ac:spMkLst>
            <pc:docMk/>
            <pc:sldMk cId="2840689404" sldId="256"/>
            <ac:spMk id="2" creationId="{0C158893-FAC3-5AB3-E368-56444C92C860}"/>
          </ac:spMkLst>
        </pc:spChg>
        <pc:picChg chg="add mod">
          <ac:chgData name="Ryan Sweet" userId="5f064d8f-972e-4627-9189-955fec7de6dc" providerId="ADAL" clId="{CCBA925B-FBB8-4E64-812C-9B7967830509}" dt="2024-11-27T15:46:12.711" v="667" actId="1076"/>
          <ac:picMkLst>
            <pc:docMk/>
            <pc:sldMk cId="2840689404" sldId="256"/>
            <ac:picMk id="7" creationId="{9C0914CB-64D3-2E07-557A-F41383A5D172}"/>
          </ac:picMkLst>
        </pc:picChg>
        <pc:picChg chg="del">
          <ac:chgData name="Ryan Sweet" userId="5f064d8f-972e-4627-9189-955fec7de6dc" providerId="ADAL" clId="{CCBA925B-FBB8-4E64-812C-9B7967830509}" dt="2024-11-27T15:45:56.385" v="662" actId="478"/>
          <ac:picMkLst>
            <pc:docMk/>
            <pc:sldMk cId="2840689404" sldId="256"/>
            <ac:picMk id="8" creationId="{75CE7268-3B17-5D70-A2A0-2D55DFDFC092}"/>
          </ac:picMkLst>
        </pc:picChg>
      </pc:sldChg>
      <pc:sldChg chg="addSp delSp modSp mod delDesignElem chgLayout">
        <pc:chgData name="Ryan Sweet" userId="5f064d8f-972e-4627-9189-955fec7de6dc" providerId="ADAL" clId="{CCBA925B-FBB8-4E64-812C-9B7967830509}" dt="2024-11-27T15:45:35.934" v="661" actId="20577"/>
        <pc:sldMkLst>
          <pc:docMk/>
          <pc:sldMk cId="720335038" sldId="257"/>
        </pc:sldMkLst>
        <pc:spChg chg="mod ord">
          <ac:chgData name="Ryan Sweet" userId="5f064d8f-972e-4627-9189-955fec7de6dc" providerId="ADAL" clId="{CCBA925B-FBB8-4E64-812C-9B7967830509}" dt="2024-11-27T15:37:09.170" v="593" actId="700"/>
          <ac:spMkLst>
            <pc:docMk/>
            <pc:sldMk cId="720335038" sldId="257"/>
            <ac:spMk id="2" creationId="{EBAD4FB3-A64E-4DA0-F32C-B6BF8F97C3A9}"/>
          </ac:spMkLst>
        </pc:spChg>
        <pc:spChg chg="mod ord">
          <ac:chgData name="Ryan Sweet" userId="5f064d8f-972e-4627-9189-955fec7de6dc" providerId="ADAL" clId="{CCBA925B-FBB8-4E64-812C-9B7967830509}" dt="2024-11-27T15:37:27.410" v="599" actId="27636"/>
          <ac:spMkLst>
            <pc:docMk/>
            <pc:sldMk cId="720335038" sldId="257"/>
            <ac:spMk id="3" creationId="{AA8A852E-8C67-441D-CD85-9E5091DDA5A9}"/>
          </ac:spMkLst>
        </pc:spChg>
        <pc:spChg chg="add mod ord">
          <ac:chgData name="Ryan Sweet" userId="5f064d8f-972e-4627-9189-955fec7de6dc" providerId="ADAL" clId="{CCBA925B-FBB8-4E64-812C-9B7967830509}" dt="2024-11-27T15:45:27.344" v="658" actId="1076"/>
          <ac:spMkLst>
            <pc:docMk/>
            <pc:sldMk cId="720335038" sldId="257"/>
            <ac:spMk id="4" creationId="{EC601C60-500D-F48F-27A6-2DA37D62C3CB}"/>
          </ac:spMkLst>
        </pc:spChg>
        <pc:spChg chg="add mod">
          <ac:chgData name="Ryan Sweet" userId="5f064d8f-972e-4627-9189-955fec7de6dc" providerId="ADAL" clId="{CCBA925B-FBB8-4E64-812C-9B7967830509}" dt="2024-11-27T15:45:35.934" v="661" actId="20577"/>
          <ac:spMkLst>
            <pc:docMk/>
            <pc:sldMk cId="720335038" sldId="257"/>
            <ac:spMk id="5" creationId="{59A0BE22-B003-B3CC-5AD5-A991D75A3D2E}"/>
          </ac:spMkLst>
        </pc:spChg>
        <pc:spChg chg="del">
          <ac:chgData name="Ryan Sweet" userId="5f064d8f-972e-4627-9189-955fec7de6dc" providerId="ADAL" clId="{CCBA925B-FBB8-4E64-812C-9B7967830509}" dt="2024-11-27T15:37:09.170" v="593" actId="700"/>
          <ac:spMkLst>
            <pc:docMk/>
            <pc:sldMk cId="720335038" sldId="257"/>
            <ac:spMk id="17" creationId="{743AA782-23D1-4521-8CAD-47662984AA08}"/>
          </ac:spMkLst>
        </pc:spChg>
        <pc:spChg chg="del">
          <ac:chgData name="Ryan Sweet" userId="5f064d8f-972e-4627-9189-955fec7de6dc" providerId="ADAL" clId="{CCBA925B-FBB8-4E64-812C-9B7967830509}" dt="2024-11-27T15:37:09.170" v="593" actId="700"/>
          <ac:spMkLst>
            <pc:docMk/>
            <pc:sldMk cId="720335038" sldId="257"/>
            <ac:spMk id="18" creationId="{71877DBC-BB60-40F0-AC93-2ACDBAAE60CE}"/>
          </ac:spMkLst>
        </pc:spChg>
        <pc:picChg chg="mod">
          <ac:chgData name="Ryan Sweet" userId="5f064d8f-972e-4627-9189-955fec7de6dc" providerId="ADAL" clId="{CCBA925B-FBB8-4E64-812C-9B7967830509}" dt="2024-11-27T15:44:53.026" v="653" actId="1076"/>
          <ac:picMkLst>
            <pc:docMk/>
            <pc:sldMk cId="720335038" sldId="257"/>
            <ac:picMk id="7" creationId="{A0A0FF98-B8E5-A1A9-255C-65C93808373E}"/>
          </ac:picMkLst>
        </pc:picChg>
        <pc:picChg chg="mod">
          <ac:chgData name="Ryan Sweet" userId="5f064d8f-972e-4627-9189-955fec7de6dc" providerId="ADAL" clId="{CCBA925B-FBB8-4E64-812C-9B7967830509}" dt="2024-11-27T15:44:53.026" v="653" actId="1076"/>
          <ac:picMkLst>
            <pc:docMk/>
            <pc:sldMk cId="720335038" sldId="257"/>
            <ac:picMk id="8" creationId="{A9BD8E04-B856-E828-F422-6BDB953C2E99}"/>
          </ac:picMkLst>
        </pc:picChg>
        <pc:picChg chg="add del mod">
          <ac:chgData name="Ryan Sweet" userId="5f064d8f-972e-4627-9189-955fec7de6dc" providerId="ADAL" clId="{CCBA925B-FBB8-4E64-812C-9B7967830509}" dt="2024-11-27T15:43:31.645" v="644" actId="478"/>
          <ac:picMkLst>
            <pc:docMk/>
            <pc:sldMk cId="720335038" sldId="257"/>
            <ac:picMk id="9" creationId="{16190E58-3148-05F9-17EB-A6A8C5EE7065}"/>
          </ac:picMkLst>
        </pc:picChg>
        <pc:picChg chg="add mod">
          <ac:chgData name="Ryan Sweet" userId="5f064d8f-972e-4627-9189-955fec7de6dc" providerId="ADAL" clId="{CCBA925B-FBB8-4E64-812C-9B7967830509}" dt="2024-11-27T15:44:53.026" v="653" actId="1076"/>
          <ac:picMkLst>
            <pc:docMk/>
            <pc:sldMk cId="720335038" sldId="257"/>
            <ac:picMk id="10" creationId="{DD162391-EDA3-D896-0F41-DF2DAC081728}"/>
          </ac:picMkLst>
        </pc:picChg>
        <pc:picChg chg="add mod">
          <ac:chgData name="Ryan Sweet" userId="5f064d8f-972e-4627-9189-955fec7de6dc" providerId="ADAL" clId="{CCBA925B-FBB8-4E64-812C-9B7967830509}" dt="2024-11-27T15:44:53.026" v="653" actId="1076"/>
          <ac:picMkLst>
            <pc:docMk/>
            <pc:sldMk cId="720335038" sldId="257"/>
            <ac:picMk id="12" creationId="{81E06612-824B-237C-ACEF-D1177AB28561}"/>
          </ac:picMkLst>
        </pc:picChg>
      </pc:sldChg>
      <pc:sldChg chg="modSp">
        <pc:chgData name="Ryan Sweet" userId="5f064d8f-972e-4627-9189-955fec7de6dc" providerId="ADAL" clId="{CCBA925B-FBB8-4E64-812C-9B7967830509}" dt="2024-11-27T17:18:36.204" v="1014" actId="20577"/>
        <pc:sldMkLst>
          <pc:docMk/>
          <pc:sldMk cId="2465259567" sldId="259"/>
        </pc:sldMkLst>
        <pc:graphicFrameChg chg="mod">
          <ac:chgData name="Ryan Sweet" userId="5f064d8f-972e-4627-9189-955fec7de6dc" providerId="ADAL" clId="{CCBA925B-FBB8-4E64-812C-9B7967830509}" dt="2024-11-27T17:18:36.204" v="1014" actId="20577"/>
          <ac:graphicFrameMkLst>
            <pc:docMk/>
            <pc:sldMk cId="2465259567" sldId="259"/>
            <ac:graphicFrameMk id="5" creationId="{91B708E6-82E5-E5BE-D329-365AF5A3E4A3}"/>
          </ac:graphicFrameMkLst>
        </pc:graphicFrameChg>
      </pc:sldChg>
      <pc:sldChg chg="addSp modSp mod setBg">
        <pc:chgData name="Ryan Sweet" userId="5f064d8f-972e-4627-9189-955fec7de6dc" providerId="ADAL" clId="{CCBA925B-FBB8-4E64-812C-9B7967830509}" dt="2024-11-27T16:46:53.495" v="707" actId="404"/>
        <pc:sldMkLst>
          <pc:docMk/>
          <pc:sldMk cId="1872991085" sldId="261"/>
        </pc:sldMkLst>
        <pc:spChg chg="mod">
          <ac:chgData name="Ryan Sweet" userId="5f064d8f-972e-4627-9189-955fec7de6dc" providerId="ADAL" clId="{CCBA925B-FBB8-4E64-812C-9B7967830509}" dt="2024-11-27T16:46:17.872" v="700" actId="26606"/>
          <ac:spMkLst>
            <pc:docMk/>
            <pc:sldMk cId="1872991085" sldId="261"/>
            <ac:spMk id="2" creationId="{7A5E5D70-5D0F-9089-53DE-4316306C68B1}"/>
          </ac:spMkLst>
        </pc:spChg>
        <pc:spChg chg="add">
          <ac:chgData name="Ryan Sweet" userId="5f064d8f-972e-4627-9189-955fec7de6dc" providerId="ADAL" clId="{CCBA925B-FBB8-4E64-812C-9B7967830509}" dt="2024-11-27T16:46:17.872" v="700" actId="26606"/>
          <ac:spMkLst>
            <pc:docMk/>
            <pc:sldMk cId="1872991085" sldId="261"/>
            <ac:spMk id="24" creationId="{BACC6370-2D7E-4714-9D71-7542949D7D5D}"/>
          </ac:spMkLst>
        </pc:spChg>
        <pc:spChg chg="add">
          <ac:chgData name="Ryan Sweet" userId="5f064d8f-972e-4627-9189-955fec7de6dc" providerId="ADAL" clId="{CCBA925B-FBB8-4E64-812C-9B7967830509}" dt="2024-11-27T16:46:17.872" v="700" actId="26606"/>
          <ac:spMkLst>
            <pc:docMk/>
            <pc:sldMk cId="1872991085" sldId="261"/>
            <ac:spMk id="26" creationId="{F68B3F68-107C-434F-AA38-110D5EA91B85}"/>
          </ac:spMkLst>
        </pc:spChg>
        <pc:spChg chg="add">
          <ac:chgData name="Ryan Sweet" userId="5f064d8f-972e-4627-9189-955fec7de6dc" providerId="ADAL" clId="{CCBA925B-FBB8-4E64-812C-9B7967830509}" dt="2024-11-27T16:46:17.872" v="700" actId="26606"/>
          <ac:spMkLst>
            <pc:docMk/>
            <pc:sldMk cId="1872991085" sldId="261"/>
            <ac:spMk id="28" creationId="{AAD0DBB9-1A4B-4391-81D4-CB19F9AB918A}"/>
          </ac:spMkLst>
        </pc:spChg>
        <pc:spChg chg="add">
          <ac:chgData name="Ryan Sweet" userId="5f064d8f-972e-4627-9189-955fec7de6dc" providerId="ADAL" clId="{CCBA925B-FBB8-4E64-812C-9B7967830509}" dt="2024-11-27T16:46:17.872" v="700" actId="26606"/>
          <ac:spMkLst>
            <pc:docMk/>
            <pc:sldMk cId="1872991085" sldId="261"/>
            <ac:spMk id="30" creationId="{063BBA22-50EA-4C4D-BE05-F1CE4E63AA56}"/>
          </ac:spMkLst>
        </pc:spChg>
        <pc:graphicFrameChg chg="add mod modGraphic">
          <ac:chgData name="Ryan Sweet" userId="5f064d8f-972e-4627-9189-955fec7de6dc" providerId="ADAL" clId="{CCBA925B-FBB8-4E64-812C-9B7967830509}" dt="2024-11-27T16:46:53.495" v="707" actId="404"/>
          <ac:graphicFrameMkLst>
            <pc:docMk/>
            <pc:sldMk cId="1872991085" sldId="261"/>
            <ac:graphicFrameMk id="19" creationId="{92880D22-E7AE-FDE0-1CE9-8D60EBCA8381}"/>
          </ac:graphicFrameMkLst>
        </pc:graphicFrameChg>
      </pc:sldChg>
      <pc:sldChg chg="addSp delSp modSp mod setBg modClrScheme delDesignElem chgLayout">
        <pc:chgData name="Ryan Sweet" userId="5f064d8f-972e-4627-9189-955fec7de6dc" providerId="ADAL" clId="{CCBA925B-FBB8-4E64-812C-9B7967830509}" dt="2024-11-27T16:48:52.192" v="714" actId="1076"/>
        <pc:sldMkLst>
          <pc:docMk/>
          <pc:sldMk cId="4091515888" sldId="263"/>
        </pc:sldMkLst>
        <pc:spChg chg="mod ord">
          <ac:chgData name="Ryan Sweet" userId="5f064d8f-972e-4627-9189-955fec7de6dc" providerId="ADAL" clId="{CCBA925B-FBB8-4E64-812C-9B7967830509}" dt="2024-11-27T15:54:28.993" v="699" actId="26606"/>
          <ac:spMkLst>
            <pc:docMk/>
            <pc:sldMk cId="4091515888" sldId="263"/>
            <ac:spMk id="2" creationId="{A4A8D87F-E444-1A20-6D8A-933C93D289B6}"/>
          </ac:spMkLst>
        </pc:spChg>
        <pc:spChg chg="add del mod ord">
          <ac:chgData name="Ryan Sweet" userId="5f064d8f-972e-4627-9189-955fec7de6dc" providerId="ADAL" clId="{CCBA925B-FBB8-4E64-812C-9B7967830509}" dt="2024-11-27T15:51:15.892" v="671" actId="700"/>
          <ac:spMkLst>
            <pc:docMk/>
            <pc:sldMk cId="4091515888" sldId="263"/>
            <ac:spMk id="4" creationId="{7700EFBD-C724-C342-0795-D73085DD7D17}"/>
          </ac:spMkLst>
        </pc:spChg>
        <pc:spChg chg="add del mod ord">
          <ac:chgData name="Ryan Sweet" userId="5f064d8f-972e-4627-9189-955fec7de6dc" providerId="ADAL" clId="{CCBA925B-FBB8-4E64-812C-9B7967830509}" dt="2024-11-27T15:51:24.835" v="672" actId="931"/>
          <ac:spMkLst>
            <pc:docMk/>
            <pc:sldMk cId="4091515888" sldId="263"/>
            <ac:spMk id="5" creationId="{32B1AA43-724A-F1AA-57C4-FF6973B17EB7}"/>
          </ac:spMkLst>
        </pc:spChg>
        <pc:spChg chg="add del mod ord">
          <ac:chgData name="Ryan Sweet" userId="5f064d8f-972e-4627-9189-955fec7de6dc" providerId="ADAL" clId="{CCBA925B-FBB8-4E64-812C-9B7967830509}" dt="2024-11-27T15:51:36.142" v="675" actId="931"/>
          <ac:spMkLst>
            <pc:docMk/>
            <pc:sldMk cId="4091515888" sldId="263"/>
            <ac:spMk id="7" creationId="{ED33384E-8109-A0B2-A93B-0E452FDDFDB6}"/>
          </ac:spMkLst>
        </pc:spChg>
        <pc:spChg chg="del">
          <ac:chgData name="Ryan Sweet" userId="5f064d8f-972e-4627-9189-955fec7de6dc" providerId="ADAL" clId="{CCBA925B-FBB8-4E64-812C-9B7967830509}" dt="2024-11-27T15:51:15.892" v="671" actId="700"/>
          <ac:spMkLst>
            <pc:docMk/>
            <pc:sldMk cId="4091515888" sldId="263"/>
            <ac:spMk id="13" creationId="{78BA5F19-D5E1-4ECC-BEC2-DF7AEDFD7C50}"/>
          </ac:spMkLst>
        </pc:spChg>
        <pc:spChg chg="add">
          <ac:chgData name="Ryan Sweet" userId="5f064d8f-972e-4627-9189-955fec7de6dc" providerId="ADAL" clId="{CCBA925B-FBB8-4E64-812C-9B7967830509}" dt="2024-11-27T15:54:28.993" v="699" actId="26606"/>
          <ac:spMkLst>
            <pc:docMk/>
            <pc:sldMk cId="4091515888" sldId="263"/>
            <ac:spMk id="14" creationId="{2151139A-886F-4B97-8815-729AD3831BBD}"/>
          </ac:spMkLst>
        </pc:spChg>
        <pc:spChg chg="del">
          <ac:chgData name="Ryan Sweet" userId="5f064d8f-972e-4627-9189-955fec7de6dc" providerId="ADAL" clId="{CCBA925B-FBB8-4E64-812C-9B7967830509}" dt="2024-11-27T15:51:15.892" v="671" actId="700"/>
          <ac:spMkLst>
            <pc:docMk/>
            <pc:sldMk cId="4091515888" sldId="263"/>
            <ac:spMk id="15" creationId="{50CC88A9-A661-4C48-866E-8734E51140B1}"/>
          </ac:spMkLst>
        </pc:spChg>
        <pc:spChg chg="del">
          <ac:chgData name="Ryan Sweet" userId="5f064d8f-972e-4627-9189-955fec7de6dc" providerId="ADAL" clId="{CCBA925B-FBB8-4E64-812C-9B7967830509}" dt="2024-11-27T15:51:15.892" v="671" actId="700"/>
          <ac:spMkLst>
            <pc:docMk/>
            <pc:sldMk cId="4091515888" sldId="263"/>
            <ac:spMk id="17" creationId="{CFDF195F-784B-4D00-8C92-6FC1B0499EA1}"/>
          </ac:spMkLst>
        </pc:spChg>
        <pc:spChg chg="add">
          <ac:chgData name="Ryan Sweet" userId="5f064d8f-972e-4627-9189-955fec7de6dc" providerId="ADAL" clId="{CCBA925B-FBB8-4E64-812C-9B7967830509}" dt="2024-11-27T15:54:28.993" v="699" actId="26606"/>
          <ac:spMkLst>
            <pc:docMk/>
            <pc:sldMk cId="4091515888" sldId="263"/>
            <ac:spMk id="19" creationId="{5428AC11-BFDF-42EF-80FF-717BBF909067}"/>
          </ac:spMkLst>
        </pc:spChg>
        <pc:spChg chg="add">
          <ac:chgData name="Ryan Sweet" userId="5f064d8f-972e-4627-9189-955fec7de6dc" providerId="ADAL" clId="{CCBA925B-FBB8-4E64-812C-9B7967830509}" dt="2024-11-27T15:54:28.993" v="699" actId="26606"/>
          <ac:spMkLst>
            <pc:docMk/>
            <pc:sldMk cId="4091515888" sldId="263"/>
            <ac:spMk id="21" creationId="{2CC56AF6-38E4-490B-8E2B-1A1037B4EDD4}"/>
          </ac:spMkLst>
        </pc:spChg>
        <pc:spChg chg="add">
          <ac:chgData name="Ryan Sweet" userId="5f064d8f-972e-4627-9189-955fec7de6dc" providerId="ADAL" clId="{CCBA925B-FBB8-4E64-812C-9B7967830509}" dt="2024-11-27T15:54:28.993" v="699" actId="26606"/>
          <ac:spMkLst>
            <pc:docMk/>
            <pc:sldMk cId="4091515888" sldId="263"/>
            <ac:spMk id="23" creationId="{2339A6F5-AD6A-4D80-8AD9-6290D13AC49F}"/>
          </ac:spMkLst>
        </pc:spChg>
        <pc:picChg chg="del">
          <ac:chgData name="Ryan Sweet" userId="5f064d8f-972e-4627-9189-955fec7de6dc" providerId="ADAL" clId="{CCBA925B-FBB8-4E64-812C-9B7967830509}" dt="2024-11-27T15:51:09.492" v="670" actId="478"/>
          <ac:picMkLst>
            <pc:docMk/>
            <pc:sldMk cId="4091515888" sldId="263"/>
            <ac:picMk id="6" creationId="{3482DF57-EEFF-C7F0-BA8E-78928B1F07D6}"/>
          </ac:picMkLst>
        </pc:picChg>
        <pc:picChg chg="del">
          <ac:chgData name="Ryan Sweet" userId="5f064d8f-972e-4627-9189-955fec7de6dc" providerId="ADAL" clId="{CCBA925B-FBB8-4E64-812C-9B7967830509}" dt="2024-11-27T15:51:08.725" v="669" actId="478"/>
          <ac:picMkLst>
            <pc:docMk/>
            <pc:sldMk cId="4091515888" sldId="263"/>
            <ac:picMk id="8" creationId="{6C8335F2-8299-889F-C82D-0A2FAEA4DFC4}"/>
          </ac:picMkLst>
        </pc:picChg>
        <pc:picChg chg="add mod ord">
          <ac:chgData name="Ryan Sweet" userId="5f064d8f-972e-4627-9189-955fec7de6dc" providerId="ADAL" clId="{CCBA925B-FBB8-4E64-812C-9B7967830509}" dt="2024-11-27T16:48:52.192" v="714" actId="1076"/>
          <ac:picMkLst>
            <pc:docMk/>
            <pc:sldMk cId="4091515888" sldId="263"/>
            <ac:picMk id="10" creationId="{C4AE231D-13C9-159D-FF77-D22FFB8652FB}"/>
          </ac:picMkLst>
        </pc:picChg>
        <pc:picChg chg="add mod">
          <ac:chgData name="Ryan Sweet" userId="5f064d8f-972e-4627-9189-955fec7de6dc" providerId="ADAL" clId="{CCBA925B-FBB8-4E64-812C-9B7967830509}" dt="2024-11-27T16:48:52.192" v="714" actId="1076"/>
          <ac:picMkLst>
            <pc:docMk/>
            <pc:sldMk cId="4091515888" sldId="263"/>
            <ac:picMk id="12" creationId="{EF5D5DB0-0FBE-76E2-AB67-8232D79011D6}"/>
          </ac:picMkLst>
        </pc:picChg>
      </pc:sldChg>
      <pc:sldChg chg="addSp delSp modSp mod setBg">
        <pc:chgData name="Ryan Sweet" userId="5f064d8f-972e-4627-9189-955fec7de6dc" providerId="ADAL" clId="{CCBA925B-FBB8-4E64-812C-9B7967830509}" dt="2024-11-27T15:54:11.825" v="698" actId="26606"/>
        <pc:sldMkLst>
          <pc:docMk/>
          <pc:sldMk cId="2207442124" sldId="264"/>
        </pc:sldMkLst>
        <pc:spChg chg="mod">
          <ac:chgData name="Ryan Sweet" userId="5f064d8f-972e-4627-9189-955fec7de6dc" providerId="ADAL" clId="{CCBA925B-FBB8-4E64-812C-9B7967830509}" dt="2024-11-27T15:54:11.825" v="698" actId="26606"/>
          <ac:spMkLst>
            <pc:docMk/>
            <pc:sldMk cId="2207442124" sldId="264"/>
            <ac:spMk id="2" creationId="{AB38DA2A-7755-6C5D-6D88-5665EC5B4979}"/>
          </ac:spMkLst>
        </pc:spChg>
        <pc:spChg chg="add del mod">
          <ac:chgData name="Ryan Sweet" userId="5f064d8f-972e-4627-9189-955fec7de6dc" providerId="ADAL" clId="{CCBA925B-FBB8-4E64-812C-9B7967830509}" dt="2024-11-27T15:52:18.526" v="679" actId="931"/>
          <ac:spMkLst>
            <pc:docMk/>
            <pc:sldMk cId="2207442124" sldId="264"/>
            <ac:spMk id="4" creationId="{235F0CC6-37BA-E04C-EEDB-C33023B5988B}"/>
          </ac:spMkLst>
        </pc:spChg>
        <pc:spChg chg="add">
          <ac:chgData name="Ryan Sweet" userId="5f064d8f-972e-4627-9189-955fec7de6dc" providerId="ADAL" clId="{CCBA925B-FBB8-4E64-812C-9B7967830509}" dt="2024-11-27T15:54:11.825" v="698" actId="26606"/>
          <ac:spMkLst>
            <pc:docMk/>
            <pc:sldMk cId="2207442124" sldId="264"/>
            <ac:spMk id="11" creationId="{D4771268-CB57-404A-9271-370EB28F6090}"/>
          </ac:spMkLst>
        </pc:spChg>
        <pc:picChg chg="add mod">
          <ac:chgData name="Ryan Sweet" userId="5f064d8f-972e-4627-9189-955fec7de6dc" providerId="ADAL" clId="{CCBA925B-FBB8-4E64-812C-9B7967830509}" dt="2024-11-27T15:54:11.825" v="698" actId="26606"/>
          <ac:picMkLst>
            <pc:docMk/>
            <pc:sldMk cId="2207442124" sldId="264"/>
            <ac:picMk id="6" creationId="{4BFED645-66A3-994E-4DD8-F3BBB3737A80}"/>
          </ac:picMkLst>
        </pc:picChg>
        <pc:picChg chg="del">
          <ac:chgData name="Ryan Sweet" userId="5f064d8f-972e-4627-9189-955fec7de6dc" providerId="ADAL" clId="{CCBA925B-FBB8-4E64-812C-9B7967830509}" dt="2024-11-27T15:51:50.369" v="678" actId="478"/>
          <ac:picMkLst>
            <pc:docMk/>
            <pc:sldMk cId="2207442124" sldId="264"/>
            <ac:picMk id="7" creationId="{D33ECA8D-ED44-6739-2ADC-1B5DC02EE701}"/>
          </ac:picMkLst>
        </pc:picChg>
      </pc:sldChg>
      <pc:sldChg chg="addSp delSp modSp mod setBg">
        <pc:chgData name="Ryan Sweet" userId="5f064d8f-972e-4627-9189-955fec7de6dc" providerId="ADAL" clId="{CCBA925B-FBB8-4E64-812C-9B7967830509}" dt="2024-11-27T15:53:59.533" v="697" actId="26606"/>
        <pc:sldMkLst>
          <pc:docMk/>
          <pc:sldMk cId="1332750721" sldId="265"/>
        </pc:sldMkLst>
        <pc:spChg chg="mod">
          <ac:chgData name="Ryan Sweet" userId="5f064d8f-972e-4627-9189-955fec7de6dc" providerId="ADAL" clId="{CCBA925B-FBB8-4E64-812C-9B7967830509}" dt="2024-11-27T15:53:59.533" v="697" actId="26606"/>
          <ac:spMkLst>
            <pc:docMk/>
            <pc:sldMk cId="1332750721" sldId="265"/>
            <ac:spMk id="2" creationId="{806D4485-F679-9A62-5EB7-224C47176D65}"/>
          </ac:spMkLst>
        </pc:spChg>
        <pc:spChg chg="add del mod">
          <ac:chgData name="Ryan Sweet" userId="5f064d8f-972e-4627-9189-955fec7de6dc" providerId="ADAL" clId="{CCBA925B-FBB8-4E64-812C-9B7967830509}" dt="2024-11-27T15:52:58.870" v="684" actId="931"/>
          <ac:spMkLst>
            <pc:docMk/>
            <pc:sldMk cId="1332750721" sldId="265"/>
            <ac:spMk id="4" creationId="{C6AF00F6-728F-7256-4648-9E87F5D515E7}"/>
          </ac:spMkLst>
        </pc:spChg>
        <pc:spChg chg="add del mod">
          <ac:chgData name="Ryan Sweet" userId="5f064d8f-972e-4627-9189-955fec7de6dc" providerId="ADAL" clId="{CCBA925B-FBB8-4E64-812C-9B7967830509}" dt="2024-11-27T15:53:03.320" v="687" actId="931"/>
          <ac:spMkLst>
            <pc:docMk/>
            <pc:sldMk cId="1332750721" sldId="265"/>
            <ac:spMk id="7" creationId="{454E66B6-EE68-2D77-1D7B-4169B57160A5}"/>
          </ac:spMkLst>
        </pc:spChg>
        <pc:spChg chg="add">
          <ac:chgData name="Ryan Sweet" userId="5f064d8f-972e-4627-9189-955fec7de6dc" providerId="ADAL" clId="{CCBA925B-FBB8-4E64-812C-9B7967830509}" dt="2024-11-27T15:53:59.533" v="697" actId="26606"/>
          <ac:spMkLst>
            <pc:docMk/>
            <pc:sldMk cId="1332750721" sldId="265"/>
            <ac:spMk id="17" creationId="{F0087D53-9295-4463-AAE4-D5C626046E9F}"/>
          </ac:spMkLst>
        </pc:spChg>
        <pc:spChg chg="add">
          <ac:chgData name="Ryan Sweet" userId="5f064d8f-972e-4627-9189-955fec7de6dc" providerId="ADAL" clId="{CCBA925B-FBB8-4E64-812C-9B7967830509}" dt="2024-11-27T15:53:59.533" v="697" actId="26606"/>
          <ac:spMkLst>
            <pc:docMk/>
            <pc:sldMk cId="1332750721" sldId="265"/>
            <ac:spMk id="19" creationId="{D6A9C53F-5F90-40A5-8C85-5412D39C8C68}"/>
          </ac:spMkLst>
        </pc:spChg>
        <pc:picChg chg="del">
          <ac:chgData name="Ryan Sweet" userId="5f064d8f-972e-4627-9189-955fec7de6dc" providerId="ADAL" clId="{CCBA925B-FBB8-4E64-812C-9B7967830509}" dt="2024-11-27T15:52:53.789" v="682" actId="478"/>
          <ac:picMkLst>
            <pc:docMk/>
            <pc:sldMk cId="1332750721" sldId="265"/>
            <ac:picMk id="6" creationId="{862E8B8E-4B2A-D79E-3ACE-12B3747F7082}"/>
          </ac:picMkLst>
        </pc:picChg>
        <pc:picChg chg="del">
          <ac:chgData name="Ryan Sweet" userId="5f064d8f-972e-4627-9189-955fec7de6dc" providerId="ADAL" clId="{CCBA925B-FBB8-4E64-812C-9B7967830509}" dt="2024-11-27T15:52:54.555" v="683" actId="478"/>
          <ac:picMkLst>
            <pc:docMk/>
            <pc:sldMk cId="1332750721" sldId="265"/>
            <ac:picMk id="8" creationId="{B5D86BCF-72D1-F4EB-66B0-51F0608F4136}"/>
          </ac:picMkLst>
        </pc:picChg>
        <pc:picChg chg="add mod">
          <ac:chgData name="Ryan Sweet" userId="5f064d8f-972e-4627-9189-955fec7de6dc" providerId="ADAL" clId="{CCBA925B-FBB8-4E64-812C-9B7967830509}" dt="2024-11-27T15:53:59.533" v="697" actId="26606"/>
          <ac:picMkLst>
            <pc:docMk/>
            <pc:sldMk cId="1332750721" sldId="265"/>
            <ac:picMk id="10" creationId="{A8EB5757-5F88-697D-0FFE-47DAC32FA199}"/>
          </ac:picMkLst>
        </pc:picChg>
        <pc:picChg chg="add mod">
          <ac:chgData name="Ryan Sweet" userId="5f064d8f-972e-4627-9189-955fec7de6dc" providerId="ADAL" clId="{CCBA925B-FBB8-4E64-812C-9B7967830509}" dt="2024-11-27T15:53:59.533" v="697" actId="26606"/>
          <ac:picMkLst>
            <pc:docMk/>
            <pc:sldMk cId="1332750721" sldId="265"/>
            <ac:picMk id="12" creationId="{4EB2125A-B7BF-F69A-C96F-8457B19A2CD3}"/>
          </ac:picMkLst>
        </pc:picChg>
      </pc:sldChg>
      <pc:sldChg chg="addSp delSp modSp mod setBg modClrScheme chgLayout">
        <pc:chgData name="Ryan Sweet" userId="5f064d8f-972e-4627-9189-955fec7de6dc" providerId="ADAL" clId="{CCBA925B-FBB8-4E64-812C-9B7967830509}" dt="2024-11-27T15:53:46.235" v="696" actId="26606"/>
        <pc:sldMkLst>
          <pc:docMk/>
          <pc:sldMk cId="4092424659" sldId="267"/>
        </pc:sldMkLst>
        <pc:spChg chg="mod ord">
          <ac:chgData name="Ryan Sweet" userId="5f064d8f-972e-4627-9189-955fec7de6dc" providerId="ADAL" clId="{CCBA925B-FBB8-4E64-812C-9B7967830509}" dt="2024-11-27T15:53:46.235" v="696" actId="26606"/>
          <ac:spMkLst>
            <pc:docMk/>
            <pc:sldMk cId="4092424659" sldId="267"/>
            <ac:spMk id="2" creationId="{480CBFFA-C13E-8186-E75A-8EFE6449C161}"/>
          </ac:spMkLst>
        </pc:spChg>
        <pc:spChg chg="add del mod ord">
          <ac:chgData name="Ryan Sweet" userId="5f064d8f-972e-4627-9189-955fec7de6dc" providerId="ADAL" clId="{CCBA925B-FBB8-4E64-812C-9B7967830509}" dt="2024-11-27T15:53:20.369" v="692" actId="700"/>
          <ac:spMkLst>
            <pc:docMk/>
            <pc:sldMk cId="4092424659" sldId="267"/>
            <ac:spMk id="4" creationId="{876C5BD5-F3A4-3FF1-0F7B-7B2571B3434C}"/>
          </ac:spMkLst>
        </pc:spChg>
        <pc:spChg chg="add del mod">
          <ac:chgData name="Ryan Sweet" userId="5f064d8f-972e-4627-9189-955fec7de6dc" providerId="ADAL" clId="{CCBA925B-FBB8-4E64-812C-9B7967830509}" dt="2024-11-27T15:53:20.369" v="692" actId="700"/>
          <ac:spMkLst>
            <pc:docMk/>
            <pc:sldMk cId="4092424659" sldId="267"/>
            <ac:spMk id="7" creationId="{C798C18A-3559-A90B-425B-FC4D760F9551}"/>
          </ac:spMkLst>
        </pc:spChg>
        <pc:spChg chg="add del mod ord">
          <ac:chgData name="Ryan Sweet" userId="5f064d8f-972e-4627-9189-955fec7de6dc" providerId="ADAL" clId="{CCBA925B-FBB8-4E64-812C-9B7967830509}" dt="2024-11-27T15:53:36.367" v="693" actId="931"/>
          <ac:spMkLst>
            <pc:docMk/>
            <pc:sldMk cId="4092424659" sldId="267"/>
            <ac:spMk id="9" creationId="{A21B18BA-5C64-F03D-F56B-3F21B376D0E4}"/>
          </ac:spMkLst>
        </pc:spChg>
        <pc:spChg chg="add">
          <ac:chgData name="Ryan Sweet" userId="5f064d8f-972e-4627-9189-955fec7de6dc" providerId="ADAL" clId="{CCBA925B-FBB8-4E64-812C-9B7967830509}" dt="2024-11-27T15:53:46.235" v="696" actId="26606"/>
          <ac:spMkLst>
            <pc:docMk/>
            <pc:sldMk cId="4092424659" sldId="267"/>
            <ac:spMk id="16" creationId="{D4771268-CB57-404A-9271-370EB28F6090}"/>
          </ac:spMkLst>
        </pc:spChg>
        <pc:picChg chg="del">
          <ac:chgData name="Ryan Sweet" userId="5f064d8f-972e-4627-9189-955fec7de6dc" providerId="ADAL" clId="{CCBA925B-FBB8-4E64-812C-9B7967830509}" dt="2024-11-27T15:53:13.573" v="690" actId="478"/>
          <ac:picMkLst>
            <pc:docMk/>
            <pc:sldMk cId="4092424659" sldId="267"/>
            <ac:picMk id="6" creationId="{46CE6F62-5434-7A0C-814C-9372A11EC85B}"/>
          </ac:picMkLst>
        </pc:picChg>
        <pc:picChg chg="del">
          <ac:chgData name="Ryan Sweet" userId="5f064d8f-972e-4627-9189-955fec7de6dc" providerId="ADAL" clId="{CCBA925B-FBB8-4E64-812C-9B7967830509}" dt="2024-11-27T15:53:14.300" v="691" actId="478"/>
          <ac:picMkLst>
            <pc:docMk/>
            <pc:sldMk cId="4092424659" sldId="267"/>
            <ac:picMk id="8" creationId="{8FF8A82C-ED7A-E995-08ED-407FD0616F26}"/>
          </ac:picMkLst>
        </pc:picChg>
        <pc:picChg chg="add mod">
          <ac:chgData name="Ryan Sweet" userId="5f064d8f-972e-4627-9189-955fec7de6dc" providerId="ADAL" clId="{CCBA925B-FBB8-4E64-812C-9B7967830509}" dt="2024-11-27T15:53:46.235" v="696" actId="26606"/>
          <ac:picMkLst>
            <pc:docMk/>
            <pc:sldMk cId="4092424659" sldId="267"/>
            <ac:picMk id="11" creationId="{75106405-FC21-C7BC-4A99-DA482F4C9A5D}"/>
          </ac:picMkLst>
        </pc:picChg>
      </pc:sldChg>
      <pc:sldChg chg="modSp mod">
        <pc:chgData name="Ryan Sweet" userId="5f064d8f-972e-4627-9189-955fec7de6dc" providerId="ADAL" clId="{CCBA925B-FBB8-4E64-812C-9B7967830509}" dt="2024-11-28T09:39:35.041" v="1028" actId="20577"/>
        <pc:sldMkLst>
          <pc:docMk/>
          <pc:sldMk cId="324256967" sldId="268"/>
        </pc:sldMkLst>
        <pc:spChg chg="mod">
          <ac:chgData name="Ryan Sweet" userId="5f064d8f-972e-4627-9189-955fec7de6dc" providerId="ADAL" clId="{CCBA925B-FBB8-4E64-812C-9B7967830509}" dt="2024-11-28T09:39:35.041" v="1028" actId="20577"/>
          <ac:spMkLst>
            <pc:docMk/>
            <pc:sldMk cId="324256967" sldId="268"/>
            <ac:spMk id="5" creationId="{E3409EE0-935A-71BC-F8E4-AE3B6CD2035F}"/>
          </ac:spMkLst>
        </pc:spChg>
      </pc:sldChg>
      <pc:sldChg chg="modSp mod">
        <pc:chgData name="Ryan Sweet" userId="5f064d8f-972e-4627-9189-955fec7de6dc" providerId="ADAL" clId="{CCBA925B-FBB8-4E64-812C-9B7967830509}" dt="2024-11-27T16:54:09.101" v="743" actId="14"/>
        <pc:sldMkLst>
          <pc:docMk/>
          <pc:sldMk cId="1937003121" sldId="269"/>
        </pc:sldMkLst>
        <pc:spChg chg="mod">
          <ac:chgData name="Ryan Sweet" userId="5f064d8f-972e-4627-9189-955fec7de6dc" providerId="ADAL" clId="{CCBA925B-FBB8-4E64-812C-9B7967830509}" dt="2024-11-27T16:54:09.101" v="743" actId="14"/>
          <ac:spMkLst>
            <pc:docMk/>
            <pc:sldMk cId="1937003121" sldId="269"/>
            <ac:spMk id="5" creationId="{FFB54395-839B-0D7C-7ECC-151E278EB75B}"/>
          </ac:spMkLst>
        </pc:spChg>
      </pc:sldChg>
      <pc:sldChg chg="modSp">
        <pc:chgData name="Ryan Sweet" userId="5f064d8f-972e-4627-9189-955fec7de6dc" providerId="ADAL" clId="{CCBA925B-FBB8-4E64-812C-9B7967830509}" dt="2024-11-26T11:22:35.006" v="133" actId="20577"/>
        <pc:sldMkLst>
          <pc:docMk/>
          <pc:sldMk cId="1776902302" sldId="270"/>
        </pc:sldMkLst>
        <pc:graphicFrameChg chg="mod">
          <ac:chgData name="Ryan Sweet" userId="5f064d8f-972e-4627-9189-955fec7de6dc" providerId="ADAL" clId="{CCBA925B-FBB8-4E64-812C-9B7967830509}" dt="2024-11-26T11:22:35.006" v="133" actId="20577"/>
          <ac:graphicFrameMkLst>
            <pc:docMk/>
            <pc:sldMk cId="1776902302" sldId="270"/>
            <ac:graphicFrameMk id="7" creationId="{DB0927FF-C879-3035-BDB3-9DD7E7D32F5B}"/>
          </ac:graphicFrameMkLst>
        </pc:graphicFrameChg>
      </pc:sldChg>
      <pc:sldChg chg="modSp mod">
        <pc:chgData name="Ryan Sweet" userId="5f064d8f-972e-4627-9189-955fec7de6dc" providerId="ADAL" clId="{CCBA925B-FBB8-4E64-812C-9B7967830509}" dt="2024-11-27T16:56:33.410" v="751" actId="403"/>
        <pc:sldMkLst>
          <pc:docMk/>
          <pc:sldMk cId="1726631791" sldId="271"/>
        </pc:sldMkLst>
        <pc:spChg chg="mod">
          <ac:chgData name="Ryan Sweet" userId="5f064d8f-972e-4627-9189-955fec7de6dc" providerId="ADAL" clId="{CCBA925B-FBB8-4E64-812C-9B7967830509}" dt="2024-11-27T16:56:33.410" v="751" actId="403"/>
          <ac:spMkLst>
            <pc:docMk/>
            <pc:sldMk cId="1726631791" sldId="271"/>
            <ac:spMk id="2" creationId="{31A4EE96-8031-F754-AB19-678BFF92102B}"/>
          </ac:spMkLst>
        </pc:spChg>
      </pc:sldChg>
      <pc:sldChg chg="modSp mod">
        <pc:chgData name="Ryan Sweet" userId="5f064d8f-972e-4627-9189-955fec7de6dc" providerId="ADAL" clId="{CCBA925B-FBB8-4E64-812C-9B7967830509}" dt="2024-11-27T16:54:41.331" v="747" actId="14"/>
        <pc:sldMkLst>
          <pc:docMk/>
          <pc:sldMk cId="320020110" sldId="272"/>
        </pc:sldMkLst>
        <pc:spChg chg="mod">
          <ac:chgData name="Ryan Sweet" userId="5f064d8f-972e-4627-9189-955fec7de6dc" providerId="ADAL" clId="{CCBA925B-FBB8-4E64-812C-9B7967830509}" dt="2024-11-27T16:54:41.331" v="747" actId="14"/>
          <ac:spMkLst>
            <pc:docMk/>
            <pc:sldMk cId="320020110" sldId="272"/>
            <ac:spMk id="5" creationId="{FFB54395-839B-0D7C-7ECC-151E278EB75B}"/>
          </ac:spMkLst>
        </pc:spChg>
      </pc:sldChg>
      <pc:sldChg chg="modSp">
        <pc:chgData name="Ryan Sweet" userId="5f064d8f-972e-4627-9189-955fec7de6dc" providerId="ADAL" clId="{CCBA925B-FBB8-4E64-812C-9B7967830509}" dt="2024-11-26T10:57:52.606" v="101" actId="20577"/>
        <pc:sldMkLst>
          <pc:docMk/>
          <pc:sldMk cId="2738010384" sldId="274"/>
        </pc:sldMkLst>
        <pc:graphicFrameChg chg="mod">
          <ac:chgData name="Ryan Sweet" userId="5f064d8f-972e-4627-9189-955fec7de6dc" providerId="ADAL" clId="{CCBA925B-FBB8-4E64-812C-9B7967830509}" dt="2024-11-26T10:57:52.606" v="101" actId="20577"/>
          <ac:graphicFrameMkLst>
            <pc:docMk/>
            <pc:sldMk cId="2738010384" sldId="274"/>
            <ac:graphicFrameMk id="5" creationId="{962B2526-DBCF-8203-8611-F1D0D6925CB5}"/>
          </ac:graphicFrameMkLst>
        </pc:graphicFrameChg>
      </pc:sldChg>
      <pc:sldChg chg="del">
        <pc:chgData name="Ryan Sweet" userId="5f064d8f-972e-4627-9189-955fec7de6dc" providerId="ADAL" clId="{CCBA925B-FBB8-4E64-812C-9B7967830509}" dt="2024-11-27T17:16:28.565" v="923" actId="47"/>
        <pc:sldMkLst>
          <pc:docMk/>
          <pc:sldMk cId="351980547" sldId="276"/>
        </pc:sldMkLst>
      </pc:sldChg>
      <pc:sldChg chg="addSp delSp modSp mod setBg">
        <pc:chgData name="Ryan Sweet" userId="5f064d8f-972e-4627-9189-955fec7de6dc" providerId="ADAL" clId="{CCBA925B-FBB8-4E64-812C-9B7967830509}" dt="2024-11-27T17:17:06.657" v="929" actId="20577"/>
        <pc:sldMkLst>
          <pc:docMk/>
          <pc:sldMk cId="3781056830" sldId="277"/>
        </pc:sldMkLst>
        <pc:spChg chg="mod">
          <ac:chgData name="Ryan Sweet" userId="5f064d8f-972e-4627-9189-955fec7de6dc" providerId="ADAL" clId="{CCBA925B-FBB8-4E64-812C-9B7967830509}" dt="2024-11-26T11:28:32.359" v="242" actId="26606"/>
          <ac:spMkLst>
            <pc:docMk/>
            <pc:sldMk cId="3781056830" sldId="277"/>
            <ac:spMk id="5" creationId="{A8057A9B-69CA-A530-C034-AE89DDE08EF4}"/>
          </ac:spMkLst>
        </pc:spChg>
        <pc:spChg chg="mod">
          <ac:chgData name="Ryan Sweet" userId="5f064d8f-972e-4627-9189-955fec7de6dc" providerId="ADAL" clId="{CCBA925B-FBB8-4E64-812C-9B7967830509}" dt="2024-11-27T17:17:06.657" v="929" actId="20577"/>
          <ac:spMkLst>
            <pc:docMk/>
            <pc:sldMk cId="3781056830" sldId="277"/>
            <ac:spMk id="6" creationId="{216AF2C0-E73E-7276-1594-F2D1503668C1}"/>
          </ac:spMkLst>
        </pc:spChg>
        <pc:spChg chg="add del">
          <ac:chgData name="Ryan Sweet" userId="5f064d8f-972e-4627-9189-955fec7de6dc" providerId="ADAL" clId="{CCBA925B-FBB8-4E64-812C-9B7967830509}" dt="2024-11-26T11:28:32.359" v="242" actId="26606"/>
          <ac:spMkLst>
            <pc:docMk/>
            <pc:sldMk cId="3781056830" sldId="277"/>
            <ac:spMk id="11" creationId="{CB299CAB-C506-454B-90FC-4065728297D3}"/>
          </ac:spMkLst>
        </pc:spChg>
        <pc:spChg chg="add del">
          <ac:chgData name="Ryan Sweet" userId="5f064d8f-972e-4627-9189-955fec7de6dc" providerId="ADAL" clId="{CCBA925B-FBB8-4E64-812C-9B7967830509}" dt="2024-11-26T11:28:32.359" v="242" actId="26606"/>
          <ac:spMkLst>
            <pc:docMk/>
            <pc:sldMk cId="3781056830" sldId="277"/>
            <ac:spMk id="13" creationId="{C8D99311-F254-40F1-8AB5-EE3E7B9B6872}"/>
          </ac:spMkLst>
        </pc:spChg>
        <pc:spChg chg="add del">
          <ac:chgData name="Ryan Sweet" userId="5f064d8f-972e-4627-9189-955fec7de6dc" providerId="ADAL" clId="{CCBA925B-FBB8-4E64-812C-9B7967830509}" dt="2024-11-26T11:28:32.359" v="242" actId="26606"/>
          <ac:spMkLst>
            <pc:docMk/>
            <pc:sldMk cId="3781056830" sldId="277"/>
            <ac:spMk id="15" creationId="{7D89E3CB-00ED-4691-9F0F-F23EA3564705}"/>
          </ac:spMkLst>
        </pc:spChg>
      </pc:sldChg>
      <pc:sldChg chg="addSp delSp modSp new mod setBg">
        <pc:chgData name="Ryan Sweet" userId="5f064d8f-972e-4627-9189-955fec7de6dc" providerId="ADAL" clId="{CCBA925B-FBB8-4E64-812C-9B7967830509}" dt="2024-11-26T18:26:52.611" v="569" actId="26606"/>
        <pc:sldMkLst>
          <pc:docMk/>
          <pc:sldMk cId="607495201" sldId="278"/>
        </pc:sldMkLst>
        <pc:spChg chg="mod">
          <ac:chgData name="Ryan Sweet" userId="5f064d8f-972e-4627-9189-955fec7de6dc" providerId="ADAL" clId="{CCBA925B-FBB8-4E64-812C-9B7967830509}" dt="2024-11-26T18:26:52.611" v="569" actId="26606"/>
          <ac:spMkLst>
            <pc:docMk/>
            <pc:sldMk cId="607495201" sldId="278"/>
            <ac:spMk id="2" creationId="{9C76DE1A-8075-2EEE-3720-191E5CFF0F6F}"/>
          </ac:spMkLst>
        </pc:spChg>
        <pc:spChg chg="del mod">
          <ac:chgData name="Ryan Sweet" userId="5f064d8f-972e-4627-9189-955fec7de6dc" providerId="ADAL" clId="{CCBA925B-FBB8-4E64-812C-9B7967830509}" dt="2024-11-26T18:26:46.671" v="568" actId="478"/>
          <ac:spMkLst>
            <pc:docMk/>
            <pc:sldMk cId="607495201" sldId="278"/>
            <ac:spMk id="3" creationId="{07362809-3FC1-B210-47F6-2B9F24DAB9BC}"/>
          </ac:spMkLst>
        </pc:spChg>
        <pc:spChg chg="add">
          <ac:chgData name="Ryan Sweet" userId="5f064d8f-972e-4627-9189-955fec7de6dc" providerId="ADAL" clId="{CCBA925B-FBB8-4E64-812C-9B7967830509}" dt="2024-11-26T18:26:52.611" v="569" actId="26606"/>
          <ac:spMkLst>
            <pc:docMk/>
            <pc:sldMk cId="607495201" sldId="278"/>
            <ac:spMk id="11" creationId="{74751229-0244-4FBB-BED1-407467F4C951}"/>
          </ac:spMkLst>
        </pc:spChg>
        <pc:picChg chg="add">
          <ac:chgData name="Ryan Sweet" userId="5f064d8f-972e-4627-9189-955fec7de6dc" providerId="ADAL" clId="{CCBA925B-FBB8-4E64-812C-9B7967830509}" dt="2024-11-26T18:26:52.611" v="569" actId="26606"/>
          <ac:picMkLst>
            <pc:docMk/>
            <pc:sldMk cId="607495201" sldId="278"/>
            <ac:picMk id="6" creationId="{10057455-5CD8-F1C0-71E5-0A208724E98D}"/>
          </ac:picMkLst>
        </pc:picChg>
        <pc:picChg chg="add">
          <ac:chgData name="Ryan Sweet" userId="5f064d8f-972e-4627-9189-955fec7de6dc" providerId="ADAL" clId="{CCBA925B-FBB8-4E64-812C-9B7967830509}" dt="2024-11-26T18:26:52.611" v="569" actId="26606"/>
          <ac:picMkLst>
            <pc:docMk/>
            <pc:sldMk cId="607495201" sldId="278"/>
            <ac:picMk id="8" creationId="{CDDDF75C-A20C-4F93-AEB9-56FA2B6E4867}"/>
          </ac:picMkLst>
        </pc:picChg>
      </pc:sldChg>
      <pc:sldChg chg="addSp delSp modSp new del mod setBg modClrScheme chgLayout">
        <pc:chgData name="Ryan Sweet" userId="5f064d8f-972e-4627-9189-955fec7de6dc" providerId="ADAL" clId="{CCBA925B-FBB8-4E64-812C-9B7967830509}" dt="2024-11-27T15:46:45.339" v="668" actId="47"/>
        <pc:sldMkLst>
          <pc:docMk/>
          <pc:sldMk cId="1083700364" sldId="279"/>
        </pc:sldMkLst>
        <pc:spChg chg="del mod ord">
          <ac:chgData name="Ryan Sweet" userId="5f064d8f-972e-4627-9189-955fec7de6dc" providerId="ADAL" clId="{CCBA925B-FBB8-4E64-812C-9B7967830509}" dt="2024-11-26T11:25:55.825" v="183" actId="700"/>
          <ac:spMkLst>
            <pc:docMk/>
            <pc:sldMk cId="1083700364" sldId="279"/>
            <ac:spMk id="2" creationId="{88E34E58-C40A-D6D0-DA2F-ABAC3CF2EE01}"/>
          </ac:spMkLst>
        </pc:spChg>
        <pc:spChg chg="del mod ord">
          <ac:chgData name="Ryan Sweet" userId="5f064d8f-972e-4627-9189-955fec7de6dc" providerId="ADAL" clId="{CCBA925B-FBB8-4E64-812C-9B7967830509}" dt="2024-11-26T11:25:55.825" v="183" actId="700"/>
          <ac:spMkLst>
            <pc:docMk/>
            <pc:sldMk cId="1083700364" sldId="279"/>
            <ac:spMk id="3" creationId="{EB193DF3-3E6D-F0A5-CCC8-5D8A7CA48238}"/>
          </ac:spMkLst>
        </pc:spChg>
        <pc:spChg chg="del">
          <ac:chgData name="Ryan Sweet" userId="5f064d8f-972e-4627-9189-955fec7de6dc" providerId="ADAL" clId="{CCBA925B-FBB8-4E64-812C-9B7967830509}" dt="2024-11-26T11:25:45.722" v="182"/>
          <ac:spMkLst>
            <pc:docMk/>
            <pc:sldMk cId="1083700364" sldId="279"/>
            <ac:spMk id="4" creationId="{E88B9D57-E259-C718-C1DE-85E3460BB579}"/>
          </ac:spMkLst>
        </pc:spChg>
        <pc:spChg chg="add mod ord">
          <ac:chgData name="Ryan Sweet" userId="5f064d8f-972e-4627-9189-955fec7de6dc" providerId="ADAL" clId="{CCBA925B-FBB8-4E64-812C-9B7967830509}" dt="2024-11-27T15:36:58.057" v="587" actId="26606"/>
          <ac:spMkLst>
            <pc:docMk/>
            <pc:sldMk cId="1083700364" sldId="279"/>
            <ac:spMk id="6" creationId="{995A8856-96CC-1253-8CA6-ADCA5111BE30}"/>
          </ac:spMkLst>
        </pc:spChg>
        <pc:spChg chg="add del mod">
          <ac:chgData name="Ryan Sweet" userId="5f064d8f-972e-4627-9189-955fec7de6dc" providerId="ADAL" clId="{CCBA925B-FBB8-4E64-812C-9B7967830509}" dt="2024-11-26T11:26:01.922" v="185"/>
          <ac:spMkLst>
            <pc:docMk/>
            <pc:sldMk cId="1083700364" sldId="279"/>
            <ac:spMk id="8" creationId="{76575112-64C6-EF11-EA64-B279A8168C60}"/>
          </ac:spMkLst>
        </pc:spChg>
        <pc:spChg chg="add del">
          <ac:chgData name="Ryan Sweet" userId="5f064d8f-972e-4627-9189-955fec7de6dc" providerId="ADAL" clId="{CCBA925B-FBB8-4E64-812C-9B7967830509}" dt="2024-11-27T15:36:27.067" v="579" actId="26606"/>
          <ac:spMkLst>
            <pc:docMk/>
            <pc:sldMk cId="1083700364" sldId="279"/>
            <ac:spMk id="10" creationId="{703082AB-D27A-B517-77BC-CBEBC7B1F373}"/>
          </ac:spMkLst>
        </pc:spChg>
        <pc:spChg chg="add del mod">
          <ac:chgData name="Ryan Sweet" userId="5f064d8f-972e-4627-9189-955fec7de6dc" providerId="ADAL" clId="{CCBA925B-FBB8-4E64-812C-9B7967830509}" dt="2024-11-27T15:35:07.026" v="570" actId="931"/>
          <ac:spMkLst>
            <pc:docMk/>
            <pc:sldMk cId="1083700364" sldId="279"/>
            <ac:spMk id="11" creationId="{50E809BD-3176-D1FC-343E-7D5D63661AED}"/>
          </ac:spMkLst>
        </pc:spChg>
        <pc:spChg chg="add del">
          <ac:chgData name="Ryan Sweet" userId="5f064d8f-972e-4627-9189-955fec7de6dc" providerId="ADAL" clId="{CCBA925B-FBB8-4E64-812C-9B7967830509}" dt="2024-11-27T15:36:27.067" v="579" actId="26606"/>
          <ac:spMkLst>
            <pc:docMk/>
            <pc:sldMk cId="1083700364" sldId="279"/>
            <ac:spMk id="13" creationId="{0D7B6173-1D58-48E2-83CF-37350F315F75}"/>
          </ac:spMkLst>
        </pc:spChg>
        <pc:spChg chg="add del">
          <ac:chgData name="Ryan Sweet" userId="5f064d8f-972e-4627-9189-955fec7de6dc" providerId="ADAL" clId="{CCBA925B-FBB8-4E64-812C-9B7967830509}" dt="2024-11-27T15:36:27.067" v="579" actId="26606"/>
          <ac:spMkLst>
            <pc:docMk/>
            <pc:sldMk cId="1083700364" sldId="279"/>
            <ac:spMk id="15" creationId="{6121B454-D9CC-4D9A-BB90-D0243B527306}"/>
          </ac:spMkLst>
        </pc:spChg>
        <pc:spChg chg="add del">
          <ac:chgData name="Ryan Sweet" userId="5f064d8f-972e-4627-9189-955fec7de6dc" providerId="ADAL" clId="{CCBA925B-FBB8-4E64-812C-9B7967830509}" dt="2024-11-27T15:36:27.067" v="579" actId="26606"/>
          <ac:spMkLst>
            <pc:docMk/>
            <pc:sldMk cId="1083700364" sldId="279"/>
            <ac:spMk id="19" creationId="{1A8FFABF-F1A6-4C80-A0A6-29F3162FEFFE}"/>
          </ac:spMkLst>
        </pc:spChg>
        <pc:spChg chg="add del">
          <ac:chgData name="Ryan Sweet" userId="5f064d8f-972e-4627-9189-955fec7de6dc" providerId="ADAL" clId="{CCBA925B-FBB8-4E64-812C-9B7967830509}" dt="2024-11-27T15:36:27.067" v="579" actId="26606"/>
          <ac:spMkLst>
            <pc:docMk/>
            <pc:sldMk cId="1083700364" sldId="279"/>
            <ac:spMk id="21" creationId="{D156AB4D-50E1-494A-A1FF-2E40CFD54D50}"/>
          </ac:spMkLst>
        </pc:spChg>
        <pc:spChg chg="add del">
          <ac:chgData name="Ryan Sweet" userId="5f064d8f-972e-4627-9189-955fec7de6dc" providerId="ADAL" clId="{CCBA925B-FBB8-4E64-812C-9B7967830509}" dt="2024-11-27T15:36:29.937" v="581" actId="26606"/>
          <ac:spMkLst>
            <pc:docMk/>
            <pc:sldMk cId="1083700364" sldId="279"/>
            <ac:spMk id="23" creationId="{C3896A03-3945-419A-B66B-4EE266EDD152}"/>
          </ac:spMkLst>
        </pc:spChg>
        <pc:spChg chg="add del">
          <ac:chgData name="Ryan Sweet" userId="5f064d8f-972e-4627-9189-955fec7de6dc" providerId="ADAL" clId="{CCBA925B-FBB8-4E64-812C-9B7967830509}" dt="2024-11-27T15:36:29.937" v="581" actId="26606"/>
          <ac:spMkLst>
            <pc:docMk/>
            <pc:sldMk cId="1083700364" sldId="279"/>
            <ac:spMk id="24" creationId="{B34F5AD2-EDBD-4BBD-A55C-EAFFD0C7097A}"/>
          </ac:spMkLst>
        </pc:spChg>
        <pc:spChg chg="add del">
          <ac:chgData name="Ryan Sweet" userId="5f064d8f-972e-4627-9189-955fec7de6dc" providerId="ADAL" clId="{CCBA925B-FBB8-4E64-812C-9B7967830509}" dt="2024-11-27T15:36:29.937" v="581" actId="26606"/>
          <ac:spMkLst>
            <pc:docMk/>
            <pc:sldMk cId="1083700364" sldId="279"/>
            <ac:spMk id="25" creationId="{450D3AD2-FA80-415F-A9CE-54D884561CD7}"/>
          </ac:spMkLst>
        </pc:spChg>
        <pc:spChg chg="add del">
          <ac:chgData name="Ryan Sweet" userId="5f064d8f-972e-4627-9189-955fec7de6dc" providerId="ADAL" clId="{CCBA925B-FBB8-4E64-812C-9B7967830509}" dt="2024-11-27T15:36:29.937" v="581" actId="26606"/>
          <ac:spMkLst>
            <pc:docMk/>
            <pc:sldMk cId="1083700364" sldId="279"/>
            <ac:spMk id="26" creationId="{B538DE75-6D06-C532-59EE-F9FCF3AA3921}"/>
          </ac:spMkLst>
        </pc:spChg>
        <pc:spChg chg="add del">
          <ac:chgData name="Ryan Sweet" userId="5f064d8f-972e-4627-9189-955fec7de6dc" providerId="ADAL" clId="{CCBA925B-FBB8-4E64-812C-9B7967830509}" dt="2024-11-27T15:36:31.825" v="583" actId="26606"/>
          <ac:spMkLst>
            <pc:docMk/>
            <pc:sldMk cId="1083700364" sldId="279"/>
            <ac:spMk id="28" creationId="{B95B9BA8-1D69-4796-85F5-B6D0BD52354B}"/>
          </ac:spMkLst>
        </pc:spChg>
        <pc:spChg chg="add del">
          <ac:chgData name="Ryan Sweet" userId="5f064d8f-972e-4627-9189-955fec7de6dc" providerId="ADAL" clId="{CCBA925B-FBB8-4E64-812C-9B7967830509}" dt="2024-11-27T15:36:31.825" v="583" actId="26606"/>
          <ac:spMkLst>
            <pc:docMk/>
            <pc:sldMk cId="1083700364" sldId="279"/>
            <ac:spMk id="29" creationId="{BA55C00D-FBA6-F28A-071D-14FDF5708DAF}"/>
          </ac:spMkLst>
        </pc:spChg>
        <pc:spChg chg="add del">
          <ac:chgData name="Ryan Sweet" userId="5f064d8f-972e-4627-9189-955fec7de6dc" providerId="ADAL" clId="{CCBA925B-FBB8-4E64-812C-9B7967830509}" dt="2024-11-27T15:36:34.084" v="585" actId="26606"/>
          <ac:spMkLst>
            <pc:docMk/>
            <pc:sldMk cId="1083700364" sldId="279"/>
            <ac:spMk id="35" creationId="{B95B9BA8-1D69-4796-85F5-B6D0BD52354B}"/>
          </ac:spMkLst>
        </pc:spChg>
        <pc:spChg chg="add del">
          <ac:chgData name="Ryan Sweet" userId="5f064d8f-972e-4627-9189-955fec7de6dc" providerId="ADAL" clId="{CCBA925B-FBB8-4E64-812C-9B7967830509}" dt="2024-11-27T15:36:34.084" v="585" actId="26606"/>
          <ac:spMkLst>
            <pc:docMk/>
            <pc:sldMk cId="1083700364" sldId="279"/>
            <ac:spMk id="42" creationId="{74467223-8DE0-E6B4-BDFB-5381FA689A88}"/>
          </ac:spMkLst>
        </pc:spChg>
        <pc:spChg chg="add del">
          <ac:chgData name="Ryan Sweet" userId="5f064d8f-972e-4627-9189-955fec7de6dc" providerId="ADAL" clId="{CCBA925B-FBB8-4E64-812C-9B7967830509}" dt="2024-11-27T15:36:58.057" v="587" actId="26606"/>
          <ac:spMkLst>
            <pc:docMk/>
            <pc:sldMk cId="1083700364" sldId="279"/>
            <ac:spMk id="44" creationId="{1E020063-2385-44AC-BD67-258E1F0B9FCE}"/>
          </ac:spMkLst>
        </pc:spChg>
        <pc:spChg chg="add del">
          <ac:chgData name="Ryan Sweet" userId="5f064d8f-972e-4627-9189-955fec7de6dc" providerId="ADAL" clId="{CCBA925B-FBB8-4E64-812C-9B7967830509}" dt="2024-11-27T15:36:58.057" v="587" actId="26606"/>
          <ac:spMkLst>
            <pc:docMk/>
            <pc:sldMk cId="1083700364" sldId="279"/>
            <ac:spMk id="45" creationId="{7E014A0B-5338-4077-AFE9-A90D04D4492B}"/>
          </ac:spMkLst>
        </pc:spChg>
        <pc:spChg chg="add del">
          <ac:chgData name="Ryan Sweet" userId="5f064d8f-972e-4627-9189-955fec7de6dc" providerId="ADAL" clId="{CCBA925B-FBB8-4E64-812C-9B7967830509}" dt="2024-11-27T15:36:58.057" v="587" actId="26606"/>
          <ac:spMkLst>
            <pc:docMk/>
            <pc:sldMk cId="1083700364" sldId="279"/>
            <ac:spMk id="49" creationId="{C55A8992-6D97-940B-9469-952FEB0ECB12}"/>
          </ac:spMkLst>
        </pc:spChg>
        <pc:grpChg chg="add del">
          <ac:chgData name="Ryan Sweet" userId="5f064d8f-972e-4627-9189-955fec7de6dc" providerId="ADAL" clId="{CCBA925B-FBB8-4E64-812C-9B7967830509}" dt="2024-11-27T15:36:31.825" v="583" actId="26606"/>
          <ac:grpSpMkLst>
            <pc:docMk/>
            <pc:sldMk cId="1083700364" sldId="279"/>
            <ac:grpSpMk id="30" creationId="{D44E3F87-3D58-4B03-86B2-15A5C5B9C964}"/>
          </ac:grpSpMkLst>
        </pc:grpChg>
        <pc:grpChg chg="add del">
          <ac:chgData name="Ryan Sweet" userId="5f064d8f-972e-4627-9189-955fec7de6dc" providerId="ADAL" clId="{CCBA925B-FBB8-4E64-812C-9B7967830509}" dt="2024-11-27T15:36:34.084" v="585" actId="26606"/>
          <ac:grpSpMkLst>
            <pc:docMk/>
            <pc:sldMk cId="1083700364" sldId="279"/>
            <ac:grpSpMk id="36" creationId="{CC09AFE8-9934-40C0-A058-4008A3B197E7}"/>
          </ac:grpSpMkLst>
        </pc:grpChg>
        <pc:grpChg chg="add del">
          <ac:chgData name="Ryan Sweet" userId="5f064d8f-972e-4627-9189-955fec7de6dc" providerId="ADAL" clId="{CCBA925B-FBB8-4E64-812C-9B7967830509}" dt="2024-11-27T15:36:58.057" v="587" actId="26606"/>
          <ac:grpSpMkLst>
            <pc:docMk/>
            <pc:sldMk cId="1083700364" sldId="279"/>
            <ac:grpSpMk id="46" creationId="{78127680-150F-4A90-9950-F66392578116}"/>
          </ac:grpSpMkLst>
        </pc:grpChg>
        <pc:grpChg chg="add del">
          <ac:chgData name="Ryan Sweet" userId="5f064d8f-972e-4627-9189-955fec7de6dc" providerId="ADAL" clId="{CCBA925B-FBB8-4E64-812C-9B7967830509}" dt="2024-11-27T15:36:58.057" v="587" actId="26606"/>
          <ac:grpSpMkLst>
            <pc:docMk/>
            <pc:sldMk cId="1083700364" sldId="279"/>
            <ac:grpSpMk id="50" creationId="{466920E5-8640-4C24-A775-8647637094A7}"/>
          </ac:grpSpMkLst>
        </pc:grpChg>
        <pc:picChg chg="add mod">
          <ac:chgData name="Ryan Sweet" userId="5f064d8f-972e-4627-9189-955fec7de6dc" providerId="ADAL" clId="{CCBA925B-FBB8-4E64-812C-9B7967830509}" dt="2024-11-27T15:37:00.425" v="592" actId="14100"/>
          <ac:picMkLst>
            <pc:docMk/>
            <pc:sldMk cId="1083700364" sldId="279"/>
            <ac:picMk id="3" creationId="{2C3DB2FC-A9A2-AA17-5C23-02D68087A2DD}"/>
          </ac:picMkLst>
        </pc:picChg>
        <pc:picChg chg="add del mod ord">
          <ac:chgData name="Ryan Sweet" userId="5f064d8f-972e-4627-9189-955fec7de6dc" providerId="ADAL" clId="{CCBA925B-FBB8-4E64-812C-9B7967830509}" dt="2024-11-26T11:25:59.932" v="184" actId="478"/>
          <ac:picMkLst>
            <pc:docMk/>
            <pc:sldMk cId="1083700364" sldId="279"/>
            <ac:picMk id="5" creationId="{8F296755-67F0-C315-2AF6-9A9EA1D67E60}"/>
          </ac:picMkLst>
        </pc:picChg>
        <pc:picChg chg="add del mod">
          <ac:chgData name="Ryan Sweet" userId="5f064d8f-972e-4627-9189-955fec7de6dc" providerId="ADAL" clId="{CCBA925B-FBB8-4E64-812C-9B7967830509}" dt="2024-11-26T11:27:25.222" v="231" actId="478"/>
          <ac:picMkLst>
            <pc:docMk/>
            <pc:sldMk cId="1083700364" sldId="279"/>
            <ac:picMk id="9" creationId="{66B41FEA-362B-AB2F-5A06-C75A835BD69A}"/>
          </ac:picMkLst>
        </pc:picChg>
        <pc:picChg chg="add del">
          <ac:chgData name="Ryan Sweet" userId="5f064d8f-972e-4627-9189-955fec7de6dc" providerId="ADAL" clId="{CCBA925B-FBB8-4E64-812C-9B7967830509}" dt="2024-11-27T15:36:27.067" v="579" actId="26606"/>
          <ac:picMkLst>
            <pc:docMk/>
            <pc:sldMk cId="1083700364" sldId="279"/>
            <ac:picMk id="17" creationId="{BF79C704-FD27-4BBA-A751-4A80EDB173B8}"/>
          </ac:picMkLst>
        </pc:picChg>
        <pc:cxnChg chg="add del">
          <ac:chgData name="Ryan Sweet" userId="5f064d8f-972e-4627-9189-955fec7de6dc" providerId="ADAL" clId="{CCBA925B-FBB8-4E64-812C-9B7967830509}" dt="2024-11-26T11:27:20.571" v="230" actId="26606"/>
          <ac:cxnSpMkLst>
            <pc:docMk/>
            <pc:sldMk cId="1083700364" sldId="279"/>
            <ac:cxnSpMk id="14" creationId="{33193FD5-6A49-7562-EA76-F15D42E15804}"/>
          </ac:cxnSpMkLst>
        </pc:cxnChg>
      </pc:sldChg>
      <pc:sldChg chg="addSp delSp modSp new mod setBg modClrScheme addAnim delAnim chgLayout">
        <pc:chgData name="Ryan Sweet" userId="5f064d8f-972e-4627-9189-955fec7de6dc" providerId="ADAL" clId="{CCBA925B-FBB8-4E64-812C-9B7967830509}" dt="2024-11-27T17:04:47.022" v="922"/>
        <pc:sldMkLst>
          <pc:docMk/>
          <pc:sldMk cId="1881516869" sldId="279"/>
        </pc:sldMkLst>
        <pc:spChg chg="mod ord">
          <ac:chgData name="Ryan Sweet" userId="5f064d8f-972e-4627-9189-955fec7de6dc" providerId="ADAL" clId="{CCBA925B-FBB8-4E64-812C-9B7967830509}" dt="2024-11-27T17:04:34.901" v="918" actId="26606"/>
          <ac:spMkLst>
            <pc:docMk/>
            <pc:sldMk cId="1881516869" sldId="279"/>
            <ac:spMk id="2" creationId="{89DEA054-4283-2189-0B59-1C3007709BFA}"/>
          </ac:spMkLst>
        </pc:spChg>
        <pc:spChg chg="mod ord">
          <ac:chgData name="Ryan Sweet" userId="5f064d8f-972e-4627-9189-955fec7de6dc" providerId="ADAL" clId="{CCBA925B-FBB8-4E64-812C-9B7967830509}" dt="2024-11-27T17:04:34.901" v="918" actId="26606"/>
          <ac:spMkLst>
            <pc:docMk/>
            <pc:sldMk cId="1881516869" sldId="279"/>
            <ac:spMk id="3" creationId="{F8C23401-C6F3-CA54-D32A-4299EDB70C92}"/>
          </ac:spMkLst>
        </pc:spChg>
        <pc:spChg chg="add del mod ord">
          <ac:chgData name="Ryan Sweet" userId="5f064d8f-972e-4627-9189-955fec7de6dc" providerId="ADAL" clId="{CCBA925B-FBB8-4E64-812C-9B7967830509}" dt="2024-11-27T17:02:25.186" v="880" actId="931"/>
          <ac:spMkLst>
            <pc:docMk/>
            <pc:sldMk cId="1881516869" sldId="279"/>
            <ac:spMk id="4" creationId="{608BCF53-8DA9-D19B-A60D-7EB0466B3B36}"/>
          </ac:spMkLst>
        </pc:spChg>
        <pc:spChg chg="add del">
          <ac:chgData name="Ryan Sweet" userId="5f064d8f-972e-4627-9189-955fec7de6dc" providerId="ADAL" clId="{CCBA925B-FBB8-4E64-812C-9B7967830509}" dt="2024-11-27T17:03:14.765" v="889" actId="26606"/>
          <ac:spMkLst>
            <pc:docMk/>
            <pc:sldMk cId="1881516869" sldId="279"/>
            <ac:spMk id="11" creationId="{665DBBEF-238B-476B-96AB-8AAC3224ECEA}"/>
          </ac:spMkLst>
        </pc:spChg>
        <pc:spChg chg="add del">
          <ac:chgData name="Ryan Sweet" userId="5f064d8f-972e-4627-9189-955fec7de6dc" providerId="ADAL" clId="{CCBA925B-FBB8-4E64-812C-9B7967830509}" dt="2024-11-27T17:03:14.765" v="889" actId="26606"/>
          <ac:spMkLst>
            <pc:docMk/>
            <pc:sldMk cId="1881516869" sldId="279"/>
            <ac:spMk id="13" creationId="{3FCFB1DE-0B7E-48CC-BA90-B2AB0889F9D6}"/>
          </ac:spMkLst>
        </pc:spChg>
        <pc:spChg chg="add del">
          <ac:chgData name="Ryan Sweet" userId="5f064d8f-972e-4627-9189-955fec7de6dc" providerId="ADAL" clId="{CCBA925B-FBB8-4E64-812C-9B7967830509}" dt="2024-11-27T17:03:14.754" v="888" actId="26606"/>
          <ac:spMkLst>
            <pc:docMk/>
            <pc:sldMk cId="1881516869" sldId="279"/>
            <ac:spMk id="18" creationId="{ECC07320-C2CA-4E29-8481-9D9E143C7788}"/>
          </ac:spMkLst>
        </pc:spChg>
        <pc:spChg chg="add del">
          <ac:chgData name="Ryan Sweet" userId="5f064d8f-972e-4627-9189-955fec7de6dc" providerId="ADAL" clId="{CCBA925B-FBB8-4E64-812C-9B7967830509}" dt="2024-11-27T17:03:14.754" v="888" actId="26606"/>
          <ac:spMkLst>
            <pc:docMk/>
            <pc:sldMk cId="1881516869" sldId="279"/>
            <ac:spMk id="20" creationId="{178FB36B-5BFE-42CA-BC60-1115E0D95EEC}"/>
          </ac:spMkLst>
        </pc:spChg>
        <pc:spChg chg="add del">
          <ac:chgData name="Ryan Sweet" userId="5f064d8f-972e-4627-9189-955fec7de6dc" providerId="ADAL" clId="{CCBA925B-FBB8-4E64-812C-9B7967830509}" dt="2024-11-27T17:04:16.392" v="914" actId="26606"/>
          <ac:spMkLst>
            <pc:docMk/>
            <pc:sldMk cId="1881516869" sldId="279"/>
            <ac:spMk id="22" creationId="{3C54F4CE-85F0-46ED-80DA-9518C9251AD1}"/>
          </ac:spMkLst>
        </pc:spChg>
        <pc:spChg chg="add del">
          <ac:chgData name="Ryan Sweet" userId="5f064d8f-972e-4627-9189-955fec7de6dc" providerId="ADAL" clId="{CCBA925B-FBB8-4E64-812C-9B7967830509}" dt="2024-11-27T17:04:16.392" v="914" actId="26606"/>
          <ac:spMkLst>
            <pc:docMk/>
            <pc:sldMk cId="1881516869" sldId="279"/>
            <ac:spMk id="23" creationId="{DADD1FCA-8ACB-4958-81DD-4CDD6D3E1921}"/>
          </ac:spMkLst>
        </pc:spChg>
        <pc:spChg chg="add del">
          <ac:chgData name="Ryan Sweet" userId="5f064d8f-972e-4627-9189-955fec7de6dc" providerId="ADAL" clId="{CCBA925B-FBB8-4E64-812C-9B7967830509}" dt="2024-11-27T17:04:16.385" v="913" actId="26606"/>
          <ac:spMkLst>
            <pc:docMk/>
            <pc:sldMk cId="1881516869" sldId="279"/>
            <ac:spMk id="28" creationId="{B7BD7FCF-A254-4A97-A15C-319B67622677}"/>
          </ac:spMkLst>
        </pc:spChg>
        <pc:spChg chg="add del">
          <ac:chgData name="Ryan Sweet" userId="5f064d8f-972e-4627-9189-955fec7de6dc" providerId="ADAL" clId="{CCBA925B-FBB8-4E64-812C-9B7967830509}" dt="2024-11-27T17:04:16.385" v="913" actId="26606"/>
          <ac:spMkLst>
            <pc:docMk/>
            <pc:sldMk cId="1881516869" sldId="279"/>
            <ac:spMk id="30" creationId="{52FFAF72-6204-4676-9C6F-9A4CC4D91805}"/>
          </ac:spMkLst>
        </pc:spChg>
        <pc:spChg chg="add del">
          <ac:chgData name="Ryan Sweet" userId="5f064d8f-972e-4627-9189-955fec7de6dc" providerId="ADAL" clId="{CCBA925B-FBB8-4E64-812C-9B7967830509}" dt="2024-11-27T17:04:34.901" v="918" actId="26606"/>
          <ac:spMkLst>
            <pc:docMk/>
            <pc:sldMk cId="1881516869" sldId="279"/>
            <ac:spMk id="32" creationId="{665DBBEF-238B-476B-96AB-8AAC3224ECEA}"/>
          </ac:spMkLst>
        </pc:spChg>
        <pc:spChg chg="add del">
          <ac:chgData name="Ryan Sweet" userId="5f064d8f-972e-4627-9189-955fec7de6dc" providerId="ADAL" clId="{CCBA925B-FBB8-4E64-812C-9B7967830509}" dt="2024-11-27T17:04:34.901" v="918" actId="26606"/>
          <ac:spMkLst>
            <pc:docMk/>
            <pc:sldMk cId="1881516869" sldId="279"/>
            <ac:spMk id="33" creationId="{3FCFB1DE-0B7E-48CC-BA90-B2AB0889F9D6}"/>
          </ac:spMkLst>
        </pc:spChg>
        <pc:spChg chg="add">
          <ac:chgData name="Ryan Sweet" userId="5f064d8f-972e-4627-9189-955fec7de6dc" providerId="ADAL" clId="{CCBA925B-FBB8-4E64-812C-9B7967830509}" dt="2024-11-27T17:04:34.901" v="918" actId="26606"/>
          <ac:spMkLst>
            <pc:docMk/>
            <pc:sldMk cId="1881516869" sldId="279"/>
            <ac:spMk id="38" creationId="{9B7AD9F6-8CE7-4299-8FC6-328F4DCD3FF9}"/>
          </ac:spMkLst>
        </pc:spChg>
        <pc:spChg chg="add">
          <ac:chgData name="Ryan Sweet" userId="5f064d8f-972e-4627-9189-955fec7de6dc" providerId="ADAL" clId="{CCBA925B-FBB8-4E64-812C-9B7967830509}" dt="2024-11-27T17:04:34.901" v="918" actId="26606"/>
          <ac:spMkLst>
            <pc:docMk/>
            <pc:sldMk cId="1881516869" sldId="279"/>
            <ac:spMk id="40" creationId="{F49775AF-8896-43EE-92C6-83497D6DC56F}"/>
          </ac:spMkLst>
        </pc:spChg>
        <pc:picChg chg="add mod ord">
          <ac:chgData name="Ryan Sweet" userId="5f064d8f-972e-4627-9189-955fec7de6dc" providerId="ADAL" clId="{CCBA925B-FBB8-4E64-812C-9B7967830509}" dt="2024-11-27T17:04:34.901" v="918" actId="26606"/>
          <ac:picMkLst>
            <pc:docMk/>
            <pc:sldMk cId="1881516869" sldId="279"/>
            <ac:picMk id="6" creationId="{FD13409D-94D7-2BCA-4F56-BAFBBF080E6D}"/>
          </ac:picMkLst>
        </pc:picChg>
      </pc:sldChg>
      <pc:sldChg chg="addSp delSp modSp new mod setBg modClrScheme chgLayout">
        <pc:chgData name="Ryan Sweet" userId="5f064d8f-972e-4627-9189-955fec7de6dc" providerId="ADAL" clId="{CCBA925B-FBB8-4E64-812C-9B7967830509}" dt="2024-11-28T09:38:46.324" v="1017" actId="404"/>
        <pc:sldMkLst>
          <pc:docMk/>
          <pc:sldMk cId="1956861723" sldId="280"/>
        </pc:sldMkLst>
        <pc:spChg chg="del mod ord">
          <ac:chgData name="Ryan Sweet" userId="5f064d8f-972e-4627-9189-955fec7de6dc" providerId="ADAL" clId="{CCBA925B-FBB8-4E64-812C-9B7967830509}" dt="2024-11-27T16:59:19.702" v="843" actId="700"/>
          <ac:spMkLst>
            <pc:docMk/>
            <pc:sldMk cId="1956861723" sldId="280"/>
            <ac:spMk id="2" creationId="{FC0E04FF-51DD-D402-533A-15A3A364E67D}"/>
          </ac:spMkLst>
        </pc:spChg>
        <pc:spChg chg="del mod ord">
          <ac:chgData name="Ryan Sweet" userId="5f064d8f-972e-4627-9189-955fec7de6dc" providerId="ADAL" clId="{CCBA925B-FBB8-4E64-812C-9B7967830509}" dt="2024-11-27T16:59:19.702" v="843" actId="700"/>
          <ac:spMkLst>
            <pc:docMk/>
            <pc:sldMk cId="1956861723" sldId="280"/>
            <ac:spMk id="3" creationId="{E64233DB-F9F1-BFC5-314C-548E0A258620}"/>
          </ac:spMkLst>
        </pc:spChg>
        <pc:spChg chg="del">
          <ac:chgData name="Ryan Sweet" userId="5f064d8f-972e-4627-9189-955fec7de6dc" providerId="ADAL" clId="{CCBA925B-FBB8-4E64-812C-9B7967830509}" dt="2024-11-27T16:59:19.702" v="843" actId="700"/>
          <ac:spMkLst>
            <pc:docMk/>
            <pc:sldMk cId="1956861723" sldId="280"/>
            <ac:spMk id="4" creationId="{C76431E0-9A7B-AF36-32EF-E21604E3073F}"/>
          </ac:spMkLst>
        </pc:spChg>
        <pc:spChg chg="add mod ord">
          <ac:chgData name="Ryan Sweet" userId="5f064d8f-972e-4627-9189-955fec7de6dc" providerId="ADAL" clId="{CCBA925B-FBB8-4E64-812C-9B7967830509}" dt="2024-11-27T17:00:56.013" v="878" actId="26606"/>
          <ac:spMkLst>
            <pc:docMk/>
            <pc:sldMk cId="1956861723" sldId="280"/>
            <ac:spMk id="5" creationId="{E1B9D66D-3726-AD48-EDF3-5A9337C68FE7}"/>
          </ac:spMkLst>
        </pc:spChg>
        <pc:spChg chg="add del mod ord">
          <ac:chgData name="Ryan Sweet" userId="5f064d8f-972e-4627-9189-955fec7de6dc" providerId="ADAL" clId="{CCBA925B-FBB8-4E64-812C-9B7967830509}" dt="2024-11-27T17:00:56.013" v="878" actId="26606"/>
          <ac:spMkLst>
            <pc:docMk/>
            <pc:sldMk cId="1956861723" sldId="280"/>
            <ac:spMk id="6" creationId="{0439A9C2-2F48-06F2-B012-5FC8DABF51C0}"/>
          </ac:spMkLst>
        </pc:spChg>
        <pc:spChg chg="add">
          <ac:chgData name="Ryan Sweet" userId="5f064d8f-972e-4627-9189-955fec7de6dc" providerId="ADAL" clId="{CCBA925B-FBB8-4E64-812C-9B7967830509}" dt="2024-11-27T17:00:56.013" v="878" actId="26606"/>
          <ac:spMkLst>
            <pc:docMk/>
            <pc:sldMk cId="1956861723" sldId="280"/>
            <ac:spMk id="12" creationId="{9DBC8166-481C-4473-95F5-9A5B9073B7F1}"/>
          </ac:spMkLst>
        </pc:spChg>
        <pc:spChg chg="add">
          <ac:chgData name="Ryan Sweet" userId="5f064d8f-972e-4627-9189-955fec7de6dc" providerId="ADAL" clId="{CCBA925B-FBB8-4E64-812C-9B7967830509}" dt="2024-11-27T17:00:56.013" v="878" actId="26606"/>
          <ac:spMkLst>
            <pc:docMk/>
            <pc:sldMk cId="1956861723" sldId="280"/>
            <ac:spMk id="14" creationId="{A5A5CE6E-90AF-4D43-A014-1F9EC83EB93D}"/>
          </ac:spMkLst>
        </pc:spChg>
        <pc:graphicFrameChg chg="add modGraphic">
          <ac:chgData name="Ryan Sweet" userId="5f064d8f-972e-4627-9189-955fec7de6dc" providerId="ADAL" clId="{CCBA925B-FBB8-4E64-812C-9B7967830509}" dt="2024-11-28T09:38:46.324" v="1017" actId="404"/>
          <ac:graphicFrameMkLst>
            <pc:docMk/>
            <pc:sldMk cId="1956861723" sldId="280"/>
            <ac:graphicFrameMk id="8" creationId="{6DE76F9C-93BB-A743-5939-C2103649BB46}"/>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2B6E84C-3B77-4C1D-BB87-A5468998E42C}" type="doc">
      <dgm:prSet loTypeId="urn:microsoft.com/office/officeart/2005/8/layout/bProcess4" loCatId="process" qsTypeId="urn:microsoft.com/office/officeart/2005/8/quickstyle/simple1" qsCatId="simple" csTypeId="urn:microsoft.com/office/officeart/2005/8/colors/accent1_2" csCatId="accent1" phldr="1"/>
      <dgm:spPr/>
      <dgm:t>
        <a:bodyPr/>
        <a:lstStyle/>
        <a:p>
          <a:endParaRPr lang="en-US"/>
        </a:p>
      </dgm:t>
    </dgm:pt>
    <dgm:pt modelId="{0DB3277B-F7BA-400C-AF4E-EB5714FFF1CD}">
      <dgm:prSet/>
      <dgm:spPr/>
      <dgm:t>
        <a:bodyPr/>
        <a:lstStyle/>
        <a:p>
          <a:r>
            <a:rPr lang="en-GB" dirty="0"/>
            <a:t>What is </a:t>
          </a:r>
          <a:r>
            <a:rPr lang="en-GB" i="1" dirty="0"/>
            <a:t>Legless in London?</a:t>
          </a:r>
          <a:endParaRPr lang="en-US" dirty="0"/>
        </a:p>
      </dgm:t>
    </dgm:pt>
    <dgm:pt modelId="{927E8549-BB33-4A03-9E01-07BE8F11FCEB}" type="parTrans" cxnId="{43E26E31-E9B9-41C6-91BE-DE3EBB19F07F}">
      <dgm:prSet/>
      <dgm:spPr/>
      <dgm:t>
        <a:bodyPr/>
        <a:lstStyle/>
        <a:p>
          <a:endParaRPr lang="en-US"/>
        </a:p>
      </dgm:t>
    </dgm:pt>
    <dgm:pt modelId="{10AF6F1F-7D24-462B-93F0-7B1E07537C7A}" type="sibTrans" cxnId="{43E26E31-E9B9-41C6-91BE-DE3EBB19F07F}">
      <dgm:prSet/>
      <dgm:spPr/>
      <dgm:t>
        <a:bodyPr/>
        <a:lstStyle/>
        <a:p>
          <a:endParaRPr lang="en-US"/>
        </a:p>
      </dgm:t>
    </dgm:pt>
    <dgm:pt modelId="{C03A87C9-8DDB-4F3F-A68D-09F57EB4BCD9}">
      <dgm:prSet/>
      <dgm:spPr/>
      <dgm:t>
        <a:bodyPr/>
        <a:lstStyle/>
        <a:p>
          <a:r>
            <a:rPr lang="en-GB" i="0" dirty="0"/>
            <a:t>Underpinning academic work</a:t>
          </a:r>
          <a:endParaRPr lang="en-US" i="0" dirty="0"/>
        </a:p>
      </dgm:t>
    </dgm:pt>
    <dgm:pt modelId="{9B76AAB3-B1A2-4102-A372-FDFE79925E33}" type="parTrans" cxnId="{4E93DB32-DAFD-4200-8451-F2DE96675BEE}">
      <dgm:prSet/>
      <dgm:spPr/>
      <dgm:t>
        <a:bodyPr/>
        <a:lstStyle/>
        <a:p>
          <a:endParaRPr lang="en-US"/>
        </a:p>
      </dgm:t>
    </dgm:pt>
    <dgm:pt modelId="{15E020B4-113C-4A43-B16A-C8DFB704ED3C}" type="sibTrans" cxnId="{4E93DB32-DAFD-4200-8451-F2DE96675BEE}">
      <dgm:prSet/>
      <dgm:spPr/>
      <dgm:t>
        <a:bodyPr/>
        <a:lstStyle/>
        <a:p>
          <a:endParaRPr lang="en-US"/>
        </a:p>
      </dgm:t>
    </dgm:pt>
    <dgm:pt modelId="{68E69C45-3CC1-442B-9F3E-A02D4CCCC66C}">
      <dgm:prSet/>
      <dgm:spPr/>
      <dgm:t>
        <a:bodyPr/>
        <a:lstStyle/>
        <a:p>
          <a:r>
            <a:rPr lang="en-GB" dirty="0"/>
            <a:t>Inclusivity guidelines</a:t>
          </a:r>
          <a:endParaRPr lang="en-US" dirty="0"/>
        </a:p>
      </dgm:t>
    </dgm:pt>
    <dgm:pt modelId="{685C960F-BDC9-4AE5-BE49-6B01D7307D07}" type="parTrans" cxnId="{72D2105B-2746-48B3-BC95-454F02B4D7F1}">
      <dgm:prSet/>
      <dgm:spPr/>
      <dgm:t>
        <a:bodyPr/>
        <a:lstStyle/>
        <a:p>
          <a:endParaRPr lang="en-US"/>
        </a:p>
      </dgm:t>
    </dgm:pt>
    <dgm:pt modelId="{C756893D-E36D-4C74-BBE1-1056E4648B9B}" type="sibTrans" cxnId="{72D2105B-2746-48B3-BC95-454F02B4D7F1}">
      <dgm:prSet/>
      <dgm:spPr/>
      <dgm:t>
        <a:bodyPr/>
        <a:lstStyle/>
        <a:p>
          <a:endParaRPr lang="en-US"/>
        </a:p>
      </dgm:t>
    </dgm:pt>
    <dgm:pt modelId="{F77CB6F2-C4AD-4809-9C47-7178678808CF}">
      <dgm:prSet/>
      <dgm:spPr/>
      <dgm:t>
        <a:bodyPr/>
        <a:lstStyle/>
        <a:p>
          <a:r>
            <a:rPr lang="en-GB" dirty="0"/>
            <a:t>Next steps</a:t>
          </a:r>
          <a:endParaRPr lang="en-US" dirty="0"/>
        </a:p>
      </dgm:t>
    </dgm:pt>
    <dgm:pt modelId="{BA549765-267D-46D1-9829-A5F41B6253BC}" type="parTrans" cxnId="{9B1C8B61-6A79-4AAC-BBC1-4B5FCC302CFA}">
      <dgm:prSet/>
      <dgm:spPr/>
      <dgm:t>
        <a:bodyPr/>
        <a:lstStyle/>
        <a:p>
          <a:endParaRPr lang="en-US"/>
        </a:p>
      </dgm:t>
    </dgm:pt>
    <dgm:pt modelId="{88E494D5-6860-4B7A-9B88-FF27ABD77469}" type="sibTrans" cxnId="{9B1C8B61-6A79-4AAC-BBC1-4B5FCC302CFA}">
      <dgm:prSet/>
      <dgm:spPr/>
      <dgm:t>
        <a:bodyPr/>
        <a:lstStyle/>
        <a:p>
          <a:endParaRPr lang="en-US"/>
        </a:p>
      </dgm:t>
    </dgm:pt>
    <dgm:pt modelId="{38B14C34-4680-40D4-960C-85E19B5B6678}">
      <dgm:prSet/>
      <dgm:spPr/>
      <dgm:t>
        <a:bodyPr/>
        <a:lstStyle/>
        <a:p>
          <a:r>
            <a:rPr lang="en-GB" dirty="0"/>
            <a:t>Your questions</a:t>
          </a:r>
          <a:endParaRPr lang="en-US" dirty="0"/>
        </a:p>
      </dgm:t>
    </dgm:pt>
    <dgm:pt modelId="{E12B4C8F-2E2A-4878-A9F4-EE14EE8C9557}" type="parTrans" cxnId="{66E0A1C7-60F0-48E9-B0FB-526EA4D3EFE8}">
      <dgm:prSet/>
      <dgm:spPr/>
      <dgm:t>
        <a:bodyPr/>
        <a:lstStyle/>
        <a:p>
          <a:endParaRPr lang="en-US"/>
        </a:p>
      </dgm:t>
    </dgm:pt>
    <dgm:pt modelId="{CDA10646-D894-440A-9B9F-9829F3C35DA1}" type="sibTrans" cxnId="{66E0A1C7-60F0-48E9-B0FB-526EA4D3EFE8}">
      <dgm:prSet/>
      <dgm:spPr/>
      <dgm:t>
        <a:bodyPr/>
        <a:lstStyle/>
        <a:p>
          <a:endParaRPr lang="en-US"/>
        </a:p>
      </dgm:t>
    </dgm:pt>
    <dgm:pt modelId="{602C0A08-F8C3-4908-9C9A-99EEE3F52872}">
      <dgm:prSet/>
      <dgm:spPr/>
      <dgm:t>
        <a:bodyPr/>
        <a:lstStyle/>
        <a:p>
          <a:r>
            <a:rPr lang="en-US" i="0" dirty="0"/>
            <a:t>The project that led to it</a:t>
          </a:r>
        </a:p>
      </dgm:t>
    </dgm:pt>
    <dgm:pt modelId="{5B7F7CCF-33EC-44BE-A436-1A44022F761F}" type="parTrans" cxnId="{5434DF23-137A-48BE-875C-5B93C153564B}">
      <dgm:prSet/>
      <dgm:spPr/>
    </dgm:pt>
    <dgm:pt modelId="{8CCEC01F-3267-45FA-9DAF-BF7C6088CF12}" type="sibTrans" cxnId="{5434DF23-137A-48BE-875C-5B93C153564B}">
      <dgm:prSet/>
      <dgm:spPr/>
    </dgm:pt>
    <dgm:pt modelId="{214E8AFF-2407-4028-9CB8-B54BC40F9198}">
      <dgm:prSet/>
      <dgm:spPr/>
      <dgm:t>
        <a:bodyPr/>
        <a:lstStyle/>
        <a:p>
          <a:r>
            <a:rPr lang="en-GB"/>
            <a:t>How to play</a:t>
          </a:r>
          <a:endParaRPr lang="en-US" i="0" dirty="0"/>
        </a:p>
      </dgm:t>
    </dgm:pt>
    <dgm:pt modelId="{4FE72696-7BDF-4B9E-AA39-6BA82E7C8CF5}" type="parTrans" cxnId="{BB4183F1-D6BB-4B96-95F3-C103C2F9D534}">
      <dgm:prSet/>
      <dgm:spPr/>
    </dgm:pt>
    <dgm:pt modelId="{AD8F839C-F7EE-4C18-8877-5832DF65D1DC}" type="sibTrans" cxnId="{BB4183F1-D6BB-4B96-95F3-C103C2F9D534}">
      <dgm:prSet/>
      <dgm:spPr/>
    </dgm:pt>
    <dgm:pt modelId="{D9B7B563-49BD-471B-BC31-1A1DD812B508}" type="pres">
      <dgm:prSet presAssocID="{F2B6E84C-3B77-4C1D-BB87-A5468998E42C}" presName="Name0" presStyleCnt="0">
        <dgm:presLayoutVars>
          <dgm:dir/>
          <dgm:resizeHandles/>
        </dgm:presLayoutVars>
      </dgm:prSet>
      <dgm:spPr/>
    </dgm:pt>
    <dgm:pt modelId="{8A8B7937-1946-43BB-B935-259C6472663B}" type="pres">
      <dgm:prSet presAssocID="{0DB3277B-F7BA-400C-AF4E-EB5714FFF1CD}" presName="compNode" presStyleCnt="0"/>
      <dgm:spPr/>
    </dgm:pt>
    <dgm:pt modelId="{CDDDE679-2993-40BB-A08F-7D2FD09F8A8A}" type="pres">
      <dgm:prSet presAssocID="{0DB3277B-F7BA-400C-AF4E-EB5714FFF1CD}" presName="dummyConnPt" presStyleCnt="0"/>
      <dgm:spPr/>
    </dgm:pt>
    <dgm:pt modelId="{2D0C7133-4EFA-4B76-83CD-A87AD0840E03}" type="pres">
      <dgm:prSet presAssocID="{0DB3277B-F7BA-400C-AF4E-EB5714FFF1CD}" presName="node" presStyleLbl="node1" presStyleIdx="0" presStyleCnt="7">
        <dgm:presLayoutVars>
          <dgm:bulletEnabled val="1"/>
        </dgm:presLayoutVars>
      </dgm:prSet>
      <dgm:spPr/>
    </dgm:pt>
    <dgm:pt modelId="{F5C6D5AF-B303-4DF2-883A-9F882F80C2CA}" type="pres">
      <dgm:prSet presAssocID="{10AF6F1F-7D24-462B-93F0-7B1E07537C7A}" presName="sibTrans" presStyleLbl="bgSibTrans2D1" presStyleIdx="0" presStyleCnt="6"/>
      <dgm:spPr/>
    </dgm:pt>
    <dgm:pt modelId="{5FA73383-8805-419B-987A-0D1ABFB23E22}" type="pres">
      <dgm:prSet presAssocID="{602C0A08-F8C3-4908-9C9A-99EEE3F52872}" presName="compNode" presStyleCnt="0"/>
      <dgm:spPr/>
    </dgm:pt>
    <dgm:pt modelId="{398DD6C8-A6E0-416C-899A-9824AF396D05}" type="pres">
      <dgm:prSet presAssocID="{602C0A08-F8C3-4908-9C9A-99EEE3F52872}" presName="dummyConnPt" presStyleCnt="0"/>
      <dgm:spPr/>
    </dgm:pt>
    <dgm:pt modelId="{B99A1E65-9A7C-42BC-8DC0-34D181C388A2}" type="pres">
      <dgm:prSet presAssocID="{602C0A08-F8C3-4908-9C9A-99EEE3F52872}" presName="node" presStyleLbl="node1" presStyleIdx="1" presStyleCnt="7">
        <dgm:presLayoutVars>
          <dgm:bulletEnabled val="1"/>
        </dgm:presLayoutVars>
      </dgm:prSet>
      <dgm:spPr/>
    </dgm:pt>
    <dgm:pt modelId="{2C5CB80E-747C-48F9-9655-168B4822E86B}" type="pres">
      <dgm:prSet presAssocID="{8CCEC01F-3267-45FA-9DAF-BF7C6088CF12}" presName="sibTrans" presStyleLbl="bgSibTrans2D1" presStyleIdx="1" presStyleCnt="6"/>
      <dgm:spPr/>
    </dgm:pt>
    <dgm:pt modelId="{888BA6FB-5BBC-44E2-A4D3-A21A28A7A011}" type="pres">
      <dgm:prSet presAssocID="{C03A87C9-8DDB-4F3F-A68D-09F57EB4BCD9}" presName="compNode" presStyleCnt="0"/>
      <dgm:spPr/>
    </dgm:pt>
    <dgm:pt modelId="{BDF99294-B1C9-4E23-9943-7B89E7AA5A21}" type="pres">
      <dgm:prSet presAssocID="{C03A87C9-8DDB-4F3F-A68D-09F57EB4BCD9}" presName="dummyConnPt" presStyleCnt="0"/>
      <dgm:spPr/>
    </dgm:pt>
    <dgm:pt modelId="{8B6D8C61-3CE0-422F-BE55-06F3DF979AE6}" type="pres">
      <dgm:prSet presAssocID="{C03A87C9-8DDB-4F3F-A68D-09F57EB4BCD9}" presName="node" presStyleLbl="node1" presStyleIdx="2" presStyleCnt="7">
        <dgm:presLayoutVars>
          <dgm:bulletEnabled val="1"/>
        </dgm:presLayoutVars>
      </dgm:prSet>
      <dgm:spPr/>
    </dgm:pt>
    <dgm:pt modelId="{90BD02C9-1678-4DDA-9726-787965D31489}" type="pres">
      <dgm:prSet presAssocID="{15E020B4-113C-4A43-B16A-C8DFB704ED3C}" presName="sibTrans" presStyleLbl="bgSibTrans2D1" presStyleIdx="2" presStyleCnt="6"/>
      <dgm:spPr/>
    </dgm:pt>
    <dgm:pt modelId="{6D684BE4-194E-4483-BB99-203E48F1D744}" type="pres">
      <dgm:prSet presAssocID="{214E8AFF-2407-4028-9CB8-B54BC40F9198}" presName="compNode" presStyleCnt="0"/>
      <dgm:spPr/>
    </dgm:pt>
    <dgm:pt modelId="{06F82120-C40D-4C6C-9FD5-165D60AFE1DE}" type="pres">
      <dgm:prSet presAssocID="{214E8AFF-2407-4028-9CB8-B54BC40F9198}" presName="dummyConnPt" presStyleCnt="0"/>
      <dgm:spPr/>
    </dgm:pt>
    <dgm:pt modelId="{D1D70A9D-0449-43FD-9E9B-FA4732CB735E}" type="pres">
      <dgm:prSet presAssocID="{214E8AFF-2407-4028-9CB8-B54BC40F9198}" presName="node" presStyleLbl="node1" presStyleIdx="3" presStyleCnt="7">
        <dgm:presLayoutVars>
          <dgm:bulletEnabled val="1"/>
        </dgm:presLayoutVars>
      </dgm:prSet>
      <dgm:spPr/>
    </dgm:pt>
    <dgm:pt modelId="{89832248-E01F-4116-AE6F-7FB097798DC9}" type="pres">
      <dgm:prSet presAssocID="{AD8F839C-F7EE-4C18-8877-5832DF65D1DC}" presName="sibTrans" presStyleLbl="bgSibTrans2D1" presStyleIdx="3" presStyleCnt="6"/>
      <dgm:spPr/>
    </dgm:pt>
    <dgm:pt modelId="{6060F744-C3A0-4840-95A7-9B73EA2BEB86}" type="pres">
      <dgm:prSet presAssocID="{68E69C45-3CC1-442B-9F3E-A02D4CCCC66C}" presName="compNode" presStyleCnt="0"/>
      <dgm:spPr/>
    </dgm:pt>
    <dgm:pt modelId="{023B0DD9-1705-4EBA-BF82-5613B690B8AE}" type="pres">
      <dgm:prSet presAssocID="{68E69C45-3CC1-442B-9F3E-A02D4CCCC66C}" presName="dummyConnPt" presStyleCnt="0"/>
      <dgm:spPr/>
    </dgm:pt>
    <dgm:pt modelId="{81BED71F-2E32-4791-9224-92089E45A657}" type="pres">
      <dgm:prSet presAssocID="{68E69C45-3CC1-442B-9F3E-A02D4CCCC66C}" presName="node" presStyleLbl="node1" presStyleIdx="4" presStyleCnt="7">
        <dgm:presLayoutVars>
          <dgm:bulletEnabled val="1"/>
        </dgm:presLayoutVars>
      </dgm:prSet>
      <dgm:spPr/>
    </dgm:pt>
    <dgm:pt modelId="{8B59E96D-60F1-4936-BB3F-2477219E0787}" type="pres">
      <dgm:prSet presAssocID="{C756893D-E36D-4C74-BBE1-1056E4648B9B}" presName="sibTrans" presStyleLbl="bgSibTrans2D1" presStyleIdx="4" presStyleCnt="6"/>
      <dgm:spPr/>
    </dgm:pt>
    <dgm:pt modelId="{F2CB8E90-D9D7-4FED-AC44-F5C192440ACB}" type="pres">
      <dgm:prSet presAssocID="{F77CB6F2-C4AD-4809-9C47-7178678808CF}" presName="compNode" presStyleCnt="0"/>
      <dgm:spPr/>
    </dgm:pt>
    <dgm:pt modelId="{72392987-56AF-4CEB-BDFA-0E336B21981C}" type="pres">
      <dgm:prSet presAssocID="{F77CB6F2-C4AD-4809-9C47-7178678808CF}" presName="dummyConnPt" presStyleCnt="0"/>
      <dgm:spPr/>
    </dgm:pt>
    <dgm:pt modelId="{CD37CA65-D037-491B-B412-3E1FF9D0F5B8}" type="pres">
      <dgm:prSet presAssocID="{F77CB6F2-C4AD-4809-9C47-7178678808CF}" presName="node" presStyleLbl="node1" presStyleIdx="5" presStyleCnt="7">
        <dgm:presLayoutVars>
          <dgm:bulletEnabled val="1"/>
        </dgm:presLayoutVars>
      </dgm:prSet>
      <dgm:spPr/>
    </dgm:pt>
    <dgm:pt modelId="{3B67B542-5B58-49DD-9759-0A236010DEB6}" type="pres">
      <dgm:prSet presAssocID="{88E494D5-6860-4B7A-9B88-FF27ABD77469}" presName="sibTrans" presStyleLbl="bgSibTrans2D1" presStyleIdx="5" presStyleCnt="6"/>
      <dgm:spPr/>
    </dgm:pt>
    <dgm:pt modelId="{FCEB3B7E-7DD2-45BD-8E33-E5DA6646403B}" type="pres">
      <dgm:prSet presAssocID="{38B14C34-4680-40D4-960C-85E19B5B6678}" presName="compNode" presStyleCnt="0"/>
      <dgm:spPr/>
    </dgm:pt>
    <dgm:pt modelId="{11E93AA2-ADB5-459E-8005-A2B5CFD5ECD6}" type="pres">
      <dgm:prSet presAssocID="{38B14C34-4680-40D4-960C-85E19B5B6678}" presName="dummyConnPt" presStyleCnt="0"/>
      <dgm:spPr/>
    </dgm:pt>
    <dgm:pt modelId="{84B77A61-877D-402A-AE1C-BE7FAB9496D2}" type="pres">
      <dgm:prSet presAssocID="{38B14C34-4680-40D4-960C-85E19B5B6678}" presName="node" presStyleLbl="node1" presStyleIdx="6" presStyleCnt="7">
        <dgm:presLayoutVars>
          <dgm:bulletEnabled val="1"/>
        </dgm:presLayoutVars>
      </dgm:prSet>
      <dgm:spPr/>
    </dgm:pt>
  </dgm:ptLst>
  <dgm:cxnLst>
    <dgm:cxn modelId="{52083608-1DFE-4A4B-9780-F02DFEC9D694}" type="presOf" srcId="{0DB3277B-F7BA-400C-AF4E-EB5714FFF1CD}" destId="{2D0C7133-4EFA-4B76-83CD-A87AD0840E03}" srcOrd="0" destOrd="0" presId="urn:microsoft.com/office/officeart/2005/8/layout/bProcess4"/>
    <dgm:cxn modelId="{D106F30A-2710-4555-AD35-AEC5DD02CB81}" type="presOf" srcId="{C03A87C9-8DDB-4F3F-A68D-09F57EB4BCD9}" destId="{8B6D8C61-3CE0-422F-BE55-06F3DF979AE6}" srcOrd="0" destOrd="0" presId="urn:microsoft.com/office/officeart/2005/8/layout/bProcess4"/>
    <dgm:cxn modelId="{91A8B31F-711E-4AA5-B275-2473D1713502}" type="presOf" srcId="{10AF6F1F-7D24-462B-93F0-7B1E07537C7A}" destId="{F5C6D5AF-B303-4DF2-883A-9F882F80C2CA}" srcOrd="0" destOrd="0" presId="urn:microsoft.com/office/officeart/2005/8/layout/bProcess4"/>
    <dgm:cxn modelId="{5434DF23-137A-48BE-875C-5B93C153564B}" srcId="{F2B6E84C-3B77-4C1D-BB87-A5468998E42C}" destId="{602C0A08-F8C3-4908-9C9A-99EEE3F52872}" srcOrd="1" destOrd="0" parTransId="{5B7F7CCF-33EC-44BE-A436-1A44022F761F}" sibTransId="{8CCEC01F-3267-45FA-9DAF-BF7C6088CF12}"/>
    <dgm:cxn modelId="{4324F629-6B6B-4E84-92D8-A536FE2611BA}" type="presOf" srcId="{AD8F839C-F7EE-4C18-8877-5832DF65D1DC}" destId="{89832248-E01F-4116-AE6F-7FB097798DC9}" srcOrd="0" destOrd="0" presId="urn:microsoft.com/office/officeart/2005/8/layout/bProcess4"/>
    <dgm:cxn modelId="{7564F32F-C90D-4DFD-BEE0-AF8FA6FBEED7}" type="presOf" srcId="{8CCEC01F-3267-45FA-9DAF-BF7C6088CF12}" destId="{2C5CB80E-747C-48F9-9655-168B4822E86B}" srcOrd="0" destOrd="0" presId="urn:microsoft.com/office/officeart/2005/8/layout/bProcess4"/>
    <dgm:cxn modelId="{43E26E31-E9B9-41C6-91BE-DE3EBB19F07F}" srcId="{F2B6E84C-3B77-4C1D-BB87-A5468998E42C}" destId="{0DB3277B-F7BA-400C-AF4E-EB5714FFF1CD}" srcOrd="0" destOrd="0" parTransId="{927E8549-BB33-4A03-9E01-07BE8F11FCEB}" sibTransId="{10AF6F1F-7D24-462B-93F0-7B1E07537C7A}"/>
    <dgm:cxn modelId="{630BC531-F001-4C49-A268-2F19CDC77A3E}" type="presOf" srcId="{F2B6E84C-3B77-4C1D-BB87-A5468998E42C}" destId="{D9B7B563-49BD-471B-BC31-1A1DD812B508}" srcOrd="0" destOrd="0" presId="urn:microsoft.com/office/officeart/2005/8/layout/bProcess4"/>
    <dgm:cxn modelId="{4E93DB32-DAFD-4200-8451-F2DE96675BEE}" srcId="{F2B6E84C-3B77-4C1D-BB87-A5468998E42C}" destId="{C03A87C9-8DDB-4F3F-A68D-09F57EB4BCD9}" srcOrd="2" destOrd="0" parTransId="{9B76AAB3-B1A2-4102-A372-FDFE79925E33}" sibTransId="{15E020B4-113C-4A43-B16A-C8DFB704ED3C}"/>
    <dgm:cxn modelId="{B16C713C-CF41-4FF3-A3DF-F0245DCA56F4}" type="presOf" srcId="{214E8AFF-2407-4028-9CB8-B54BC40F9198}" destId="{D1D70A9D-0449-43FD-9E9B-FA4732CB735E}" srcOrd="0" destOrd="0" presId="urn:microsoft.com/office/officeart/2005/8/layout/bProcess4"/>
    <dgm:cxn modelId="{72D2105B-2746-48B3-BC95-454F02B4D7F1}" srcId="{F2B6E84C-3B77-4C1D-BB87-A5468998E42C}" destId="{68E69C45-3CC1-442B-9F3E-A02D4CCCC66C}" srcOrd="4" destOrd="0" parTransId="{685C960F-BDC9-4AE5-BE49-6B01D7307D07}" sibTransId="{C756893D-E36D-4C74-BBE1-1056E4648B9B}"/>
    <dgm:cxn modelId="{9B1C8B61-6A79-4AAC-BBC1-4B5FCC302CFA}" srcId="{F2B6E84C-3B77-4C1D-BB87-A5468998E42C}" destId="{F77CB6F2-C4AD-4809-9C47-7178678808CF}" srcOrd="5" destOrd="0" parTransId="{BA549765-267D-46D1-9829-A5F41B6253BC}" sibTransId="{88E494D5-6860-4B7A-9B88-FF27ABD77469}"/>
    <dgm:cxn modelId="{315DF361-E2BE-4856-8786-6B4CF0221D81}" type="presOf" srcId="{C756893D-E36D-4C74-BBE1-1056E4648B9B}" destId="{8B59E96D-60F1-4936-BB3F-2477219E0787}" srcOrd="0" destOrd="0" presId="urn:microsoft.com/office/officeart/2005/8/layout/bProcess4"/>
    <dgm:cxn modelId="{38950495-00E5-4F06-B564-05937CEC4181}" type="presOf" srcId="{F77CB6F2-C4AD-4809-9C47-7178678808CF}" destId="{CD37CA65-D037-491B-B412-3E1FF9D0F5B8}" srcOrd="0" destOrd="0" presId="urn:microsoft.com/office/officeart/2005/8/layout/bProcess4"/>
    <dgm:cxn modelId="{F0F9579F-5618-40B7-82CF-ECA8D80C4021}" type="presOf" srcId="{15E020B4-113C-4A43-B16A-C8DFB704ED3C}" destId="{90BD02C9-1678-4DDA-9726-787965D31489}" srcOrd="0" destOrd="0" presId="urn:microsoft.com/office/officeart/2005/8/layout/bProcess4"/>
    <dgm:cxn modelId="{8A6CC2AB-2061-476F-846B-1C30F301855C}" type="presOf" srcId="{88E494D5-6860-4B7A-9B88-FF27ABD77469}" destId="{3B67B542-5B58-49DD-9759-0A236010DEB6}" srcOrd="0" destOrd="0" presId="urn:microsoft.com/office/officeart/2005/8/layout/bProcess4"/>
    <dgm:cxn modelId="{DDB5D7B1-E390-4A4C-A2D8-00117B67BB40}" type="presOf" srcId="{38B14C34-4680-40D4-960C-85E19B5B6678}" destId="{84B77A61-877D-402A-AE1C-BE7FAB9496D2}" srcOrd="0" destOrd="0" presId="urn:microsoft.com/office/officeart/2005/8/layout/bProcess4"/>
    <dgm:cxn modelId="{66E0A1C7-60F0-48E9-B0FB-526EA4D3EFE8}" srcId="{F2B6E84C-3B77-4C1D-BB87-A5468998E42C}" destId="{38B14C34-4680-40D4-960C-85E19B5B6678}" srcOrd="6" destOrd="0" parTransId="{E12B4C8F-2E2A-4878-A9F4-EE14EE8C9557}" sibTransId="{CDA10646-D894-440A-9B9F-9829F3C35DA1}"/>
    <dgm:cxn modelId="{606E6DCA-C3A8-4FC8-A1B8-DFDC14006CA8}" type="presOf" srcId="{602C0A08-F8C3-4908-9C9A-99EEE3F52872}" destId="{B99A1E65-9A7C-42BC-8DC0-34D181C388A2}" srcOrd="0" destOrd="0" presId="urn:microsoft.com/office/officeart/2005/8/layout/bProcess4"/>
    <dgm:cxn modelId="{BB4183F1-D6BB-4B96-95F3-C103C2F9D534}" srcId="{F2B6E84C-3B77-4C1D-BB87-A5468998E42C}" destId="{214E8AFF-2407-4028-9CB8-B54BC40F9198}" srcOrd="3" destOrd="0" parTransId="{4FE72696-7BDF-4B9E-AA39-6BA82E7C8CF5}" sibTransId="{AD8F839C-F7EE-4C18-8877-5832DF65D1DC}"/>
    <dgm:cxn modelId="{39EFF4F7-E991-499B-8B02-2FC89B7EA8D3}" type="presOf" srcId="{68E69C45-3CC1-442B-9F3E-A02D4CCCC66C}" destId="{81BED71F-2E32-4791-9224-92089E45A657}" srcOrd="0" destOrd="0" presId="urn:microsoft.com/office/officeart/2005/8/layout/bProcess4"/>
    <dgm:cxn modelId="{6BA6EC3F-0CA3-451D-B6CB-DC491017769E}" type="presParOf" srcId="{D9B7B563-49BD-471B-BC31-1A1DD812B508}" destId="{8A8B7937-1946-43BB-B935-259C6472663B}" srcOrd="0" destOrd="0" presId="urn:microsoft.com/office/officeart/2005/8/layout/bProcess4"/>
    <dgm:cxn modelId="{BE131294-AA07-4832-A9BB-023E0B4B4F7C}" type="presParOf" srcId="{8A8B7937-1946-43BB-B935-259C6472663B}" destId="{CDDDE679-2993-40BB-A08F-7D2FD09F8A8A}" srcOrd="0" destOrd="0" presId="urn:microsoft.com/office/officeart/2005/8/layout/bProcess4"/>
    <dgm:cxn modelId="{F00F51AD-0442-4C2F-AC17-64BB5C033A2C}" type="presParOf" srcId="{8A8B7937-1946-43BB-B935-259C6472663B}" destId="{2D0C7133-4EFA-4B76-83CD-A87AD0840E03}" srcOrd="1" destOrd="0" presId="urn:microsoft.com/office/officeart/2005/8/layout/bProcess4"/>
    <dgm:cxn modelId="{D9E83A24-9953-4161-8C9B-D51BEE89ED74}" type="presParOf" srcId="{D9B7B563-49BD-471B-BC31-1A1DD812B508}" destId="{F5C6D5AF-B303-4DF2-883A-9F882F80C2CA}" srcOrd="1" destOrd="0" presId="urn:microsoft.com/office/officeart/2005/8/layout/bProcess4"/>
    <dgm:cxn modelId="{F6EEF4C4-483B-4C75-9282-1BD801D4F016}" type="presParOf" srcId="{D9B7B563-49BD-471B-BC31-1A1DD812B508}" destId="{5FA73383-8805-419B-987A-0D1ABFB23E22}" srcOrd="2" destOrd="0" presId="urn:microsoft.com/office/officeart/2005/8/layout/bProcess4"/>
    <dgm:cxn modelId="{3BE39F78-04E1-461D-AB84-C6836C30A5EC}" type="presParOf" srcId="{5FA73383-8805-419B-987A-0D1ABFB23E22}" destId="{398DD6C8-A6E0-416C-899A-9824AF396D05}" srcOrd="0" destOrd="0" presId="urn:microsoft.com/office/officeart/2005/8/layout/bProcess4"/>
    <dgm:cxn modelId="{35C9D229-FCB6-4118-B37C-5DAED22A4989}" type="presParOf" srcId="{5FA73383-8805-419B-987A-0D1ABFB23E22}" destId="{B99A1E65-9A7C-42BC-8DC0-34D181C388A2}" srcOrd="1" destOrd="0" presId="urn:microsoft.com/office/officeart/2005/8/layout/bProcess4"/>
    <dgm:cxn modelId="{603BF897-6420-451E-AED1-5A3D72554E5E}" type="presParOf" srcId="{D9B7B563-49BD-471B-BC31-1A1DD812B508}" destId="{2C5CB80E-747C-48F9-9655-168B4822E86B}" srcOrd="3" destOrd="0" presId="urn:microsoft.com/office/officeart/2005/8/layout/bProcess4"/>
    <dgm:cxn modelId="{6827431C-CDBB-4529-9AEF-78F499D972F8}" type="presParOf" srcId="{D9B7B563-49BD-471B-BC31-1A1DD812B508}" destId="{888BA6FB-5BBC-44E2-A4D3-A21A28A7A011}" srcOrd="4" destOrd="0" presId="urn:microsoft.com/office/officeart/2005/8/layout/bProcess4"/>
    <dgm:cxn modelId="{C60EF221-609B-4FEC-81F6-A292FC2EC3B2}" type="presParOf" srcId="{888BA6FB-5BBC-44E2-A4D3-A21A28A7A011}" destId="{BDF99294-B1C9-4E23-9943-7B89E7AA5A21}" srcOrd="0" destOrd="0" presId="urn:microsoft.com/office/officeart/2005/8/layout/bProcess4"/>
    <dgm:cxn modelId="{A5485D09-8895-4A25-A8CF-D358C39E04CC}" type="presParOf" srcId="{888BA6FB-5BBC-44E2-A4D3-A21A28A7A011}" destId="{8B6D8C61-3CE0-422F-BE55-06F3DF979AE6}" srcOrd="1" destOrd="0" presId="urn:microsoft.com/office/officeart/2005/8/layout/bProcess4"/>
    <dgm:cxn modelId="{6652D3C1-E67D-4BB2-A5D8-ECB68B579BB9}" type="presParOf" srcId="{D9B7B563-49BD-471B-BC31-1A1DD812B508}" destId="{90BD02C9-1678-4DDA-9726-787965D31489}" srcOrd="5" destOrd="0" presId="urn:microsoft.com/office/officeart/2005/8/layout/bProcess4"/>
    <dgm:cxn modelId="{BA323298-F202-4E85-A7E6-9FD0EAAF5A54}" type="presParOf" srcId="{D9B7B563-49BD-471B-BC31-1A1DD812B508}" destId="{6D684BE4-194E-4483-BB99-203E48F1D744}" srcOrd="6" destOrd="0" presId="urn:microsoft.com/office/officeart/2005/8/layout/bProcess4"/>
    <dgm:cxn modelId="{CACD41BB-BE69-4721-9BBD-D11385342D96}" type="presParOf" srcId="{6D684BE4-194E-4483-BB99-203E48F1D744}" destId="{06F82120-C40D-4C6C-9FD5-165D60AFE1DE}" srcOrd="0" destOrd="0" presId="urn:microsoft.com/office/officeart/2005/8/layout/bProcess4"/>
    <dgm:cxn modelId="{B7189DA8-AB75-49F5-8BE6-4CBBF4303D14}" type="presParOf" srcId="{6D684BE4-194E-4483-BB99-203E48F1D744}" destId="{D1D70A9D-0449-43FD-9E9B-FA4732CB735E}" srcOrd="1" destOrd="0" presId="urn:microsoft.com/office/officeart/2005/8/layout/bProcess4"/>
    <dgm:cxn modelId="{772622C1-3A48-49B9-9684-C507B0FC7196}" type="presParOf" srcId="{D9B7B563-49BD-471B-BC31-1A1DD812B508}" destId="{89832248-E01F-4116-AE6F-7FB097798DC9}" srcOrd="7" destOrd="0" presId="urn:microsoft.com/office/officeart/2005/8/layout/bProcess4"/>
    <dgm:cxn modelId="{3AF7976C-3542-4071-A7F0-24408FE3E380}" type="presParOf" srcId="{D9B7B563-49BD-471B-BC31-1A1DD812B508}" destId="{6060F744-C3A0-4840-95A7-9B73EA2BEB86}" srcOrd="8" destOrd="0" presId="urn:microsoft.com/office/officeart/2005/8/layout/bProcess4"/>
    <dgm:cxn modelId="{803E7288-79CC-4ED9-84F3-60B58A998E6C}" type="presParOf" srcId="{6060F744-C3A0-4840-95A7-9B73EA2BEB86}" destId="{023B0DD9-1705-4EBA-BF82-5613B690B8AE}" srcOrd="0" destOrd="0" presId="urn:microsoft.com/office/officeart/2005/8/layout/bProcess4"/>
    <dgm:cxn modelId="{A97B87E4-9004-4726-97D3-0F3209D39EA2}" type="presParOf" srcId="{6060F744-C3A0-4840-95A7-9B73EA2BEB86}" destId="{81BED71F-2E32-4791-9224-92089E45A657}" srcOrd="1" destOrd="0" presId="urn:microsoft.com/office/officeart/2005/8/layout/bProcess4"/>
    <dgm:cxn modelId="{6CF205AB-6791-4148-92FB-656773D61C10}" type="presParOf" srcId="{D9B7B563-49BD-471B-BC31-1A1DD812B508}" destId="{8B59E96D-60F1-4936-BB3F-2477219E0787}" srcOrd="9" destOrd="0" presId="urn:microsoft.com/office/officeart/2005/8/layout/bProcess4"/>
    <dgm:cxn modelId="{71626008-7050-4FBC-95EB-8A3AAE0E450F}" type="presParOf" srcId="{D9B7B563-49BD-471B-BC31-1A1DD812B508}" destId="{F2CB8E90-D9D7-4FED-AC44-F5C192440ACB}" srcOrd="10" destOrd="0" presId="urn:microsoft.com/office/officeart/2005/8/layout/bProcess4"/>
    <dgm:cxn modelId="{9425FD5F-437F-4811-8C36-517DAC1960B7}" type="presParOf" srcId="{F2CB8E90-D9D7-4FED-AC44-F5C192440ACB}" destId="{72392987-56AF-4CEB-BDFA-0E336B21981C}" srcOrd="0" destOrd="0" presId="urn:microsoft.com/office/officeart/2005/8/layout/bProcess4"/>
    <dgm:cxn modelId="{68975C98-DFBF-407C-8908-46CEFB9CA1A5}" type="presParOf" srcId="{F2CB8E90-D9D7-4FED-AC44-F5C192440ACB}" destId="{CD37CA65-D037-491B-B412-3E1FF9D0F5B8}" srcOrd="1" destOrd="0" presId="urn:microsoft.com/office/officeart/2005/8/layout/bProcess4"/>
    <dgm:cxn modelId="{2FCDD30C-E00B-44C2-B2AC-42D85FE9088B}" type="presParOf" srcId="{D9B7B563-49BD-471B-BC31-1A1DD812B508}" destId="{3B67B542-5B58-49DD-9759-0A236010DEB6}" srcOrd="11" destOrd="0" presId="urn:microsoft.com/office/officeart/2005/8/layout/bProcess4"/>
    <dgm:cxn modelId="{713C55E0-5916-462B-AC48-ECA50A74AA19}" type="presParOf" srcId="{D9B7B563-49BD-471B-BC31-1A1DD812B508}" destId="{FCEB3B7E-7DD2-45BD-8E33-E5DA6646403B}" srcOrd="12" destOrd="0" presId="urn:microsoft.com/office/officeart/2005/8/layout/bProcess4"/>
    <dgm:cxn modelId="{3B69C73B-9C0D-4347-B6AB-8251EA0DEAB3}" type="presParOf" srcId="{FCEB3B7E-7DD2-45BD-8E33-E5DA6646403B}" destId="{11E93AA2-ADB5-459E-8005-A2B5CFD5ECD6}" srcOrd="0" destOrd="0" presId="urn:microsoft.com/office/officeart/2005/8/layout/bProcess4"/>
    <dgm:cxn modelId="{5728AE2A-ACBF-4575-999A-87E4DE913F74}" type="presParOf" srcId="{FCEB3B7E-7DD2-45BD-8E33-E5DA6646403B}" destId="{84B77A61-877D-402A-AE1C-BE7FAB9496D2}"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FB041A3-444A-4B86-AC24-0FE2B6EE3E0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6E2D76CA-9044-49E8-8DF3-E9C62BFFADFD}">
      <dgm:prSet custT="1"/>
      <dgm:spPr/>
      <dgm:t>
        <a:bodyPr/>
        <a:lstStyle/>
        <a:p>
          <a:r>
            <a:rPr lang="en-GB" sz="2400"/>
            <a:t>Disability is underrepresented in culture and especially board games.</a:t>
          </a:r>
          <a:endParaRPr lang="en-US" sz="2400"/>
        </a:p>
      </dgm:t>
    </dgm:pt>
    <dgm:pt modelId="{98A2FAEC-7409-4F6E-8F55-EDB21547AAB2}" type="parTrans" cxnId="{15E6CBE4-B4E0-40D5-9D31-D92A3CB59DDF}">
      <dgm:prSet/>
      <dgm:spPr/>
      <dgm:t>
        <a:bodyPr/>
        <a:lstStyle/>
        <a:p>
          <a:endParaRPr lang="en-US" sz="2800"/>
        </a:p>
      </dgm:t>
    </dgm:pt>
    <dgm:pt modelId="{222D5695-962D-4386-BB38-D725040D784A}" type="sibTrans" cxnId="{15E6CBE4-B4E0-40D5-9D31-D92A3CB59DDF}">
      <dgm:prSet/>
      <dgm:spPr/>
      <dgm:t>
        <a:bodyPr/>
        <a:lstStyle/>
        <a:p>
          <a:endParaRPr lang="en-US" sz="2800"/>
        </a:p>
      </dgm:t>
    </dgm:pt>
    <dgm:pt modelId="{BB312D8D-B15B-49FE-A7E1-5DD592EE9DD9}">
      <dgm:prSet custT="1"/>
      <dgm:spPr/>
      <dgm:t>
        <a:bodyPr/>
        <a:lstStyle/>
        <a:p>
          <a:r>
            <a:rPr lang="en-GB" sz="2400"/>
            <a:t>The few representations in board games are often problematic.</a:t>
          </a:r>
          <a:endParaRPr lang="en-US" sz="2400"/>
        </a:p>
      </dgm:t>
    </dgm:pt>
    <dgm:pt modelId="{0CA06DAA-245E-4A08-A727-31F77F3AADCF}" type="parTrans" cxnId="{02BED0CB-E03A-4708-B0D1-C3694F07ED25}">
      <dgm:prSet/>
      <dgm:spPr/>
      <dgm:t>
        <a:bodyPr/>
        <a:lstStyle/>
        <a:p>
          <a:endParaRPr lang="en-US" sz="2800"/>
        </a:p>
      </dgm:t>
    </dgm:pt>
    <dgm:pt modelId="{EE525197-D512-43FF-BE61-DB7F9EFCD2BD}" type="sibTrans" cxnId="{02BED0CB-E03A-4708-B0D1-C3694F07ED25}">
      <dgm:prSet/>
      <dgm:spPr/>
      <dgm:t>
        <a:bodyPr/>
        <a:lstStyle/>
        <a:p>
          <a:endParaRPr lang="en-US" sz="2800"/>
        </a:p>
      </dgm:t>
    </dgm:pt>
    <dgm:pt modelId="{ACF8E1B8-1417-45AA-83FA-761A4F53021C}">
      <dgm:prSet custT="1"/>
      <dgm:spPr/>
      <dgm:t>
        <a:bodyPr/>
        <a:lstStyle/>
        <a:p>
          <a:r>
            <a:rPr lang="en-GB" sz="2400" dirty="0"/>
            <a:t>Disability history and culture offers rich material for board games, which are seeing a cultural resurgence.</a:t>
          </a:r>
          <a:endParaRPr lang="en-US" sz="2400" dirty="0"/>
        </a:p>
      </dgm:t>
    </dgm:pt>
    <dgm:pt modelId="{0A1FFE78-495B-43AA-8CF9-CE1961B068E3}" type="parTrans" cxnId="{410263FB-5355-4A61-AB72-A67FF044C392}">
      <dgm:prSet/>
      <dgm:spPr/>
      <dgm:t>
        <a:bodyPr/>
        <a:lstStyle/>
        <a:p>
          <a:endParaRPr lang="en-US" sz="2800"/>
        </a:p>
      </dgm:t>
    </dgm:pt>
    <dgm:pt modelId="{3370EE87-0DC7-4657-8E4E-B448C98EB3EF}" type="sibTrans" cxnId="{410263FB-5355-4A61-AB72-A67FF044C392}">
      <dgm:prSet/>
      <dgm:spPr/>
      <dgm:t>
        <a:bodyPr/>
        <a:lstStyle/>
        <a:p>
          <a:endParaRPr lang="en-US" sz="2800"/>
        </a:p>
      </dgm:t>
    </dgm:pt>
    <dgm:pt modelId="{BB92EEB8-83F2-4F12-8B2E-455B5EA54316}">
      <dgm:prSet custT="1"/>
      <dgm:spPr/>
      <dgm:t>
        <a:bodyPr/>
        <a:lstStyle/>
        <a:p>
          <a:r>
            <a:rPr lang="en-GB" sz="2400"/>
            <a:t>Board games are not always as inclusive as they could be.</a:t>
          </a:r>
          <a:endParaRPr lang="en-US" sz="2400"/>
        </a:p>
      </dgm:t>
    </dgm:pt>
    <dgm:pt modelId="{EF34E107-5FF4-469F-B824-B83103591710}" type="parTrans" cxnId="{4987AE81-5988-47AF-A919-CA08C63FEFE2}">
      <dgm:prSet/>
      <dgm:spPr/>
      <dgm:t>
        <a:bodyPr/>
        <a:lstStyle/>
        <a:p>
          <a:endParaRPr lang="en-US" sz="2800"/>
        </a:p>
      </dgm:t>
    </dgm:pt>
    <dgm:pt modelId="{3F3CE625-3C24-4574-8F49-26F425E8A38C}" type="sibTrans" cxnId="{4987AE81-5988-47AF-A919-CA08C63FEFE2}">
      <dgm:prSet/>
      <dgm:spPr/>
      <dgm:t>
        <a:bodyPr/>
        <a:lstStyle/>
        <a:p>
          <a:endParaRPr lang="en-US" sz="2800"/>
        </a:p>
      </dgm:t>
    </dgm:pt>
    <dgm:pt modelId="{A2B38283-C445-4048-83EA-597F0105C9CD}">
      <dgm:prSet custT="1"/>
      <dgm:spPr/>
      <dgm:t>
        <a:bodyPr/>
        <a:lstStyle/>
        <a:p>
          <a:r>
            <a:rPr lang="en-GB" sz="2400" dirty="0"/>
            <a:t>To extend the audience for the message about normalcy’s dominance being </a:t>
          </a:r>
          <a:r>
            <a:rPr lang="en-GB" sz="2400"/>
            <a:t>historically contested.</a:t>
          </a:r>
          <a:endParaRPr lang="en-US" sz="2400" dirty="0"/>
        </a:p>
      </dgm:t>
    </dgm:pt>
    <dgm:pt modelId="{039E6403-9A06-4AD4-AFC3-106497BD7FF4}" type="parTrans" cxnId="{4838444E-749D-4FFA-9E29-0B1EF714DEE1}">
      <dgm:prSet/>
      <dgm:spPr/>
      <dgm:t>
        <a:bodyPr/>
        <a:lstStyle/>
        <a:p>
          <a:endParaRPr lang="en-US" sz="2800"/>
        </a:p>
      </dgm:t>
    </dgm:pt>
    <dgm:pt modelId="{96B9229D-5CC2-4512-9CFC-B22E74B74D99}" type="sibTrans" cxnId="{4838444E-749D-4FFA-9E29-0B1EF714DEE1}">
      <dgm:prSet/>
      <dgm:spPr/>
      <dgm:t>
        <a:bodyPr/>
        <a:lstStyle/>
        <a:p>
          <a:endParaRPr lang="en-US" sz="2800"/>
        </a:p>
      </dgm:t>
    </dgm:pt>
    <dgm:pt modelId="{F526ACE9-5139-4969-B3EE-66E49C03F570}">
      <dgm:prSet custT="1"/>
      <dgm:spPr/>
      <dgm:t>
        <a:bodyPr/>
        <a:lstStyle/>
        <a:p>
          <a:r>
            <a:rPr lang="en-GB" sz="2400" dirty="0"/>
            <a:t>To create a role-playing game that offers players a more nuanced representation of disability through the medium of fun.</a:t>
          </a:r>
          <a:endParaRPr lang="en-US" sz="2400" dirty="0"/>
        </a:p>
      </dgm:t>
    </dgm:pt>
    <dgm:pt modelId="{80D2EDA8-AF12-4B7D-A729-8D118F7A9D05}" type="parTrans" cxnId="{58FCD768-528D-4BC2-8501-52D3F7A541ED}">
      <dgm:prSet/>
      <dgm:spPr/>
      <dgm:t>
        <a:bodyPr/>
        <a:lstStyle/>
        <a:p>
          <a:endParaRPr lang="en-US" sz="2800"/>
        </a:p>
      </dgm:t>
    </dgm:pt>
    <dgm:pt modelId="{C0038AC4-B2E4-45F9-940C-11D06FF897DC}" type="sibTrans" cxnId="{58FCD768-528D-4BC2-8501-52D3F7A541ED}">
      <dgm:prSet/>
      <dgm:spPr/>
      <dgm:t>
        <a:bodyPr/>
        <a:lstStyle/>
        <a:p>
          <a:endParaRPr lang="en-US" sz="2800"/>
        </a:p>
      </dgm:t>
    </dgm:pt>
    <dgm:pt modelId="{2CD7F842-23EA-41C1-A80F-68914771DF69}" type="pres">
      <dgm:prSet presAssocID="{AFB041A3-444A-4B86-AC24-0FE2B6EE3E00}" presName="linear" presStyleCnt="0">
        <dgm:presLayoutVars>
          <dgm:animLvl val="lvl"/>
          <dgm:resizeHandles val="exact"/>
        </dgm:presLayoutVars>
      </dgm:prSet>
      <dgm:spPr/>
    </dgm:pt>
    <dgm:pt modelId="{27740DB9-F007-46B6-8011-7DBAE6A72C28}" type="pres">
      <dgm:prSet presAssocID="{6E2D76CA-9044-49E8-8DF3-E9C62BFFADFD}" presName="parentText" presStyleLbl="node1" presStyleIdx="0" presStyleCnt="6">
        <dgm:presLayoutVars>
          <dgm:chMax val="0"/>
          <dgm:bulletEnabled val="1"/>
        </dgm:presLayoutVars>
      </dgm:prSet>
      <dgm:spPr/>
    </dgm:pt>
    <dgm:pt modelId="{3D0E1325-8C19-4478-9B50-C741149B412F}" type="pres">
      <dgm:prSet presAssocID="{222D5695-962D-4386-BB38-D725040D784A}" presName="spacer" presStyleCnt="0"/>
      <dgm:spPr/>
    </dgm:pt>
    <dgm:pt modelId="{3957C5CB-CD5E-40CC-A8AC-10E0375564EC}" type="pres">
      <dgm:prSet presAssocID="{BB312D8D-B15B-49FE-A7E1-5DD592EE9DD9}" presName="parentText" presStyleLbl="node1" presStyleIdx="1" presStyleCnt="6">
        <dgm:presLayoutVars>
          <dgm:chMax val="0"/>
          <dgm:bulletEnabled val="1"/>
        </dgm:presLayoutVars>
      </dgm:prSet>
      <dgm:spPr/>
    </dgm:pt>
    <dgm:pt modelId="{9B6165EE-26DB-4BAD-B0CB-A5744EB59487}" type="pres">
      <dgm:prSet presAssocID="{EE525197-D512-43FF-BE61-DB7F9EFCD2BD}" presName="spacer" presStyleCnt="0"/>
      <dgm:spPr/>
    </dgm:pt>
    <dgm:pt modelId="{2CC657C8-5FB5-4D5F-B1A0-05ED0C036009}" type="pres">
      <dgm:prSet presAssocID="{ACF8E1B8-1417-45AA-83FA-761A4F53021C}" presName="parentText" presStyleLbl="node1" presStyleIdx="2" presStyleCnt="6">
        <dgm:presLayoutVars>
          <dgm:chMax val="0"/>
          <dgm:bulletEnabled val="1"/>
        </dgm:presLayoutVars>
      </dgm:prSet>
      <dgm:spPr/>
    </dgm:pt>
    <dgm:pt modelId="{A10412FF-9036-4499-8BE1-63B098F79CE3}" type="pres">
      <dgm:prSet presAssocID="{3370EE87-0DC7-4657-8E4E-B448C98EB3EF}" presName="spacer" presStyleCnt="0"/>
      <dgm:spPr/>
    </dgm:pt>
    <dgm:pt modelId="{96C4EEB8-6BF0-4495-8514-186FE28A0B2D}" type="pres">
      <dgm:prSet presAssocID="{BB92EEB8-83F2-4F12-8B2E-455B5EA54316}" presName="parentText" presStyleLbl="node1" presStyleIdx="3" presStyleCnt="6">
        <dgm:presLayoutVars>
          <dgm:chMax val="0"/>
          <dgm:bulletEnabled val="1"/>
        </dgm:presLayoutVars>
      </dgm:prSet>
      <dgm:spPr/>
    </dgm:pt>
    <dgm:pt modelId="{2D2A5302-FD6E-4425-A8EC-C3A5DD7CACCB}" type="pres">
      <dgm:prSet presAssocID="{3F3CE625-3C24-4574-8F49-26F425E8A38C}" presName="spacer" presStyleCnt="0"/>
      <dgm:spPr/>
    </dgm:pt>
    <dgm:pt modelId="{432CE0B8-B5DB-44BA-B0DE-98D6FFC0AA9E}" type="pres">
      <dgm:prSet presAssocID="{A2B38283-C445-4048-83EA-597F0105C9CD}" presName="parentText" presStyleLbl="node1" presStyleIdx="4" presStyleCnt="6">
        <dgm:presLayoutVars>
          <dgm:chMax val="0"/>
          <dgm:bulletEnabled val="1"/>
        </dgm:presLayoutVars>
      </dgm:prSet>
      <dgm:spPr/>
    </dgm:pt>
    <dgm:pt modelId="{8C0FA6AB-7608-4CD6-88A3-83E036093AEE}" type="pres">
      <dgm:prSet presAssocID="{96B9229D-5CC2-4512-9CFC-B22E74B74D99}" presName="spacer" presStyleCnt="0"/>
      <dgm:spPr/>
    </dgm:pt>
    <dgm:pt modelId="{37CC73FB-0671-4768-8F02-026CD7226DC2}" type="pres">
      <dgm:prSet presAssocID="{F526ACE9-5139-4969-B3EE-66E49C03F570}" presName="parentText" presStyleLbl="node1" presStyleIdx="5" presStyleCnt="6">
        <dgm:presLayoutVars>
          <dgm:chMax val="0"/>
          <dgm:bulletEnabled val="1"/>
        </dgm:presLayoutVars>
      </dgm:prSet>
      <dgm:spPr/>
    </dgm:pt>
  </dgm:ptLst>
  <dgm:cxnLst>
    <dgm:cxn modelId="{55BCD504-887E-4F1E-9699-C44EA3F71C96}" type="presOf" srcId="{ACF8E1B8-1417-45AA-83FA-761A4F53021C}" destId="{2CC657C8-5FB5-4D5F-B1A0-05ED0C036009}" srcOrd="0" destOrd="0" presId="urn:microsoft.com/office/officeart/2005/8/layout/vList2"/>
    <dgm:cxn modelId="{C2C1CF25-7D73-4BCE-A470-003F4694AD6C}" type="presOf" srcId="{F526ACE9-5139-4969-B3EE-66E49C03F570}" destId="{37CC73FB-0671-4768-8F02-026CD7226DC2}" srcOrd="0" destOrd="0" presId="urn:microsoft.com/office/officeart/2005/8/layout/vList2"/>
    <dgm:cxn modelId="{58FCD768-528D-4BC2-8501-52D3F7A541ED}" srcId="{AFB041A3-444A-4B86-AC24-0FE2B6EE3E00}" destId="{F526ACE9-5139-4969-B3EE-66E49C03F570}" srcOrd="5" destOrd="0" parTransId="{80D2EDA8-AF12-4B7D-A729-8D118F7A9D05}" sibTransId="{C0038AC4-B2E4-45F9-940C-11D06FF897DC}"/>
    <dgm:cxn modelId="{4838444E-749D-4FFA-9E29-0B1EF714DEE1}" srcId="{AFB041A3-444A-4B86-AC24-0FE2B6EE3E00}" destId="{A2B38283-C445-4048-83EA-597F0105C9CD}" srcOrd="4" destOrd="0" parTransId="{039E6403-9A06-4AD4-AFC3-106497BD7FF4}" sibTransId="{96B9229D-5CC2-4512-9CFC-B22E74B74D99}"/>
    <dgm:cxn modelId="{4987AE81-5988-47AF-A919-CA08C63FEFE2}" srcId="{AFB041A3-444A-4B86-AC24-0FE2B6EE3E00}" destId="{BB92EEB8-83F2-4F12-8B2E-455B5EA54316}" srcOrd="3" destOrd="0" parTransId="{EF34E107-5FF4-469F-B824-B83103591710}" sibTransId="{3F3CE625-3C24-4574-8F49-26F425E8A38C}"/>
    <dgm:cxn modelId="{D01F4DA3-7909-497F-B9A8-CEEE8AD6070A}" type="presOf" srcId="{BB92EEB8-83F2-4F12-8B2E-455B5EA54316}" destId="{96C4EEB8-6BF0-4495-8514-186FE28A0B2D}" srcOrd="0" destOrd="0" presId="urn:microsoft.com/office/officeart/2005/8/layout/vList2"/>
    <dgm:cxn modelId="{A96BE1B9-529B-47D9-84C8-7279973C526D}" type="presOf" srcId="{AFB041A3-444A-4B86-AC24-0FE2B6EE3E00}" destId="{2CD7F842-23EA-41C1-A80F-68914771DF69}" srcOrd="0" destOrd="0" presId="urn:microsoft.com/office/officeart/2005/8/layout/vList2"/>
    <dgm:cxn modelId="{F6A91BC4-0649-41F3-928E-34AFAE23CE07}" type="presOf" srcId="{A2B38283-C445-4048-83EA-597F0105C9CD}" destId="{432CE0B8-B5DB-44BA-B0DE-98D6FFC0AA9E}" srcOrd="0" destOrd="0" presId="urn:microsoft.com/office/officeart/2005/8/layout/vList2"/>
    <dgm:cxn modelId="{7D3273CA-35D4-4C01-94A1-4827CD66E8FD}" type="presOf" srcId="{BB312D8D-B15B-49FE-A7E1-5DD592EE9DD9}" destId="{3957C5CB-CD5E-40CC-A8AC-10E0375564EC}" srcOrd="0" destOrd="0" presId="urn:microsoft.com/office/officeart/2005/8/layout/vList2"/>
    <dgm:cxn modelId="{02BED0CB-E03A-4708-B0D1-C3694F07ED25}" srcId="{AFB041A3-444A-4B86-AC24-0FE2B6EE3E00}" destId="{BB312D8D-B15B-49FE-A7E1-5DD592EE9DD9}" srcOrd="1" destOrd="0" parTransId="{0CA06DAA-245E-4A08-A727-31F77F3AADCF}" sibTransId="{EE525197-D512-43FF-BE61-DB7F9EFCD2BD}"/>
    <dgm:cxn modelId="{E4DD35CE-082D-4946-9993-4BFB759832D5}" type="presOf" srcId="{6E2D76CA-9044-49E8-8DF3-E9C62BFFADFD}" destId="{27740DB9-F007-46B6-8011-7DBAE6A72C28}" srcOrd="0" destOrd="0" presId="urn:microsoft.com/office/officeart/2005/8/layout/vList2"/>
    <dgm:cxn modelId="{15E6CBE4-B4E0-40D5-9D31-D92A3CB59DDF}" srcId="{AFB041A3-444A-4B86-AC24-0FE2B6EE3E00}" destId="{6E2D76CA-9044-49E8-8DF3-E9C62BFFADFD}" srcOrd="0" destOrd="0" parTransId="{98A2FAEC-7409-4F6E-8F55-EDB21547AAB2}" sibTransId="{222D5695-962D-4386-BB38-D725040D784A}"/>
    <dgm:cxn modelId="{410263FB-5355-4A61-AB72-A67FF044C392}" srcId="{AFB041A3-444A-4B86-AC24-0FE2B6EE3E00}" destId="{ACF8E1B8-1417-45AA-83FA-761A4F53021C}" srcOrd="2" destOrd="0" parTransId="{0A1FFE78-495B-43AA-8CF9-CE1961B068E3}" sibTransId="{3370EE87-0DC7-4657-8E4E-B448C98EB3EF}"/>
    <dgm:cxn modelId="{D1E130FD-11D1-463C-9883-CC90624C385E}" type="presParOf" srcId="{2CD7F842-23EA-41C1-A80F-68914771DF69}" destId="{27740DB9-F007-46B6-8011-7DBAE6A72C28}" srcOrd="0" destOrd="0" presId="urn:microsoft.com/office/officeart/2005/8/layout/vList2"/>
    <dgm:cxn modelId="{F16C8341-8256-45F5-B8F2-FF4315D2918C}" type="presParOf" srcId="{2CD7F842-23EA-41C1-A80F-68914771DF69}" destId="{3D0E1325-8C19-4478-9B50-C741149B412F}" srcOrd="1" destOrd="0" presId="urn:microsoft.com/office/officeart/2005/8/layout/vList2"/>
    <dgm:cxn modelId="{E60D5FF4-E0FE-4955-BE26-2375E94D4B07}" type="presParOf" srcId="{2CD7F842-23EA-41C1-A80F-68914771DF69}" destId="{3957C5CB-CD5E-40CC-A8AC-10E0375564EC}" srcOrd="2" destOrd="0" presId="urn:microsoft.com/office/officeart/2005/8/layout/vList2"/>
    <dgm:cxn modelId="{F389E3F7-84E1-4517-AB12-B6DB02F7BA00}" type="presParOf" srcId="{2CD7F842-23EA-41C1-A80F-68914771DF69}" destId="{9B6165EE-26DB-4BAD-B0CB-A5744EB59487}" srcOrd="3" destOrd="0" presId="urn:microsoft.com/office/officeart/2005/8/layout/vList2"/>
    <dgm:cxn modelId="{24788B32-0CCD-40B4-9D94-25395AFD326B}" type="presParOf" srcId="{2CD7F842-23EA-41C1-A80F-68914771DF69}" destId="{2CC657C8-5FB5-4D5F-B1A0-05ED0C036009}" srcOrd="4" destOrd="0" presId="urn:microsoft.com/office/officeart/2005/8/layout/vList2"/>
    <dgm:cxn modelId="{F89FDC9B-7A1F-4CF3-BBC5-967BC368C222}" type="presParOf" srcId="{2CD7F842-23EA-41C1-A80F-68914771DF69}" destId="{A10412FF-9036-4499-8BE1-63B098F79CE3}" srcOrd="5" destOrd="0" presId="urn:microsoft.com/office/officeart/2005/8/layout/vList2"/>
    <dgm:cxn modelId="{A21D4218-9D1C-4592-811E-8441B431C04C}" type="presParOf" srcId="{2CD7F842-23EA-41C1-A80F-68914771DF69}" destId="{96C4EEB8-6BF0-4495-8514-186FE28A0B2D}" srcOrd="6" destOrd="0" presId="urn:microsoft.com/office/officeart/2005/8/layout/vList2"/>
    <dgm:cxn modelId="{761BE757-B833-4A42-AC91-0932C96ECF27}" type="presParOf" srcId="{2CD7F842-23EA-41C1-A80F-68914771DF69}" destId="{2D2A5302-FD6E-4425-A8EC-C3A5DD7CACCB}" srcOrd="7" destOrd="0" presId="urn:microsoft.com/office/officeart/2005/8/layout/vList2"/>
    <dgm:cxn modelId="{F8A4E567-D565-4C19-ABE8-726148EF342B}" type="presParOf" srcId="{2CD7F842-23EA-41C1-A80F-68914771DF69}" destId="{432CE0B8-B5DB-44BA-B0DE-98D6FFC0AA9E}" srcOrd="8" destOrd="0" presId="urn:microsoft.com/office/officeart/2005/8/layout/vList2"/>
    <dgm:cxn modelId="{0D1E7C76-C099-4C69-BEDC-94FCA66BA39B}" type="presParOf" srcId="{2CD7F842-23EA-41C1-A80F-68914771DF69}" destId="{8C0FA6AB-7608-4CD6-88A3-83E036093AEE}" srcOrd="9" destOrd="0" presId="urn:microsoft.com/office/officeart/2005/8/layout/vList2"/>
    <dgm:cxn modelId="{866BF6B6-750D-40E5-A7D1-D07AC7392D0C}" type="presParOf" srcId="{2CD7F842-23EA-41C1-A80F-68914771DF69}" destId="{37CC73FB-0671-4768-8F02-026CD7226DC2}"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798E67D-B196-4E8B-84CC-AE2C184934AC}" type="doc">
      <dgm:prSet loTypeId="urn:microsoft.com/office/officeart/2016/7/layout/RepeatingBendingProcessNew" loCatId="process" qsTypeId="urn:microsoft.com/office/officeart/2005/8/quickstyle/simple1" qsCatId="simple" csTypeId="urn:microsoft.com/office/officeart/2005/8/colors/accent1_2" csCatId="accent1" phldr="1"/>
      <dgm:spPr/>
      <dgm:t>
        <a:bodyPr/>
        <a:lstStyle/>
        <a:p>
          <a:endParaRPr lang="en-US"/>
        </a:p>
      </dgm:t>
    </dgm:pt>
    <dgm:pt modelId="{AB775C1E-8C61-4B8D-9534-B325FBE8E494}">
      <dgm:prSet custT="1"/>
      <dgm:spPr/>
      <dgm:t>
        <a:bodyPr/>
        <a:lstStyle/>
        <a:p>
          <a:r>
            <a:rPr lang="en-GB" sz="1800" dirty="0"/>
            <a:t>Pre-project focus group: board games and accessibility.</a:t>
          </a:r>
          <a:endParaRPr lang="en-US" sz="1800" dirty="0"/>
        </a:p>
      </dgm:t>
    </dgm:pt>
    <dgm:pt modelId="{4C4D3A97-CC5C-48CF-9FBC-7378460A39AE}" type="parTrans" cxnId="{31097563-1DB8-4CDE-95A5-C38AD19C3B21}">
      <dgm:prSet/>
      <dgm:spPr/>
      <dgm:t>
        <a:bodyPr/>
        <a:lstStyle/>
        <a:p>
          <a:endParaRPr lang="en-US" sz="3200"/>
        </a:p>
      </dgm:t>
    </dgm:pt>
    <dgm:pt modelId="{280396A5-D30F-4187-A4A0-CB911D378497}" type="sibTrans" cxnId="{31097563-1DB8-4CDE-95A5-C38AD19C3B21}">
      <dgm:prSet custT="1"/>
      <dgm:spPr/>
      <dgm:t>
        <a:bodyPr/>
        <a:lstStyle/>
        <a:p>
          <a:endParaRPr lang="en-US" sz="600"/>
        </a:p>
      </dgm:t>
    </dgm:pt>
    <dgm:pt modelId="{97B23F69-E0B0-4CEE-924D-48CD4DD7564D}">
      <dgm:prSet custT="1"/>
      <dgm:spPr/>
      <dgm:t>
        <a:bodyPr/>
        <a:lstStyle/>
        <a:p>
          <a:r>
            <a:rPr lang="en-GB" sz="1800" dirty="0"/>
            <a:t>Discussions with Focus Games—initial concept and mechanics.</a:t>
          </a:r>
          <a:endParaRPr lang="en-US" sz="1800" dirty="0"/>
        </a:p>
      </dgm:t>
    </dgm:pt>
    <dgm:pt modelId="{1D75181C-CF63-4B53-8E17-90660ED24561}" type="parTrans" cxnId="{1DD53342-3ED6-4C9C-9643-4A2F1B9B270A}">
      <dgm:prSet/>
      <dgm:spPr/>
      <dgm:t>
        <a:bodyPr/>
        <a:lstStyle/>
        <a:p>
          <a:endParaRPr lang="en-US" sz="3200"/>
        </a:p>
      </dgm:t>
    </dgm:pt>
    <dgm:pt modelId="{91C035C0-7059-4B25-9BBE-47E2BF772D8F}" type="sibTrans" cxnId="{1DD53342-3ED6-4C9C-9643-4A2F1B9B270A}">
      <dgm:prSet custT="1"/>
      <dgm:spPr/>
      <dgm:t>
        <a:bodyPr/>
        <a:lstStyle/>
        <a:p>
          <a:endParaRPr lang="en-US" sz="600"/>
        </a:p>
      </dgm:t>
    </dgm:pt>
    <dgm:pt modelId="{C6FF1306-2AFB-44B2-BC1C-538B475BC934}">
      <dgm:prSet custT="1"/>
      <dgm:spPr/>
      <dgm:t>
        <a:bodyPr/>
        <a:lstStyle/>
        <a:p>
          <a:r>
            <a:rPr lang="en-GB" sz="1800"/>
            <a:t>Workshops with Focus Games and consultants.</a:t>
          </a:r>
          <a:endParaRPr lang="en-US" sz="1800"/>
        </a:p>
      </dgm:t>
    </dgm:pt>
    <dgm:pt modelId="{FD86C095-0637-44CD-8B9A-5FCC8B54A5FF}" type="parTrans" cxnId="{D3FA2934-3D33-41FB-8ECC-B478CB1ACFAE}">
      <dgm:prSet/>
      <dgm:spPr/>
      <dgm:t>
        <a:bodyPr/>
        <a:lstStyle/>
        <a:p>
          <a:endParaRPr lang="en-US" sz="3200"/>
        </a:p>
      </dgm:t>
    </dgm:pt>
    <dgm:pt modelId="{63817DA7-4059-4847-92A1-65D6A1FE2FAE}" type="sibTrans" cxnId="{D3FA2934-3D33-41FB-8ECC-B478CB1ACFAE}">
      <dgm:prSet custT="1"/>
      <dgm:spPr/>
      <dgm:t>
        <a:bodyPr/>
        <a:lstStyle/>
        <a:p>
          <a:endParaRPr lang="en-US" sz="600"/>
        </a:p>
      </dgm:t>
    </dgm:pt>
    <dgm:pt modelId="{0E7AE694-8C0A-4B27-B175-31B23D2D81BE}">
      <dgm:prSet custT="1"/>
      <dgm:spPr/>
      <dgm:t>
        <a:bodyPr/>
        <a:lstStyle/>
        <a:p>
          <a:r>
            <a:rPr lang="en-GB" sz="1800"/>
            <a:t>Full prototype of game, playtested with over 30 individuals.</a:t>
          </a:r>
          <a:endParaRPr lang="en-US" sz="1800"/>
        </a:p>
      </dgm:t>
    </dgm:pt>
    <dgm:pt modelId="{EC8E9B65-98B7-4344-BE39-4A4EEC50999B}" type="parTrans" cxnId="{027DBDCC-0165-44BC-BD76-B20731830D0C}">
      <dgm:prSet/>
      <dgm:spPr/>
      <dgm:t>
        <a:bodyPr/>
        <a:lstStyle/>
        <a:p>
          <a:endParaRPr lang="en-US" sz="3200"/>
        </a:p>
      </dgm:t>
    </dgm:pt>
    <dgm:pt modelId="{4A7E0895-C70F-427F-997F-00C92F441BD9}" type="sibTrans" cxnId="{027DBDCC-0165-44BC-BD76-B20731830D0C}">
      <dgm:prSet custT="1"/>
      <dgm:spPr/>
      <dgm:t>
        <a:bodyPr/>
        <a:lstStyle/>
        <a:p>
          <a:endParaRPr lang="en-US" sz="600"/>
        </a:p>
      </dgm:t>
    </dgm:pt>
    <dgm:pt modelId="{15FC0B16-D4CA-43F7-AB7E-E6541A491924}">
      <dgm:prSet custT="1"/>
      <dgm:spPr/>
      <dgm:t>
        <a:bodyPr/>
        <a:lstStyle/>
        <a:p>
          <a:r>
            <a:rPr lang="en-GB" sz="1800"/>
            <a:t>Collected feedback, discussed as a group, and decided corrections.</a:t>
          </a:r>
          <a:endParaRPr lang="en-US" sz="1800"/>
        </a:p>
      </dgm:t>
    </dgm:pt>
    <dgm:pt modelId="{CE5FEED3-B86B-4360-B424-B60E55DEE9EA}" type="parTrans" cxnId="{8E447454-DC39-48C2-A421-CF8B18C370AC}">
      <dgm:prSet/>
      <dgm:spPr/>
      <dgm:t>
        <a:bodyPr/>
        <a:lstStyle/>
        <a:p>
          <a:endParaRPr lang="en-US" sz="3200"/>
        </a:p>
      </dgm:t>
    </dgm:pt>
    <dgm:pt modelId="{D53FFBA9-09B0-4FA7-9C18-FBBEA0AA365D}" type="sibTrans" cxnId="{8E447454-DC39-48C2-A421-CF8B18C370AC}">
      <dgm:prSet custT="1"/>
      <dgm:spPr/>
      <dgm:t>
        <a:bodyPr/>
        <a:lstStyle/>
        <a:p>
          <a:endParaRPr lang="en-US" sz="600"/>
        </a:p>
      </dgm:t>
    </dgm:pt>
    <dgm:pt modelId="{DAC4B858-A272-48EC-82C2-A4E430EBCEFD}">
      <dgm:prSet custT="1"/>
      <dgm:spPr/>
      <dgm:t>
        <a:bodyPr/>
        <a:lstStyle/>
        <a:p>
          <a:r>
            <a:rPr lang="en-GB" sz="1800"/>
            <a:t>Final prototype.</a:t>
          </a:r>
          <a:endParaRPr lang="en-US" sz="1800"/>
        </a:p>
      </dgm:t>
    </dgm:pt>
    <dgm:pt modelId="{42807CDC-4328-4EB1-AFD6-B289B314DAA7}" type="parTrans" cxnId="{71857D9B-5790-4541-A3D2-C6A9404F22CB}">
      <dgm:prSet/>
      <dgm:spPr/>
      <dgm:t>
        <a:bodyPr/>
        <a:lstStyle/>
        <a:p>
          <a:endParaRPr lang="en-US" sz="3200"/>
        </a:p>
      </dgm:t>
    </dgm:pt>
    <dgm:pt modelId="{DB896B14-552C-4790-8A34-2752C282E1A2}" type="sibTrans" cxnId="{71857D9B-5790-4541-A3D2-C6A9404F22CB}">
      <dgm:prSet custT="1"/>
      <dgm:spPr/>
      <dgm:t>
        <a:bodyPr/>
        <a:lstStyle/>
        <a:p>
          <a:endParaRPr lang="en-US" sz="600"/>
        </a:p>
      </dgm:t>
    </dgm:pt>
    <dgm:pt modelId="{EB7ACF8F-1D55-43F3-9112-A43513AA0332}">
      <dgm:prSet custT="1"/>
      <dgm:spPr/>
      <dgm:t>
        <a:bodyPr/>
        <a:lstStyle/>
        <a:p>
          <a:r>
            <a:rPr lang="en-GB" sz="1800"/>
            <a:t>Inclusivity guidelines discussed and drafted throughout workshops.</a:t>
          </a:r>
          <a:endParaRPr lang="en-US" sz="1800"/>
        </a:p>
      </dgm:t>
    </dgm:pt>
    <dgm:pt modelId="{89BACC38-E99B-4845-98BE-7A8107BFC987}" type="parTrans" cxnId="{3EE09327-7553-4490-8C7E-DAF689F0C653}">
      <dgm:prSet/>
      <dgm:spPr/>
      <dgm:t>
        <a:bodyPr/>
        <a:lstStyle/>
        <a:p>
          <a:endParaRPr lang="en-US" sz="3200"/>
        </a:p>
      </dgm:t>
    </dgm:pt>
    <dgm:pt modelId="{33E3A3AD-D7F4-49A7-AB2B-4EE439FEE686}" type="sibTrans" cxnId="{3EE09327-7553-4490-8C7E-DAF689F0C653}">
      <dgm:prSet custT="1"/>
      <dgm:spPr/>
      <dgm:t>
        <a:bodyPr/>
        <a:lstStyle/>
        <a:p>
          <a:endParaRPr lang="en-US" sz="600"/>
        </a:p>
      </dgm:t>
    </dgm:pt>
    <dgm:pt modelId="{C0F125C2-7158-42EB-9589-516C4EA5E0DA}">
      <dgm:prSet custT="1"/>
      <dgm:spPr/>
      <dgm:t>
        <a:bodyPr/>
        <a:lstStyle/>
        <a:p>
          <a:r>
            <a:rPr lang="en-US" sz="1800"/>
            <a:t>Further playtesting with over 50 users.</a:t>
          </a:r>
        </a:p>
      </dgm:t>
    </dgm:pt>
    <dgm:pt modelId="{1C820459-889C-4938-A733-D5DF38B4E012}" type="parTrans" cxnId="{E906B787-C436-41CF-A7BF-B0E0FA30209E}">
      <dgm:prSet/>
      <dgm:spPr/>
      <dgm:t>
        <a:bodyPr/>
        <a:lstStyle/>
        <a:p>
          <a:endParaRPr lang="en-GB" sz="2000"/>
        </a:p>
      </dgm:t>
    </dgm:pt>
    <dgm:pt modelId="{581D54E0-A693-411D-AA73-682B6F5DAB36}" type="sibTrans" cxnId="{E906B787-C436-41CF-A7BF-B0E0FA30209E}">
      <dgm:prSet custT="1"/>
      <dgm:spPr/>
      <dgm:t>
        <a:bodyPr/>
        <a:lstStyle/>
        <a:p>
          <a:endParaRPr lang="en-GB" sz="600"/>
        </a:p>
      </dgm:t>
    </dgm:pt>
    <dgm:pt modelId="{40CB423C-02D4-4075-9363-6F78465ADA1E}">
      <dgm:prSet custT="1"/>
      <dgm:spPr/>
      <dgm:t>
        <a:bodyPr/>
        <a:lstStyle/>
        <a:p>
          <a:r>
            <a:rPr lang="en-US" sz="1800"/>
            <a:t>Revised the game and prepared it for production.</a:t>
          </a:r>
        </a:p>
      </dgm:t>
    </dgm:pt>
    <dgm:pt modelId="{9DDE114C-E687-413F-A283-7EFE531BB05E}" type="parTrans" cxnId="{5CF39155-017E-4A49-A785-8DD2B5A0930B}">
      <dgm:prSet/>
      <dgm:spPr/>
      <dgm:t>
        <a:bodyPr/>
        <a:lstStyle/>
        <a:p>
          <a:endParaRPr lang="en-GB" sz="2000"/>
        </a:p>
      </dgm:t>
    </dgm:pt>
    <dgm:pt modelId="{47F6605F-4B5F-4BD9-8E9A-A6A118FB18B8}" type="sibTrans" cxnId="{5CF39155-017E-4A49-A785-8DD2B5A0930B}">
      <dgm:prSet/>
      <dgm:spPr/>
      <dgm:t>
        <a:bodyPr/>
        <a:lstStyle/>
        <a:p>
          <a:endParaRPr lang="en-GB" sz="2000"/>
        </a:p>
      </dgm:t>
    </dgm:pt>
    <dgm:pt modelId="{487C7742-C700-4976-839E-17E3DD36454D}" type="pres">
      <dgm:prSet presAssocID="{0798E67D-B196-4E8B-84CC-AE2C184934AC}" presName="Name0" presStyleCnt="0">
        <dgm:presLayoutVars>
          <dgm:dir/>
          <dgm:resizeHandles val="exact"/>
        </dgm:presLayoutVars>
      </dgm:prSet>
      <dgm:spPr/>
    </dgm:pt>
    <dgm:pt modelId="{9BB7D911-2D31-43D1-9AA0-4D7481EC88B7}" type="pres">
      <dgm:prSet presAssocID="{AB775C1E-8C61-4B8D-9534-B325FBE8E494}" presName="node" presStyleLbl="node1" presStyleIdx="0" presStyleCnt="9">
        <dgm:presLayoutVars>
          <dgm:bulletEnabled val="1"/>
        </dgm:presLayoutVars>
      </dgm:prSet>
      <dgm:spPr/>
    </dgm:pt>
    <dgm:pt modelId="{D40B1FB0-CB6F-4B66-AC85-8F67937F08AB}" type="pres">
      <dgm:prSet presAssocID="{280396A5-D30F-4187-A4A0-CB911D378497}" presName="sibTrans" presStyleLbl="sibTrans1D1" presStyleIdx="0" presStyleCnt="8"/>
      <dgm:spPr/>
    </dgm:pt>
    <dgm:pt modelId="{024D3353-9C36-406C-8DB6-835F2892E3AA}" type="pres">
      <dgm:prSet presAssocID="{280396A5-D30F-4187-A4A0-CB911D378497}" presName="connectorText" presStyleLbl="sibTrans1D1" presStyleIdx="0" presStyleCnt="8"/>
      <dgm:spPr/>
    </dgm:pt>
    <dgm:pt modelId="{9413809E-E89C-41B7-91D7-4852BE77C0B0}" type="pres">
      <dgm:prSet presAssocID="{97B23F69-E0B0-4CEE-924D-48CD4DD7564D}" presName="node" presStyleLbl="node1" presStyleIdx="1" presStyleCnt="9">
        <dgm:presLayoutVars>
          <dgm:bulletEnabled val="1"/>
        </dgm:presLayoutVars>
      </dgm:prSet>
      <dgm:spPr/>
    </dgm:pt>
    <dgm:pt modelId="{71B6EA44-B2CE-45A0-9E7F-C0116F31326D}" type="pres">
      <dgm:prSet presAssocID="{91C035C0-7059-4B25-9BBE-47E2BF772D8F}" presName="sibTrans" presStyleLbl="sibTrans1D1" presStyleIdx="1" presStyleCnt="8"/>
      <dgm:spPr/>
    </dgm:pt>
    <dgm:pt modelId="{A543429B-0E61-47DC-8B9D-5EDC382D30E9}" type="pres">
      <dgm:prSet presAssocID="{91C035C0-7059-4B25-9BBE-47E2BF772D8F}" presName="connectorText" presStyleLbl="sibTrans1D1" presStyleIdx="1" presStyleCnt="8"/>
      <dgm:spPr/>
    </dgm:pt>
    <dgm:pt modelId="{936D4911-04CC-4C8D-AFA3-1EEF8FCDC140}" type="pres">
      <dgm:prSet presAssocID="{C6FF1306-2AFB-44B2-BC1C-538B475BC934}" presName="node" presStyleLbl="node1" presStyleIdx="2" presStyleCnt="9">
        <dgm:presLayoutVars>
          <dgm:bulletEnabled val="1"/>
        </dgm:presLayoutVars>
      </dgm:prSet>
      <dgm:spPr/>
    </dgm:pt>
    <dgm:pt modelId="{3C907337-F3AA-4188-8A48-8B7F31F3C6D3}" type="pres">
      <dgm:prSet presAssocID="{63817DA7-4059-4847-92A1-65D6A1FE2FAE}" presName="sibTrans" presStyleLbl="sibTrans1D1" presStyleIdx="2" presStyleCnt="8"/>
      <dgm:spPr/>
    </dgm:pt>
    <dgm:pt modelId="{8ECEB23E-E1CC-4254-8E68-934AB777B118}" type="pres">
      <dgm:prSet presAssocID="{63817DA7-4059-4847-92A1-65D6A1FE2FAE}" presName="connectorText" presStyleLbl="sibTrans1D1" presStyleIdx="2" presStyleCnt="8"/>
      <dgm:spPr/>
    </dgm:pt>
    <dgm:pt modelId="{792B5FF9-CBB4-4991-B46D-B0CEE3A19AA4}" type="pres">
      <dgm:prSet presAssocID="{0E7AE694-8C0A-4B27-B175-31B23D2D81BE}" presName="node" presStyleLbl="node1" presStyleIdx="3" presStyleCnt="9">
        <dgm:presLayoutVars>
          <dgm:bulletEnabled val="1"/>
        </dgm:presLayoutVars>
      </dgm:prSet>
      <dgm:spPr/>
    </dgm:pt>
    <dgm:pt modelId="{739B9404-64B5-4B1F-8564-216F095FC0F0}" type="pres">
      <dgm:prSet presAssocID="{4A7E0895-C70F-427F-997F-00C92F441BD9}" presName="sibTrans" presStyleLbl="sibTrans1D1" presStyleIdx="3" presStyleCnt="8"/>
      <dgm:spPr/>
    </dgm:pt>
    <dgm:pt modelId="{A04F1291-2026-447A-9227-C0F15986C94A}" type="pres">
      <dgm:prSet presAssocID="{4A7E0895-C70F-427F-997F-00C92F441BD9}" presName="connectorText" presStyleLbl="sibTrans1D1" presStyleIdx="3" presStyleCnt="8"/>
      <dgm:spPr/>
    </dgm:pt>
    <dgm:pt modelId="{DE389AAA-2CA2-446B-B114-355FF969B026}" type="pres">
      <dgm:prSet presAssocID="{15FC0B16-D4CA-43F7-AB7E-E6541A491924}" presName="node" presStyleLbl="node1" presStyleIdx="4" presStyleCnt="9">
        <dgm:presLayoutVars>
          <dgm:bulletEnabled val="1"/>
        </dgm:presLayoutVars>
      </dgm:prSet>
      <dgm:spPr/>
    </dgm:pt>
    <dgm:pt modelId="{3C761057-F521-41D1-BA5B-6FAC884183E0}" type="pres">
      <dgm:prSet presAssocID="{D53FFBA9-09B0-4FA7-9C18-FBBEA0AA365D}" presName="sibTrans" presStyleLbl="sibTrans1D1" presStyleIdx="4" presStyleCnt="8"/>
      <dgm:spPr/>
    </dgm:pt>
    <dgm:pt modelId="{AF11D9FB-9DC0-4332-90E9-0D7F6A5ABB9A}" type="pres">
      <dgm:prSet presAssocID="{D53FFBA9-09B0-4FA7-9C18-FBBEA0AA365D}" presName="connectorText" presStyleLbl="sibTrans1D1" presStyleIdx="4" presStyleCnt="8"/>
      <dgm:spPr/>
    </dgm:pt>
    <dgm:pt modelId="{313687B0-9A96-431F-813C-91E8B0408971}" type="pres">
      <dgm:prSet presAssocID="{DAC4B858-A272-48EC-82C2-A4E430EBCEFD}" presName="node" presStyleLbl="node1" presStyleIdx="5" presStyleCnt="9">
        <dgm:presLayoutVars>
          <dgm:bulletEnabled val="1"/>
        </dgm:presLayoutVars>
      </dgm:prSet>
      <dgm:spPr/>
    </dgm:pt>
    <dgm:pt modelId="{0E3DE8C0-C178-4DF6-8832-4DCF53BA10A2}" type="pres">
      <dgm:prSet presAssocID="{DB896B14-552C-4790-8A34-2752C282E1A2}" presName="sibTrans" presStyleLbl="sibTrans1D1" presStyleIdx="5" presStyleCnt="8"/>
      <dgm:spPr/>
    </dgm:pt>
    <dgm:pt modelId="{CF1A5B97-BED2-4AAB-A07D-AE51926F61C2}" type="pres">
      <dgm:prSet presAssocID="{DB896B14-552C-4790-8A34-2752C282E1A2}" presName="connectorText" presStyleLbl="sibTrans1D1" presStyleIdx="5" presStyleCnt="8"/>
      <dgm:spPr/>
    </dgm:pt>
    <dgm:pt modelId="{E1254A07-E429-4C3B-8D0F-6C838748911C}" type="pres">
      <dgm:prSet presAssocID="{EB7ACF8F-1D55-43F3-9112-A43513AA0332}" presName="node" presStyleLbl="node1" presStyleIdx="6" presStyleCnt="9">
        <dgm:presLayoutVars>
          <dgm:bulletEnabled val="1"/>
        </dgm:presLayoutVars>
      </dgm:prSet>
      <dgm:spPr/>
    </dgm:pt>
    <dgm:pt modelId="{09FBA23C-D37A-42F8-9744-94244EB658F1}" type="pres">
      <dgm:prSet presAssocID="{33E3A3AD-D7F4-49A7-AB2B-4EE439FEE686}" presName="sibTrans" presStyleLbl="sibTrans1D1" presStyleIdx="6" presStyleCnt="8"/>
      <dgm:spPr/>
    </dgm:pt>
    <dgm:pt modelId="{87063B59-5126-40EB-858F-B7DA215549C3}" type="pres">
      <dgm:prSet presAssocID="{33E3A3AD-D7F4-49A7-AB2B-4EE439FEE686}" presName="connectorText" presStyleLbl="sibTrans1D1" presStyleIdx="6" presStyleCnt="8"/>
      <dgm:spPr/>
    </dgm:pt>
    <dgm:pt modelId="{091493BF-4F69-4E55-A594-3B5F04B1E89A}" type="pres">
      <dgm:prSet presAssocID="{C0F125C2-7158-42EB-9589-516C4EA5E0DA}" presName="node" presStyleLbl="node1" presStyleIdx="7" presStyleCnt="9">
        <dgm:presLayoutVars>
          <dgm:bulletEnabled val="1"/>
        </dgm:presLayoutVars>
      </dgm:prSet>
      <dgm:spPr/>
    </dgm:pt>
    <dgm:pt modelId="{C945F947-FD11-4DB0-8263-5B5B02036CF8}" type="pres">
      <dgm:prSet presAssocID="{581D54E0-A693-411D-AA73-682B6F5DAB36}" presName="sibTrans" presStyleLbl="sibTrans1D1" presStyleIdx="7" presStyleCnt="8"/>
      <dgm:spPr/>
    </dgm:pt>
    <dgm:pt modelId="{3D7C55D9-11CA-463D-8B57-BAE697D9287C}" type="pres">
      <dgm:prSet presAssocID="{581D54E0-A693-411D-AA73-682B6F5DAB36}" presName="connectorText" presStyleLbl="sibTrans1D1" presStyleIdx="7" presStyleCnt="8"/>
      <dgm:spPr/>
    </dgm:pt>
    <dgm:pt modelId="{3011CB3A-F482-43E7-B9A3-5E8AF2C846E4}" type="pres">
      <dgm:prSet presAssocID="{40CB423C-02D4-4075-9363-6F78465ADA1E}" presName="node" presStyleLbl="node1" presStyleIdx="8" presStyleCnt="9">
        <dgm:presLayoutVars>
          <dgm:bulletEnabled val="1"/>
        </dgm:presLayoutVars>
      </dgm:prSet>
      <dgm:spPr/>
    </dgm:pt>
  </dgm:ptLst>
  <dgm:cxnLst>
    <dgm:cxn modelId="{0BBA7C04-4CCC-459F-A366-1C6931944C9B}" type="presOf" srcId="{0E7AE694-8C0A-4B27-B175-31B23D2D81BE}" destId="{792B5FF9-CBB4-4991-B46D-B0CEE3A19AA4}" srcOrd="0" destOrd="0" presId="urn:microsoft.com/office/officeart/2016/7/layout/RepeatingBendingProcessNew"/>
    <dgm:cxn modelId="{4E769213-3804-4B70-A684-85A05B74713F}" type="presOf" srcId="{280396A5-D30F-4187-A4A0-CB911D378497}" destId="{024D3353-9C36-406C-8DB6-835F2892E3AA}" srcOrd="1" destOrd="0" presId="urn:microsoft.com/office/officeart/2016/7/layout/RepeatingBendingProcessNew"/>
    <dgm:cxn modelId="{141A7214-4905-4B99-BF40-B2E82D65BF0D}" type="presOf" srcId="{DB896B14-552C-4790-8A34-2752C282E1A2}" destId="{CF1A5B97-BED2-4AAB-A07D-AE51926F61C2}" srcOrd="1" destOrd="0" presId="urn:microsoft.com/office/officeart/2016/7/layout/RepeatingBendingProcessNew"/>
    <dgm:cxn modelId="{3EE09327-7553-4490-8C7E-DAF689F0C653}" srcId="{0798E67D-B196-4E8B-84CC-AE2C184934AC}" destId="{EB7ACF8F-1D55-43F3-9112-A43513AA0332}" srcOrd="6" destOrd="0" parTransId="{89BACC38-E99B-4845-98BE-7A8107BFC987}" sibTransId="{33E3A3AD-D7F4-49A7-AB2B-4EE439FEE686}"/>
    <dgm:cxn modelId="{ED668528-C9F5-439F-B8AA-64DD3EE33ABF}" type="presOf" srcId="{DB896B14-552C-4790-8A34-2752C282E1A2}" destId="{0E3DE8C0-C178-4DF6-8832-4DCF53BA10A2}" srcOrd="0" destOrd="0" presId="urn:microsoft.com/office/officeart/2016/7/layout/RepeatingBendingProcessNew"/>
    <dgm:cxn modelId="{9B39132D-13DC-40CD-A6E9-EB9F6C7B7596}" type="presOf" srcId="{AB775C1E-8C61-4B8D-9534-B325FBE8E494}" destId="{9BB7D911-2D31-43D1-9AA0-4D7481EC88B7}" srcOrd="0" destOrd="0" presId="urn:microsoft.com/office/officeart/2016/7/layout/RepeatingBendingProcessNew"/>
    <dgm:cxn modelId="{2EB81A32-DED7-4789-B2F4-F2E62DEB6579}" type="presOf" srcId="{91C035C0-7059-4B25-9BBE-47E2BF772D8F}" destId="{71B6EA44-B2CE-45A0-9E7F-C0116F31326D}" srcOrd="0" destOrd="0" presId="urn:microsoft.com/office/officeart/2016/7/layout/RepeatingBendingProcessNew"/>
    <dgm:cxn modelId="{45824133-DBC4-4D9B-91F3-771BF7D4DA4B}" type="presOf" srcId="{63817DA7-4059-4847-92A1-65D6A1FE2FAE}" destId="{3C907337-F3AA-4188-8A48-8B7F31F3C6D3}" srcOrd="0" destOrd="0" presId="urn:microsoft.com/office/officeart/2016/7/layout/RepeatingBendingProcessNew"/>
    <dgm:cxn modelId="{D3FA2934-3D33-41FB-8ECC-B478CB1ACFAE}" srcId="{0798E67D-B196-4E8B-84CC-AE2C184934AC}" destId="{C6FF1306-2AFB-44B2-BC1C-538B475BC934}" srcOrd="2" destOrd="0" parTransId="{FD86C095-0637-44CD-8B9A-5FCC8B54A5FF}" sibTransId="{63817DA7-4059-4847-92A1-65D6A1FE2FAE}"/>
    <dgm:cxn modelId="{B86C5135-DEC6-4193-95A9-A3B30D15C924}" type="presOf" srcId="{D53FFBA9-09B0-4FA7-9C18-FBBEA0AA365D}" destId="{AF11D9FB-9DC0-4332-90E9-0D7F6A5ABB9A}" srcOrd="1" destOrd="0" presId="urn:microsoft.com/office/officeart/2016/7/layout/RepeatingBendingProcessNew"/>
    <dgm:cxn modelId="{589B6837-3595-4390-B90F-A60A9AF6DB39}" type="presOf" srcId="{4A7E0895-C70F-427F-997F-00C92F441BD9}" destId="{739B9404-64B5-4B1F-8564-216F095FC0F0}" srcOrd="0" destOrd="0" presId="urn:microsoft.com/office/officeart/2016/7/layout/RepeatingBendingProcessNew"/>
    <dgm:cxn modelId="{30BE7C37-2CA6-4816-8C15-8B11F52CE93F}" type="presOf" srcId="{91C035C0-7059-4B25-9BBE-47E2BF772D8F}" destId="{A543429B-0E61-47DC-8B9D-5EDC382D30E9}" srcOrd="1" destOrd="0" presId="urn:microsoft.com/office/officeart/2016/7/layout/RepeatingBendingProcessNew"/>
    <dgm:cxn modelId="{9BF0A13D-BEE2-4FF5-9107-071979C97ED8}" type="presOf" srcId="{581D54E0-A693-411D-AA73-682B6F5DAB36}" destId="{3D7C55D9-11CA-463D-8B57-BAE697D9287C}" srcOrd="1" destOrd="0" presId="urn:microsoft.com/office/officeart/2016/7/layout/RepeatingBendingProcessNew"/>
    <dgm:cxn modelId="{1DD53342-3ED6-4C9C-9643-4A2F1B9B270A}" srcId="{0798E67D-B196-4E8B-84CC-AE2C184934AC}" destId="{97B23F69-E0B0-4CEE-924D-48CD4DD7564D}" srcOrd="1" destOrd="0" parTransId="{1D75181C-CF63-4B53-8E17-90660ED24561}" sibTransId="{91C035C0-7059-4B25-9BBE-47E2BF772D8F}"/>
    <dgm:cxn modelId="{31097563-1DB8-4CDE-95A5-C38AD19C3B21}" srcId="{0798E67D-B196-4E8B-84CC-AE2C184934AC}" destId="{AB775C1E-8C61-4B8D-9534-B325FBE8E494}" srcOrd="0" destOrd="0" parTransId="{4C4D3A97-CC5C-48CF-9FBC-7378460A39AE}" sibTransId="{280396A5-D30F-4187-A4A0-CB911D378497}"/>
    <dgm:cxn modelId="{F253EF66-6382-416E-896C-EECE19DE92BF}" type="presOf" srcId="{EB7ACF8F-1D55-43F3-9112-A43513AA0332}" destId="{E1254A07-E429-4C3B-8D0F-6C838748911C}" srcOrd="0" destOrd="0" presId="urn:microsoft.com/office/officeart/2016/7/layout/RepeatingBendingProcessNew"/>
    <dgm:cxn modelId="{8E447454-DC39-48C2-A421-CF8B18C370AC}" srcId="{0798E67D-B196-4E8B-84CC-AE2C184934AC}" destId="{15FC0B16-D4CA-43F7-AB7E-E6541A491924}" srcOrd="4" destOrd="0" parTransId="{CE5FEED3-B86B-4360-B424-B60E55DEE9EA}" sibTransId="{D53FFBA9-09B0-4FA7-9C18-FBBEA0AA365D}"/>
    <dgm:cxn modelId="{5CF39155-017E-4A49-A785-8DD2B5A0930B}" srcId="{0798E67D-B196-4E8B-84CC-AE2C184934AC}" destId="{40CB423C-02D4-4075-9363-6F78465ADA1E}" srcOrd="8" destOrd="0" parTransId="{9DDE114C-E687-413F-A283-7EFE531BB05E}" sibTransId="{47F6605F-4B5F-4BD9-8E9A-A6A118FB18B8}"/>
    <dgm:cxn modelId="{594D9C7F-F8A6-4E99-BCB1-2ACB0349E4E7}" type="presOf" srcId="{280396A5-D30F-4187-A4A0-CB911D378497}" destId="{D40B1FB0-CB6F-4B66-AC85-8F67937F08AB}" srcOrd="0" destOrd="0" presId="urn:microsoft.com/office/officeart/2016/7/layout/RepeatingBendingProcessNew"/>
    <dgm:cxn modelId="{E906B787-C436-41CF-A7BF-B0E0FA30209E}" srcId="{0798E67D-B196-4E8B-84CC-AE2C184934AC}" destId="{C0F125C2-7158-42EB-9589-516C4EA5E0DA}" srcOrd="7" destOrd="0" parTransId="{1C820459-889C-4938-A733-D5DF38B4E012}" sibTransId="{581D54E0-A693-411D-AA73-682B6F5DAB36}"/>
    <dgm:cxn modelId="{D41ED58D-E411-41C9-AB51-EAC376399BA3}" type="presOf" srcId="{33E3A3AD-D7F4-49A7-AB2B-4EE439FEE686}" destId="{09FBA23C-D37A-42F8-9744-94244EB658F1}" srcOrd="0" destOrd="0" presId="urn:microsoft.com/office/officeart/2016/7/layout/RepeatingBendingProcessNew"/>
    <dgm:cxn modelId="{71857D9B-5790-4541-A3D2-C6A9404F22CB}" srcId="{0798E67D-B196-4E8B-84CC-AE2C184934AC}" destId="{DAC4B858-A272-48EC-82C2-A4E430EBCEFD}" srcOrd="5" destOrd="0" parTransId="{42807CDC-4328-4EB1-AFD6-B289B314DAA7}" sibTransId="{DB896B14-552C-4790-8A34-2752C282E1A2}"/>
    <dgm:cxn modelId="{EF0E0CA7-B481-4028-ABC5-EC134B2D171F}" type="presOf" srcId="{C0F125C2-7158-42EB-9589-516C4EA5E0DA}" destId="{091493BF-4F69-4E55-A594-3B5F04B1E89A}" srcOrd="0" destOrd="0" presId="urn:microsoft.com/office/officeart/2016/7/layout/RepeatingBendingProcessNew"/>
    <dgm:cxn modelId="{3DD2E0AA-9DF7-4F60-8FC9-F919F9247178}" type="presOf" srcId="{15FC0B16-D4CA-43F7-AB7E-E6541A491924}" destId="{DE389AAA-2CA2-446B-B114-355FF969B026}" srcOrd="0" destOrd="0" presId="urn:microsoft.com/office/officeart/2016/7/layout/RepeatingBendingProcessNew"/>
    <dgm:cxn modelId="{1E72CAB1-A154-4126-96BC-231AC576BA49}" type="presOf" srcId="{63817DA7-4059-4847-92A1-65D6A1FE2FAE}" destId="{8ECEB23E-E1CC-4254-8E68-934AB777B118}" srcOrd="1" destOrd="0" presId="urn:microsoft.com/office/officeart/2016/7/layout/RepeatingBendingProcessNew"/>
    <dgm:cxn modelId="{E5F86FBA-CF86-441F-B2B1-DA35E63BF4E9}" type="presOf" srcId="{D53FFBA9-09B0-4FA7-9C18-FBBEA0AA365D}" destId="{3C761057-F521-41D1-BA5B-6FAC884183E0}" srcOrd="0" destOrd="0" presId="urn:microsoft.com/office/officeart/2016/7/layout/RepeatingBendingProcessNew"/>
    <dgm:cxn modelId="{E820D4C5-74EA-4AC2-B5EE-09340C052F8D}" type="presOf" srcId="{581D54E0-A693-411D-AA73-682B6F5DAB36}" destId="{C945F947-FD11-4DB0-8263-5B5B02036CF8}" srcOrd="0" destOrd="0" presId="urn:microsoft.com/office/officeart/2016/7/layout/RepeatingBendingProcessNew"/>
    <dgm:cxn modelId="{1B91EAC8-7B7C-463D-BD45-5613A127F6E8}" type="presOf" srcId="{40CB423C-02D4-4075-9363-6F78465ADA1E}" destId="{3011CB3A-F482-43E7-B9A3-5E8AF2C846E4}" srcOrd="0" destOrd="0" presId="urn:microsoft.com/office/officeart/2016/7/layout/RepeatingBendingProcessNew"/>
    <dgm:cxn modelId="{027DBDCC-0165-44BC-BD76-B20731830D0C}" srcId="{0798E67D-B196-4E8B-84CC-AE2C184934AC}" destId="{0E7AE694-8C0A-4B27-B175-31B23D2D81BE}" srcOrd="3" destOrd="0" parTransId="{EC8E9B65-98B7-4344-BE39-4A4EEC50999B}" sibTransId="{4A7E0895-C70F-427F-997F-00C92F441BD9}"/>
    <dgm:cxn modelId="{CC47BED3-E4DE-4C09-AA86-F8B2874D579A}" type="presOf" srcId="{4A7E0895-C70F-427F-997F-00C92F441BD9}" destId="{A04F1291-2026-447A-9227-C0F15986C94A}" srcOrd="1" destOrd="0" presId="urn:microsoft.com/office/officeart/2016/7/layout/RepeatingBendingProcessNew"/>
    <dgm:cxn modelId="{E8FD1BD9-8E1F-4728-8D6F-784D24C88A07}" type="presOf" srcId="{0798E67D-B196-4E8B-84CC-AE2C184934AC}" destId="{487C7742-C700-4976-839E-17E3DD36454D}" srcOrd="0" destOrd="0" presId="urn:microsoft.com/office/officeart/2016/7/layout/RepeatingBendingProcessNew"/>
    <dgm:cxn modelId="{F1782BD9-18D0-4B24-B54D-AC2BF00FD588}" type="presOf" srcId="{DAC4B858-A272-48EC-82C2-A4E430EBCEFD}" destId="{313687B0-9A96-431F-813C-91E8B0408971}" srcOrd="0" destOrd="0" presId="urn:microsoft.com/office/officeart/2016/7/layout/RepeatingBendingProcessNew"/>
    <dgm:cxn modelId="{8811CAE2-C742-4CEC-86ED-A04F359EB5B5}" type="presOf" srcId="{33E3A3AD-D7F4-49A7-AB2B-4EE439FEE686}" destId="{87063B59-5126-40EB-858F-B7DA215549C3}" srcOrd="1" destOrd="0" presId="urn:microsoft.com/office/officeart/2016/7/layout/RepeatingBendingProcessNew"/>
    <dgm:cxn modelId="{232897F8-0A85-4694-AAB0-DD92BCC226A4}" type="presOf" srcId="{97B23F69-E0B0-4CEE-924D-48CD4DD7564D}" destId="{9413809E-E89C-41B7-91D7-4852BE77C0B0}" srcOrd="0" destOrd="0" presId="urn:microsoft.com/office/officeart/2016/7/layout/RepeatingBendingProcessNew"/>
    <dgm:cxn modelId="{342084FA-FCE7-404F-9E27-6AFC9FD39B50}" type="presOf" srcId="{C6FF1306-2AFB-44B2-BC1C-538B475BC934}" destId="{936D4911-04CC-4C8D-AFA3-1EEF8FCDC140}" srcOrd="0" destOrd="0" presId="urn:microsoft.com/office/officeart/2016/7/layout/RepeatingBendingProcessNew"/>
    <dgm:cxn modelId="{071E2E6E-3564-4EFA-981F-42FDF1309A9F}" type="presParOf" srcId="{487C7742-C700-4976-839E-17E3DD36454D}" destId="{9BB7D911-2D31-43D1-9AA0-4D7481EC88B7}" srcOrd="0" destOrd="0" presId="urn:microsoft.com/office/officeart/2016/7/layout/RepeatingBendingProcessNew"/>
    <dgm:cxn modelId="{4A2795A3-4738-46D5-A890-0FA5D9DFE557}" type="presParOf" srcId="{487C7742-C700-4976-839E-17E3DD36454D}" destId="{D40B1FB0-CB6F-4B66-AC85-8F67937F08AB}" srcOrd="1" destOrd="0" presId="urn:microsoft.com/office/officeart/2016/7/layout/RepeatingBendingProcessNew"/>
    <dgm:cxn modelId="{BB5D7A76-EE14-4CDD-9F42-8D5D6780583B}" type="presParOf" srcId="{D40B1FB0-CB6F-4B66-AC85-8F67937F08AB}" destId="{024D3353-9C36-406C-8DB6-835F2892E3AA}" srcOrd="0" destOrd="0" presId="urn:microsoft.com/office/officeart/2016/7/layout/RepeatingBendingProcessNew"/>
    <dgm:cxn modelId="{712E206E-0079-4CD0-BA9D-438A50456BE6}" type="presParOf" srcId="{487C7742-C700-4976-839E-17E3DD36454D}" destId="{9413809E-E89C-41B7-91D7-4852BE77C0B0}" srcOrd="2" destOrd="0" presId="urn:microsoft.com/office/officeart/2016/7/layout/RepeatingBendingProcessNew"/>
    <dgm:cxn modelId="{51AF4EE2-2F72-4968-ACD7-768EE5CBC79B}" type="presParOf" srcId="{487C7742-C700-4976-839E-17E3DD36454D}" destId="{71B6EA44-B2CE-45A0-9E7F-C0116F31326D}" srcOrd="3" destOrd="0" presId="urn:microsoft.com/office/officeart/2016/7/layout/RepeatingBendingProcessNew"/>
    <dgm:cxn modelId="{8813364E-F2C3-4198-B8A3-2DE7C7C1E079}" type="presParOf" srcId="{71B6EA44-B2CE-45A0-9E7F-C0116F31326D}" destId="{A543429B-0E61-47DC-8B9D-5EDC382D30E9}" srcOrd="0" destOrd="0" presId="urn:microsoft.com/office/officeart/2016/7/layout/RepeatingBendingProcessNew"/>
    <dgm:cxn modelId="{F9CFBABE-4E85-4C7D-BE3B-39AADF68FB33}" type="presParOf" srcId="{487C7742-C700-4976-839E-17E3DD36454D}" destId="{936D4911-04CC-4C8D-AFA3-1EEF8FCDC140}" srcOrd="4" destOrd="0" presId="urn:microsoft.com/office/officeart/2016/7/layout/RepeatingBendingProcessNew"/>
    <dgm:cxn modelId="{504A8D16-31C5-4305-B9D4-D8B36A198B4C}" type="presParOf" srcId="{487C7742-C700-4976-839E-17E3DD36454D}" destId="{3C907337-F3AA-4188-8A48-8B7F31F3C6D3}" srcOrd="5" destOrd="0" presId="urn:microsoft.com/office/officeart/2016/7/layout/RepeatingBendingProcessNew"/>
    <dgm:cxn modelId="{C3F62335-AFE6-41BF-8E30-6D054FF01D1F}" type="presParOf" srcId="{3C907337-F3AA-4188-8A48-8B7F31F3C6D3}" destId="{8ECEB23E-E1CC-4254-8E68-934AB777B118}" srcOrd="0" destOrd="0" presId="urn:microsoft.com/office/officeart/2016/7/layout/RepeatingBendingProcessNew"/>
    <dgm:cxn modelId="{B86A0E25-2FAE-426F-89D8-E5DDE3C23A9B}" type="presParOf" srcId="{487C7742-C700-4976-839E-17E3DD36454D}" destId="{792B5FF9-CBB4-4991-B46D-B0CEE3A19AA4}" srcOrd="6" destOrd="0" presId="urn:microsoft.com/office/officeart/2016/7/layout/RepeatingBendingProcessNew"/>
    <dgm:cxn modelId="{BB106FEC-4114-4AA2-B95B-05B4A86FC43D}" type="presParOf" srcId="{487C7742-C700-4976-839E-17E3DD36454D}" destId="{739B9404-64B5-4B1F-8564-216F095FC0F0}" srcOrd="7" destOrd="0" presId="urn:microsoft.com/office/officeart/2016/7/layout/RepeatingBendingProcessNew"/>
    <dgm:cxn modelId="{69319A76-0F49-48A8-B8C7-523B75F3AF2B}" type="presParOf" srcId="{739B9404-64B5-4B1F-8564-216F095FC0F0}" destId="{A04F1291-2026-447A-9227-C0F15986C94A}" srcOrd="0" destOrd="0" presId="urn:microsoft.com/office/officeart/2016/7/layout/RepeatingBendingProcessNew"/>
    <dgm:cxn modelId="{9E826767-B45C-418D-9E13-75BB37F236CC}" type="presParOf" srcId="{487C7742-C700-4976-839E-17E3DD36454D}" destId="{DE389AAA-2CA2-446B-B114-355FF969B026}" srcOrd="8" destOrd="0" presId="urn:microsoft.com/office/officeart/2016/7/layout/RepeatingBendingProcessNew"/>
    <dgm:cxn modelId="{D071ACA4-EC09-4A7F-A252-25BAF33249CE}" type="presParOf" srcId="{487C7742-C700-4976-839E-17E3DD36454D}" destId="{3C761057-F521-41D1-BA5B-6FAC884183E0}" srcOrd="9" destOrd="0" presId="urn:microsoft.com/office/officeart/2016/7/layout/RepeatingBendingProcessNew"/>
    <dgm:cxn modelId="{71B2E986-16C1-449F-AB60-AD85C56F1176}" type="presParOf" srcId="{3C761057-F521-41D1-BA5B-6FAC884183E0}" destId="{AF11D9FB-9DC0-4332-90E9-0D7F6A5ABB9A}" srcOrd="0" destOrd="0" presId="urn:microsoft.com/office/officeart/2016/7/layout/RepeatingBendingProcessNew"/>
    <dgm:cxn modelId="{79CDDBE5-D62F-4C80-9D0D-B19A7D3BA036}" type="presParOf" srcId="{487C7742-C700-4976-839E-17E3DD36454D}" destId="{313687B0-9A96-431F-813C-91E8B0408971}" srcOrd="10" destOrd="0" presId="urn:microsoft.com/office/officeart/2016/7/layout/RepeatingBendingProcessNew"/>
    <dgm:cxn modelId="{C59B5692-9C67-48F4-A7B3-53B1A59E0662}" type="presParOf" srcId="{487C7742-C700-4976-839E-17E3DD36454D}" destId="{0E3DE8C0-C178-4DF6-8832-4DCF53BA10A2}" srcOrd="11" destOrd="0" presId="urn:microsoft.com/office/officeart/2016/7/layout/RepeatingBendingProcessNew"/>
    <dgm:cxn modelId="{19449E7E-6F3F-437C-A472-AF87246A348D}" type="presParOf" srcId="{0E3DE8C0-C178-4DF6-8832-4DCF53BA10A2}" destId="{CF1A5B97-BED2-4AAB-A07D-AE51926F61C2}" srcOrd="0" destOrd="0" presId="urn:microsoft.com/office/officeart/2016/7/layout/RepeatingBendingProcessNew"/>
    <dgm:cxn modelId="{02B908A8-A602-4FE0-9F2D-2E38D80CC11D}" type="presParOf" srcId="{487C7742-C700-4976-839E-17E3DD36454D}" destId="{E1254A07-E429-4C3B-8D0F-6C838748911C}" srcOrd="12" destOrd="0" presId="urn:microsoft.com/office/officeart/2016/7/layout/RepeatingBendingProcessNew"/>
    <dgm:cxn modelId="{89569240-7776-4A51-B65F-CF86EE49EE88}" type="presParOf" srcId="{487C7742-C700-4976-839E-17E3DD36454D}" destId="{09FBA23C-D37A-42F8-9744-94244EB658F1}" srcOrd="13" destOrd="0" presId="urn:microsoft.com/office/officeart/2016/7/layout/RepeatingBendingProcessNew"/>
    <dgm:cxn modelId="{1D6BB85E-48B9-47B9-9D39-C4F52BA054DB}" type="presParOf" srcId="{09FBA23C-D37A-42F8-9744-94244EB658F1}" destId="{87063B59-5126-40EB-858F-B7DA215549C3}" srcOrd="0" destOrd="0" presId="urn:microsoft.com/office/officeart/2016/7/layout/RepeatingBendingProcessNew"/>
    <dgm:cxn modelId="{2A8AD80A-CD97-4CB9-B7C0-4F3505421BC3}" type="presParOf" srcId="{487C7742-C700-4976-839E-17E3DD36454D}" destId="{091493BF-4F69-4E55-A594-3B5F04B1E89A}" srcOrd="14" destOrd="0" presId="urn:microsoft.com/office/officeart/2016/7/layout/RepeatingBendingProcessNew"/>
    <dgm:cxn modelId="{80061FC7-9CE4-4A75-95E6-D3B0680B3758}" type="presParOf" srcId="{487C7742-C700-4976-839E-17E3DD36454D}" destId="{C945F947-FD11-4DB0-8263-5B5B02036CF8}" srcOrd="15" destOrd="0" presId="urn:microsoft.com/office/officeart/2016/7/layout/RepeatingBendingProcessNew"/>
    <dgm:cxn modelId="{B026F977-08E4-4DFE-867D-21FC1CEAE326}" type="presParOf" srcId="{C945F947-FD11-4DB0-8263-5B5B02036CF8}" destId="{3D7C55D9-11CA-463D-8B57-BAE697D9287C}" srcOrd="0" destOrd="0" presId="urn:microsoft.com/office/officeart/2016/7/layout/RepeatingBendingProcessNew"/>
    <dgm:cxn modelId="{4B4B68FE-4735-4B8C-BC60-8753B8E240E3}" type="presParOf" srcId="{487C7742-C700-4976-839E-17E3DD36454D}" destId="{3011CB3A-F482-43E7-B9A3-5E8AF2C846E4}" srcOrd="16"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D625E4F-720F-41D6-8195-9EC68DEE8FDE}"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A5AE052B-5AF0-496D-B98E-C1CB4788EAE3}">
      <dgm:prSet custT="1"/>
      <dgm:spPr/>
      <dgm:t>
        <a:bodyPr/>
        <a:lstStyle/>
        <a:p>
          <a:r>
            <a:rPr lang="en-GB" sz="2000"/>
            <a:t>“Legless in London is a game you could easily become immersed in and have a lot of fun…. It’s well thought through with an array of characters.” – Jon</a:t>
          </a:r>
          <a:endParaRPr lang="en-US" sz="2000"/>
        </a:p>
      </dgm:t>
    </dgm:pt>
    <dgm:pt modelId="{D346514D-BC5B-4594-8F9A-25D84FF68746}" type="parTrans" cxnId="{90EDC58C-26EF-46D4-8A0E-4165FC1A6482}">
      <dgm:prSet/>
      <dgm:spPr/>
      <dgm:t>
        <a:bodyPr/>
        <a:lstStyle/>
        <a:p>
          <a:endParaRPr lang="en-US" sz="2000"/>
        </a:p>
      </dgm:t>
    </dgm:pt>
    <dgm:pt modelId="{C7459F71-7B54-49B3-A6BD-4E8E154D453D}" type="sibTrans" cxnId="{90EDC58C-26EF-46D4-8A0E-4165FC1A6482}">
      <dgm:prSet/>
      <dgm:spPr/>
      <dgm:t>
        <a:bodyPr/>
        <a:lstStyle/>
        <a:p>
          <a:endParaRPr lang="en-US" sz="2000"/>
        </a:p>
      </dgm:t>
    </dgm:pt>
    <dgm:pt modelId="{8F54F145-1792-4B9C-80E2-C6FF27C0A3E1}">
      <dgm:prSet custT="1"/>
      <dgm:spPr/>
      <dgm:t>
        <a:bodyPr/>
        <a:lstStyle/>
        <a:p>
          <a:r>
            <a:rPr lang="en-GB" sz="2000"/>
            <a:t>“Great game… Makes talking about disability &amp; its effect (modern &amp; historical) easier &amp; less taboo.” – Mat</a:t>
          </a:r>
          <a:endParaRPr lang="en-US" sz="2000"/>
        </a:p>
      </dgm:t>
    </dgm:pt>
    <dgm:pt modelId="{B739D07A-A204-4FB7-8B2E-F729564A8D6B}" type="parTrans" cxnId="{45FA764E-4ED5-4C6D-9355-E374C2B3DCAC}">
      <dgm:prSet/>
      <dgm:spPr/>
      <dgm:t>
        <a:bodyPr/>
        <a:lstStyle/>
        <a:p>
          <a:endParaRPr lang="en-US" sz="2000"/>
        </a:p>
      </dgm:t>
    </dgm:pt>
    <dgm:pt modelId="{3C6BB2FC-E65A-49AF-9F67-3EAD3F2C1CEA}" type="sibTrans" cxnId="{45FA764E-4ED5-4C6D-9355-E374C2B3DCAC}">
      <dgm:prSet/>
      <dgm:spPr/>
      <dgm:t>
        <a:bodyPr/>
        <a:lstStyle/>
        <a:p>
          <a:endParaRPr lang="en-US" sz="2000"/>
        </a:p>
      </dgm:t>
    </dgm:pt>
    <dgm:pt modelId="{9D7248E7-B637-4533-BB49-376C127AD7AF}">
      <dgm:prSet custT="1"/>
      <dgm:spPr/>
      <dgm:t>
        <a:bodyPr/>
        <a:lstStyle/>
        <a:p>
          <a:r>
            <a:rPr lang="en-GB" sz="2000"/>
            <a:t>“Very accessible for those with ADHD with short-term goals in sequence. Street events are really fun too!” – Maddy</a:t>
          </a:r>
          <a:endParaRPr lang="en-US" sz="2000"/>
        </a:p>
      </dgm:t>
    </dgm:pt>
    <dgm:pt modelId="{3DB430CF-6EFF-4783-BADE-08EB6190D4EC}" type="parTrans" cxnId="{E05BF1E6-1283-40F3-8C03-E5722181D529}">
      <dgm:prSet/>
      <dgm:spPr/>
      <dgm:t>
        <a:bodyPr/>
        <a:lstStyle/>
        <a:p>
          <a:endParaRPr lang="en-US" sz="2000"/>
        </a:p>
      </dgm:t>
    </dgm:pt>
    <dgm:pt modelId="{F21B1D8B-6349-4D54-AE37-14F4E04CED40}" type="sibTrans" cxnId="{E05BF1E6-1283-40F3-8C03-E5722181D529}">
      <dgm:prSet/>
      <dgm:spPr/>
      <dgm:t>
        <a:bodyPr/>
        <a:lstStyle/>
        <a:p>
          <a:endParaRPr lang="en-US" sz="2000"/>
        </a:p>
      </dgm:t>
    </dgm:pt>
    <dgm:pt modelId="{2648A6F2-326C-4CAD-A008-B275D1DD57AF}">
      <dgm:prSet custT="1"/>
      <dgm:spPr/>
      <dgm:t>
        <a:bodyPr/>
        <a:lstStyle/>
        <a:p>
          <a:r>
            <a:rPr lang="en-GB" sz="2000"/>
            <a:t>“Really cool board game! Great way of teaching about the experiences of disabled people in history.” – Callum</a:t>
          </a:r>
          <a:endParaRPr lang="en-US" sz="2000"/>
        </a:p>
      </dgm:t>
    </dgm:pt>
    <dgm:pt modelId="{24C3B7A5-C778-44BC-A25F-49678F7B618B}" type="parTrans" cxnId="{2FA75FDA-EC5E-4B3C-8313-597B7FF3A6DE}">
      <dgm:prSet/>
      <dgm:spPr/>
      <dgm:t>
        <a:bodyPr/>
        <a:lstStyle/>
        <a:p>
          <a:endParaRPr lang="en-US" sz="2000"/>
        </a:p>
      </dgm:t>
    </dgm:pt>
    <dgm:pt modelId="{BEDC8E8A-0DD1-4325-A214-CF215E7BE989}" type="sibTrans" cxnId="{2FA75FDA-EC5E-4B3C-8313-597B7FF3A6DE}">
      <dgm:prSet/>
      <dgm:spPr/>
      <dgm:t>
        <a:bodyPr/>
        <a:lstStyle/>
        <a:p>
          <a:endParaRPr lang="en-US" sz="2000"/>
        </a:p>
      </dgm:t>
    </dgm:pt>
    <dgm:pt modelId="{2D01DBA0-F74D-4654-A1B9-4AC539C240B3}">
      <dgm:prSet custT="1"/>
      <dgm:spPr/>
      <dgm:t>
        <a:bodyPr/>
        <a:lstStyle/>
        <a:p>
          <a:r>
            <a:rPr lang="en-GB" sz="2000"/>
            <a:t>“Loved the ease in which a complete novice can pick up the game.” – Sam</a:t>
          </a:r>
          <a:endParaRPr lang="en-US" sz="2000"/>
        </a:p>
      </dgm:t>
    </dgm:pt>
    <dgm:pt modelId="{BB8DC403-A169-49B6-B61F-898498A44F8A}" type="parTrans" cxnId="{AA285339-100F-411B-8F73-7667C88C0953}">
      <dgm:prSet/>
      <dgm:spPr/>
      <dgm:t>
        <a:bodyPr/>
        <a:lstStyle/>
        <a:p>
          <a:endParaRPr lang="en-US" sz="2000"/>
        </a:p>
      </dgm:t>
    </dgm:pt>
    <dgm:pt modelId="{35E106AE-5305-4CF9-BE1C-5C59141F5E5A}" type="sibTrans" cxnId="{AA285339-100F-411B-8F73-7667C88C0953}">
      <dgm:prSet/>
      <dgm:spPr/>
      <dgm:t>
        <a:bodyPr/>
        <a:lstStyle/>
        <a:p>
          <a:endParaRPr lang="en-US" sz="2000"/>
        </a:p>
      </dgm:t>
    </dgm:pt>
    <dgm:pt modelId="{21D0D727-A83A-487B-91C2-BCA562134A7B}">
      <dgm:prSet custT="1"/>
      <dgm:spPr/>
      <dgm:t>
        <a:bodyPr/>
        <a:lstStyle/>
        <a:p>
          <a:r>
            <a:rPr lang="en-GB" sz="2000"/>
            <a:t>“Fun game – loved the story element and the characters.” – Iola</a:t>
          </a:r>
          <a:endParaRPr lang="en-US" sz="2000"/>
        </a:p>
      </dgm:t>
    </dgm:pt>
    <dgm:pt modelId="{6D581AE3-A61E-40EE-AA70-25E70A320DF5}" type="parTrans" cxnId="{3C54E071-9666-4BF8-A81D-A7C9C30D95B6}">
      <dgm:prSet/>
      <dgm:spPr/>
      <dgm:t>
        <a:bodyPr/>
        <a:lstStyle/>
        <a:p>
          <a:endParaRPr lang="en-US" sz="2000"/>
        </a:p>
      </dgm:t>
    </dgm:pt>
    <dgm:pt modelId="{EAF75386-24A2-4543-A73C-A3461E8F18B9}" type="sibTrans" cxnId="{3C54E071-9666-4BF8-A81D-A7C9C30D95B6}">
      <dgm:prSet/>
      <dgm:spPr/>
      <dgm:t>
        <a:bodyPr/>
        <a:lstStyle/>
        <a:p>
          <a:endParaRPr lang="en-US" sz="2000"/>
        </a:p>
      </dgm:t>
    </dgm:pt>
    <dgm:pt modelId="{A1846122-CA3D-415C-84B2-4E053E02C121}" type="pres">
      <dgm:prSet presAssocID="{4D625E4F-720F-41D6-8195-9EC68DEE8FDE}" presName="vert0" presStyleCnt="0">
        <dgm:presLayoutVars>
          <dgm:dir/>
          <dgm:animOne val="branch"/>
          <dgm:animLvl val="lvl"/>
        </dgm:presLayoutVars>
      </dgm:prSet>
      <dgm:spPr/>
    </dgm:pt>
    <dgm:pt modelId="{4669788D-DD70-497C-8204-4EE0810286D9}" type="pres">
      <dgm:prSet presAssocID="{A5AE052B-5AF0-496D-B98E-C1CB4788EAE3}" presName="thickLine" presStyleLbl="alignNode1" presStyleIdx="0" presStyleCnt="6"/>
      <dgm:spPr/>
    </dgm:pt>
    <dgm:pt modelId="{BBED63D3-5064-46A8-B0A9-3C6263E27EE1}" type="pres">
      <dgm:prSet presAssocID="{A5AE052B-5AF0-496D-B98E-C1CB4788EAE3}" presName="horz1" presStyleCnt="0"/>
      <dgm:spPr/>
    </dgm:pt>
    <dgm:pt modelId="{8545CC4D-617C-46C9-B8EC-8F7FF54DD6E7}" type="pres">
      <dgm:prSet presAssocID="{A5AE052B-5AF0-496D-B98E-C1CB4788EAE3}" presName="tx1" presStyleLbl="revTx" presStyleIdx="0" presStyleCnt="6"/>
      <dgm:spPr/>
    </dgm:pt>
    <dgm:pt modelId="{C5974EC5-E7E0-4852-8C0B-31BAB19CE87E}" type="pres">
      <dgm:prSet presAssocID="{A5AE052B-5AF0-496D-B98E-C1CB4788EAE3}" presName="vert1" presStyleCnt="0"/>
      <dgm:spPr/>
    </dgm:pt>
    <dgm:pt modelId="{390ABFA0-158D-4240-8C46-E5158BD13603}" type="pres">
      <dgm:prSet presAssocID="{8F54F145-1792-4B9C-80E2-C6FF27C0A3E1}" presName="thickLine" presStyleLbl="alignNode1" presStyleIdx="1" presStyleCnt="6"/>
      <dgm:spPr/>
    </dgm:pt>
    <dgm:pt modelId="{A7D2FDE5-ADB2-458C-BEB1-DCF480AE45A5}" type="pres">
      <dgm:prSet presAssocID="{8F54F145-1792-4B9C-80E2-C6FF27C0A3E1}" presName="horz1" presStyleCnt="0"/>
      <dgm:spPr/>
    </dgm:pt>
    <dgm:pt modelId="{3276B91B-F8A7-4CC3-919D-BB0D4533B6B2}" type="pres">
      <dgm:prSet presAssocID="{8F54F145-1792-4B9C-80E2-C6FF27C0A3E1}" presName="tx1" presStyleLbl="revTx" presStyleIdx="1" presStyleCnt="6"/>
      <dgm:spPr/>
    </dgm:pt>
    <dgm:pt modelId="{A5A902C6-F736-45E4-AD97-8989C13A1FC9}" type="pres">
      <dgm:prSet presAssocID="{8F54F145-1792-4B9C-80E2-C6FF27C0A3E1}" presName="vert1" presStyleCnt="0"/>
      <dgm:spPr/>
    </dgm:pt>
    <dgm:pt modelId="{DB4C8C56-CCCC-4B3E-9F62-CC5A63BC4C0F}" type="pres">
      <dgm:prSet presAssocID="{9D7248E7-B637-4533-BB49-376C127AD7AF}" presName="thickLine" presStyleLbl="alignNode1" presStyleIdx="2" presStyleCnt="6"/>
      <dgm:spPr/>
    </dgm:pt>
    <dgm:pt modelId="{F61A5D6E-C994-4A45-97C5-862F90BDBAD4}" type="pres">
      <dgm:prSet presAssocID="{9D7248E7-B637-4533-BB49-376C127AD7AF}" presName="horz1" presStyleCnt="0"/>
      <dgm:spPr/>
    </dgm:pt>
    <dgm:pt modelId="{5BF0F7A6-395A-4A61-ACF3-D7BF0D01AA3B}" type="pres">
      <dgm:prSet presAssocID="{9D7248E7-B637-4533-BB49-376C127AD7AF}" presName="tx1" presStyleLbl="revTx" presStyleIdx="2" presStyleCnt="6"/>
      <dgm:spPr/>
    </dgm:pt>
    <dgm:pt modelId="{7493DD99-3A54-46A3-88A2-783FFB74647C}" type="pres">
      <dgm:prSet presAssocID="{9D7248E7-B637-4533-BB49-376C127AD7AF}" presName="vert1" presStyleCnt="0"/>
      <dgm:spPr/>
    </dgm:pt>
    <dgm:pt modelId="{638F0A2A-49DA-4A83-97DE-1A8238DAE39C}" type="pres">
      <dgm:prSet presAssocID="{2648A6F2-326C-4CAD-A008-B275D1DD57AF}" presName="thickLine" presStyleLbl="alignNode1" presStyleIdx="3" presStyleCnt="6"/>
      <dgm:spPr/>
    </dgm:pt>
    <dgm:pt modelId="{3BB3F34B-C3B7-4C40-9F47-8A10FAA52E82}" type="pres">
      <dgm:prSet presAssocID="{2648A6F2-326C-4CAD-A008-B275D1DD57AF}" presName="horz1" presStyleCnt="0"/>
      <dgm:spPr/>
    </dgm:pt>
    <dgm:pt modelId="{357D17B0-F398-4115-A1A5-82EB08E07BC4}" type="pres">
      <dgm:prSet presAssocID="{2648A6F2-326C-4CAD-A008-B275D1DD57AF}" presName="tx1" presStyleLbl="revTx" presStyleIdx="3" presStyleCnt="6"/>
      <dgm:spPr/>
    </dgm:pt>
    <dgm:pt modelId="{8B67A7C3-FD40-4C75-89B5-D07368593946}" type="pres">
      <dgm:prSet presAssocID="{2648A6F2-326C-4CAD-A008-B275D1DD57AF}" presName="vert1" presStyleCnt="0"/>
      <dgm:spPr/>
    </dgm:pt>
    <dgm:pt modelId="{2FE9F1F3-B3B3-4C3E-A51E-D58AED7AE756}" type="pres">
      <dgm:prSet presAssocID="{2D01DBA0-F74D-4654-A1B9-4AC539C240B3}" presName="thickLine" presStyleLbl="alignNode1" presStyleIdx="4" presStyleCnt="6"/>
      <dgm:spPr/>
    </dgm:pt>
    <dgm:pt modelId="{637C2735-E348-43C4-AE23-0EC2A167279D}" type="pres">
      <dgm:prSet presAssocID="{2D01DBA0-F74D-4654-A1B9-4AC539C240B3}" presName="horz1" presStyleCnt="0"/>
      <dgm:spPr/>
    </dgm:pt>
    <dgm:pt modelId="{EFB2481B-2AC5-4808-9AAB-6A120EA9F64B}" type="pres">
      <dgm:prSet presAssocID="{2D01DBA0-F74D-4654-A1B9-4AC539C240B3}" presName="tx1" presStyleLbl="revTx" presStyleIdx="4" presStyleCnt="6"/>
      <dgm:spPr/>
    </dgm:pt>
    <dgm:pt modelId="{CEAA70F9-3382-4E28-BC85-2EDB15999003}" type="pres">
      <dgm:prSet presAssocID="{2D01DBA0-F74D-4654-A1B9-4AC539C240B3}" presName="vert1" presStyleCnt="0"/>
      <dgm:spPr/>
    </dgm:pt>
    <dgm:pt modelId="{E452E7DE-28F2-4338-A630-25110FF97CA3}" type="pres">
      <dgm:prSet presAssocID="{21D0D727-A83A-487B-91C2-BCA562134A7B}" presName="thickLine" presStyleLbl="alignNode1" presStyleIdx="5" presStyleCnt="6"/>
      <dgm:spPr/>
    </dgm:pt>
    <dgm:pt modelId="{780B7379-626F-49A7-942B-9C868F6B0C57}" type="pres">
      <dgm:prSet presAssocID="{21D0D727-A83A-487B-91C2-BCA562134A7B}" presName="horz1" presStyleCnt="0"/>
      <dgm:spPr/>
    </dgm:pt>
    <dgm:pt modelId="{1265C3F0-0086-40E5-99AE-AF2BBBE1D978}" type="pres">
      <dgm:prSet presAssocID="{21D0D727-A83A-487B-91C2-BCA562134A7B}" presName="tx1" presStyleLbl="revTx" presStyleIdx="5" presStyleCnt="6"/>
      <dgm:spPr/>
    </dgm:pt>
    <dgm:pt modelId="{DBD9A5FC-F58C-4D17-9E3A-D8D306930A05}" type="pres">
      <dgm:prSet presAssocID="{21D0D727-A83A-487B-91C2-BCA562134A7B}" presName="vert1" presStyleCnt="0"/>
      <dgm:spPr/>
    </dgm:pt>
  </dgm:ptLst>
  <dgm:cxnLst>
    <dgm:cxn modelId="{4076130C-CD8B-4A4D-A000-233994DE30DF}" type="presOf" srcId="{21D0D727-A83A-487B-91C2-BCA562134A7B}" destId="{1265C3F0-0086-40E5-99AE-AF2BBBE1D978}" srcOrd="0" destOrd="0" presId="urn:microsoft.com/office/officeart/2008/layout/LinedList"/>
    <dgm:cxn modelId="{CFA57934-F4BC-44FE-8CFE-A27784581278}" type="presOf" srcId="{9D7248E7-B637-4533-BB49-376C127AD7AF}" destId="{5BF0F7A6-395A-4A61-ACF3-D7BF0D01AA3B}" srcOrd="0" destOrd="0" presId="urn:microsoft.com/office/officeart/2008/layout/LinedList"/>
    <dgm:cxn modelId="{AA285339-100F-411B-8F73-7667C88C0953}" srcId="{4D625E4F-720F-41D6-8195-9EC68DEE8FDE}" destId="{2D01DBA0-F74D-4654-A1B9-4AC539C240B3}" srcOrd="4" destOrd="0" parTransId="{BB8DC403-A169-49B6-B61F-898498A44F8A}" sibTransId="{35E106AE-5305-4CF9-BE1C-5C59141F5E5A}"/>
    <dgm:cxn modelId="{FB7F1960-28C8-4265-B96A-C99325800D84}" type="presOf" srcId="{2D01DBA0-F74D-4654-A1B9-4AC539C240B3}" destId="{EFB2481B-2AC5-4808-9AAB-6A120EA9F64B}" srcOrd="0" destOrd="0" presId="urn:microsoft.com/office/officeart/2008/layout/LinedList"/>
    <dgm:cxn modelId="{45FA764E-4ED5-4C6D-9355-E374C2B3DCAC}" srcId="{4D625E4F-720F-41D6-8195-9EC68DEE8FDE}" destId="{8F54F145-1792-4B9C-80E2-C6FF27C0A3E1}" srcOrd="1" destOrd="0" parTransId="{B739D07A-A204-4FB7-8B2E-F729564A8D6B}" sibTransId="{3C6BB2FC-E65A-49AF-9F67-3EAD3F2C1CEA}"/>
    <dgm:cxn modelId="{3C54E071-9666-4BF8-A81D-A7C9C30D95B6}" srcId="{4D625E4F-720F-41D6-8195-9EC68DEE8FDE}" destId="{21D0D727-A83A-487B-91C2-BCA562134A7B}" srcOrd="5" destOrd="0" parTransId="{6D581AE3-A61E-40EE-AA70-25E70A320DF5}" sibTransId="{EAF75386-24A2-4543-A73C-A3461E8F18B9}"/>
    <dgm:cxn modelId="{D4AB6A72-E7F0-447E-ADC3-D654DD373606}" type="presOf" srcId="{8F54F145-1792-4B9C-80E2-C6FF27C0A3E1}" destId="{3276B91B-F8A7-4CC3-919D-BB0D4533B6B2}" srcOrd="0" destOrd="0" presId="urn:microsoft.com/office/officeart/2008/layout/LinedList"/>
    <dgm:cxn modelId="{572DDA85-4393-47DE-8D88-82175E63F86D}" type="presOf" srcId="{A5AE052B-5AF0-496D-B98E-C1CB4788EAE3}" destId="{8545CC4D-617C-46C9-B8EC-8F7FF54DD6E7}" srcOrd="0" destOrd="0" presId="urn:microsoft.com/office/officeart/2008/layout/LinedList"/>
    <dgm:cxn modelId="{90EDC58C-26EF-46D4-8A0E-4165FC1A6482}" srcId="{4D625E4F-720F-41D6-8195-9EC68DEE8FDE}" destId="{A5AE052B-5AF0-496D-B98E-C1CB4788EAE3}" srcOrd="0" destOrd="0" parTransId="{D346514D-BC5B-4594-8F9A-25D84FF68746}" sibTransId="{C7459F71-7B54-49B3-A6BD-4E8E154D453D}"/>
    <dgm:cxn modelId="{3C0DC4B6-5D17-494F-832E-9125DCEBB050}" type="presOf" srcId="{2648A6F2-326C-4CAD-A008-B275D1DD57AF}" destId="{357D17B0-F398-4115-A1A5-82EB08E07BC4}" srcOrd="0" destOrd="0" presId="urn:microsoft.com/office/officeart/2008/layout/LinedList"/>
    <dgm:cxn modelId="{F08C1EC3-BB6C-434F-9985-DC9F2472609C}" type="presOf" srcId="{4D625E4F-720F-41D6-8195-9EC68DEE8FDE}" destId="{A1846122-CA3D-415C-84B2-4E053E02C121}" srcOrd="0" destOrd="0" presId="urn:microsoft.com/office/officeart/2008/layout/LinedList"/>
    <dgm:cxn modelId="{2FA75FDA-EC5E-4B3C-8313-597B7FF3A6DE}" srcId="{4D625E4F-720F-41D6-8195-9EC68DEE8FDE}" destId="{2648A6F2-326C-4CAD-A008-B275D1DD57AF}" srcOrd="3" destOrd="0" parTransId="{24C3B7A5-C778-44BC-A25F-49678F7B618B}" sibTransId="{BEDC8E8A-0DD1-4325-A214-CF215E7BE989}"/>
    <dgm:cxn modelId="{E05BF1E6-1283-40F3-8C03-E5722181D529}" srcId="{4D625E4F-720F-41D6-8195-9EC68DEE8FDE}" destId="{9D7248E7-B637-4533-BB49-376C127AD7AF}" srcOrd="2" destOrd="0" parTransId="{3DB430CF-6EFF-4783-BADE-08EB6190D4EC}" sibTransId="{F21B1D8B-6349-4D54-AE37-14F4E04CED40}"/>
    <dgm:cxn modelId="{E05A6CDB-2BF3-4718-839E-F2C43D703970}" type="presParOf" srcId="{A1846122-CA3D-415C-84B2-4E053E02C121}" destId="{4669788D-DD70-497C-8204-4EE0810286D9}" srcOrd="0" destOrd="0" presId="urn:microsoft.com/office/officeart/2008/layout/LinedList"/>
    <dgm:cxn modelId="{FA81D70A-28E3-4C7C-AE9A-E739B933A8B6}" type="presParOf" srcId="{A1846122-CA3D-415C-84B2-4E053E02C121}" destId="{BBED63D3-5064-46A8-B0A9-3C6263E27EE1}" srcOrd="1" destOrd="0" presId="urn:microsoft.com/office/officeart/2008/layout/LinedList"/>
    <dgm:cxn modelId="{6D4D8FC5-31A0-4DD1-903C-8FA4A19A609E}" type="presParOf" srcId="{BBED63D3-5064-46A8-B0A9-3C6263E27EE1}" destId="{8545CC4D-617C-46C9-B8EC-8F7FF54DD6E7}" srcOrd="0" destOrd="0" presId="urn:microsoft.com/office/officeart/2008/layout/LinedList"/>
    <dgm:cxn modelId="{190940F6-0166-4FBC-8C4B-A61BC00A3646}" type="presParOf" srcId="{BBED63D3-5064-46A8-B0A9-3C6263E27EE1}" destId="{C5974EC5-E7E0-4852-8C0B-31BAB19CE87E}" srcOrd="1" destOrd="0" presId="urn:microsoft.com/office/officeart/2008/layout/LinedList"/>
    <dgm:cxn modelId="{3F0F6A96-8858-4A02-9C11-60AF4EE599A4}" type="presParOf" srcId="{A1846122-CA3D-415C-84B2-4E053E02C121}" destId="{390ABFA0-158D-4240-8C46-E5158BD13603}" srcOrd="2" destOrd="0" presId="urn:microsoft.com/office/officeart/2008/layout/LinedList"/>
    <dgm:cxn modelId="{E344E120-6DE8-440D-826F-3DBEB0A71AAC}" type="presParOf" srcId="{A1846122-CA3D-415C-84B2-4E053E02C121}" destId="{A7D2FDE5-ADB2-458C-BEB1-DCF480AE45A5}" srcOrd="3" destOrd="0" presId="urn:microsoft.com/office/officeart/2008/layout/LinedList"/>
    <dgm:cxn modelId="{8BD4A5CE-FF14-4196-B182-502ECBCEBF47}" type="presParOf" srcId="{A7D2FDE5-ADB2-458C-BEB1-DCF480AE45A5}" destId="{3276B91B-F8A7-4CC3-919D-BB0D4533B6B2}" srcOrd="0" destOrd="0" presId="urn:microsoft.com/office/officeart/2008/layout/LinedList"/>
    <dgm:cxn modelId="{6E826D19-FF31-4BE0-B7A4-17F4A3FFA6B8}" type="presParOf" srcId="{A7D2FDE5-ADB2-458C-BEB1-DCF480AE45A5}" destId="{A5A902C6-F736-45E4-AD97-8989C13A1FC9}" srcOrd="1" destOrd="0" presId="urn:microsoft.com/office/officeart/2008/layout/LinedList"/>
    <dgm:cxn modelId="{468EE80D-7BB7-4FA1-830B-079C9044D85D}" type="presParOf" srcId="{A1846122-CA3D-415C-84B2-4E053E02C121}" destId="{DB4C8C56-CCCC-4B3E-9F62-CC5A63BC4C0F}" srcOrd="4" destOrd="0" presId="urn:microsoft.com/office/officeart/2008/layout/LinedList"/>
    <dgm:cxn modelId="{3EB55EB4-1421-4F9C-86A5-3AA9363FCA7E}" type="presParOf" srcId="{A1846122-CA3D-415C-84B2-4E053E02C121}" destId="{F61A5D6E-C994-4A45-97C5-862F90BDBAD4}" srcOrd="5" destOrd="0" presId="urn:microsoft.com/office/officeart/2008/layout/LinedList"/>
    <dgm:cxn modelId="{F83827E0-491C-4E3C-B956-025E1B3EB7CC}" type="presParOf" srcId="{F61A5D6E-C994-4A45-97C5-862F90BDBAD4}" destId="{5BF0F7A6-395A-4A61-ACF3-D7BF0D01AA3B}" srcOrd="0" destOrd="0" presId="urn:microsoft.com/office/officeart/2008/layout/LinedList"/>
    <dgm:cxn modelId="{E8C4BAF1-1CDB-4DF4-90F8-7884C317C588}" type="presParOf" srcId="{F61A5D6E-C994-4A45-97C5-862F90BDBAD4}" destId="{7493DD99-3A54-46A3-88A2-783FFB74647C}" srcOrd="1" destOrd="0" presId="urn:microsoft.com/office/officeart/2008/layout/LinedList"/>
    <dgm:cxn modelId="{B05C6CDC-0987-44D3-8ABF-50B9A69B0B85}" type="presParOf" srcId="{A1846122-CA3D-415C-84B2-4E053E02C121}" destId="{638F0A2A-49DA-4A83-97DE-1A8238DAE39C}" srcOrd="6" destOrd="0" presId="urn:microsoft.com/office/officeart/2008/layout/LinedList"/>
    <dgm:cxn modelId="{65AE6539-386A-4B4A-93F3-34CCB8A2C627}" type="presParOf" srcId="{A1846122-CA3D-415C-84B2-4E053E02C121}" destId="{3BB3F34B-C3B7-4C40-9F47-8A10FAA52E82}" srcOrd="7" destOrd="0" presId="urn:microsoft.com/office/officeart/2008/layout/LinedList"/>
    <dgm:cxn modelId="{7AFAE09B-D5F1-4BB0-9469-CF9112462764}" type="presParOf" srcId="{3BB3F34B-C3B7-4C40-9F47-8A10FAA52E82}" destId="{357D17B0-F398-4115-A1A5-82EB08E07BC4}" srcOrd="0" destOrd="0" presId="urn:microsoft.com/office/officeart/2008/layout/LinedList"/>
    <dgm:cxn modelId="{66FF39D0-1BFF-4592-8117-075EFAF5D091}" type="presParOf" srcId="{3BB3F34B-C3B7-4C40-9F47-8A10FAA52E82}" destId="{8B67A7C3-FD40-4C75-89B5-D07368593946}" srcOrd="1" destOrd="0" presId="urn:microsoft.com/office/officeart/2008/layout/LinedList"/>
    <dgm:cxn modelId="{CFBB907D-F976-48D9-B0E4-2AB10F5F04F4}" type="presParOf" srcId="{A1846122-CA3D-415C-84B2-4E053E02C121}" destId="{2FE9F1F3-B3B3-4C3E-A51E-D58AED7AE756}" srcOrd="8" destOrd="0" presId="urn:microsoft.com/office/officeart/2008/layout/LinedList"/>
    <dgm:cxn modelId="{F06AF1F5-E3E9-4189-BA64-75B3F41D60BB}" type="presParOf" srcId="{A1846122-CA3D-415C-84B2-4E053E02C121}" destId="{637C2735-E348-43C4-AE23-0EC2A167279D}" srcOrd="9" destOrd="0" presId="urn:microsoft.com/office/officeart/2008/layout/LinedList"/>
    <dgm:cxn modelId="{17A74625-119A-4AD8-A8B4-90FDBBF30B57}" type="presParOf" srcId="{637C2735-E348-43C4-AE23-0EC2A167279D}" destId="{EFB2481B-2AC5-4808-9AAB-6A120EA9F64B}" srcOrd="0" destOrd="0" presId="urn:microsoft.com/office/officeart/2008/layout/LinedList"/>
    <dgm:cxn modelId="{E9EC0E36-5E5D-4B98-861A-2D2678ED907A}" type="presParOf" srcId="{637C2735-E348-43C4-AE23-0EC2A167279D}" destId="{CEAA70F9-3382-4E28-BC85-2EDB15999003}" srcOrd="1" destOrd="0" presId="urn:microsoft.com/office/officeart/2008/layout/LinedList"/>
    <dgm:cxn modelId="{72A6E0AC-6386-48B9-AE6F-E703643F55CA}" type="presParOf" srcId="{A1846122-CA3D-415C-84B2-4E053E02C121}" destId="{E452E7DE-28F2-4338-A630-25110FF97CA3}" srcOrd="10" destOrd="0" presId="urn:microsoft.com/office/officeart/2008/layout/LinedList"/>
    <dgm:cxn modelId="{EACA5860-FD5C-45AA-BB7E-E25297EF4BB6}" type="presParOf" srcId="{A1846122-CA3D-415C-84B2-4E053E02C121}" destId="{780B7379-626F-49A7-942B-9C868F6B0C57}" srcOrd="11" destOrd="0" presId="urn:microsoft.com/office/officeart/2008/layout/LinedList"/>
    <dgm:cxn modelId="{59D3BF08-C3D2-46B2-96C5-B5EDC7B0A804}" type="presParOf" srcId="{780B7379-626F-49A7-942B-9C868F6B0C57}" destId="{1265C3F0-0086-40E5-99AE-AF2BBBE1D978}" srcOrd="0" destOrd="0" presId="urn:microsoft.com/office/officeart/2008/layout/LinedList"/>
    <dgm:cxn modelId="{F2F257B8-4C87-4CC3-86FB-94AC11402C9D}" type="presParOf" srcId="{780B7379-626F-49A7-942B-9C868F6B0C57}" destId="{DBD9A5FC-F58C-4D17-9E3A-D8D306930A0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2C9244B-D960-4DC5-B33B-FF4EBAB26BAD}" type="doc">
      <dgm:prSet loTypeId="urn:microsoft.com/office/officeart/2016/7/layout/RepeatingBendingProcessNew" loCatId="process" qsTypeId="urn:microsoft.com/office/officeart/2005/8/quickstyle/simple4" qsCatId="simple" csTypeId="urn:microsoft.com/office/officeart/2005/8/colors/accent3_2" csCatId="accent3" phldr="1"/>
      <dgm:spPr/>
      <dgm:t>
        <a:bodyPr/>
        <a:lstStyle/>
        <a:p>
          <a:endParaRPr lang="en-US"/>
        </a:p>
      </dgm:t>
    </dgm:pt>
    <dgm:pt modelId="{F3C95EE2-31A5-4D34-89E2-F2E0C77FDB75}">
      <dgm:prSet/>
      <dgm:spPr/>
      <dgm:t>
        <a:bodyPr/>
        <a:lstStyle/>
        <a:p>
          <a:r>
            <a:rPr lang="en-GB" dirty="0"/>
            <a:t>Take the game to market—production, marketing, distribution, sales, etc.</a:t>
          </a:r>
          <a:endParaRPr lang="en-US" dirty="0"/>
        </a:p>
      </dgm:t>
    </dgm:pt>
    <dgm:pt modelId="{A857091D-85FA-4222-8168-0CE7E6FB9D0F}" type="parTrans" cxnId="{B4D0BB55-E0CB-403B-AA6B-0E550214FA9C}">
      <dgm:prSet/>
      <dgm:spPr/>
      <dgm:t>
        <a:bodyPr/>
        <a:lstStyle/>
        <a:p>
          <a:endParaRPr lang="en-US"/>
        </a:p>
      </dgm:t>
    </dgm:pt>
    <dgm:pt modelId="{F340EA63-3CFC-4118-A85C-2995511FD856}" type="sibTrans" cxnId="{B4D0BB55-E0CB-403B-AA6B-0E550214FA9C}">
      <dgm:prSet/>
      <dgm:spPr/>
      <dgm:t>
        <a:bodyPr/>
        <a:lstStyle/>
        <a:p>
          <a:endParaRPr lang="en-US"/>
        </a:p>
      </dgm:t>
    </dgm:pt>
    <dgm:pt modelId="{735109C5-36FA-47F0-9171-90A95FF4C981}">
      <dgm:prSet/>
      <dgm:spPr/>
      <dgm:t>
        <a:bodyPr/>
        <a:lstStyle/>
        <a:p>
          <a:r>
            <a:rPr lang="en-GB" dirty="0"/>
            <a:t>Organise play events with relevant user groups—you?</a:t>
          </a:r>
          <a:endParaRPr lang="en-US" dirty="0"/>
        </a:p>
      </dgm:t>
    </dgm:pt>
    <dgm:pt modelId="{EE906EE7-FECB-4F56-8F42-4C69AC555E83}" type="parTrans" cxnId="{6AD46E3F-088C-4D76-B3D9-18FC8DDCC21F}">
      <dgm:prSet/>
      <dgm:spPr/>
      <dgm:t>
        <a:bodyPr/>
        <a:lstStyle/>
        <a:p>
          <a:endParaRPr lang="en-US"/>
        </a:p>
      </dgm:t>
    </dgm:pt>
    <dgm:pt modelId="{2D391058-4C8F-4015-B5A1-D311274117CB}" type="sibTrans" cxnId="{6AD46E3F-088C-4D76-B3D9-18FC8DDCC21F}">
      <dgm:prSet/>
      <dgm:spPr/>
      <dgm:t>
        <a:bodyPr/>
        <a:lstStyle/>
        <a:p>
          <a:endParaRPr lang="en-US"/>
        </a:p>
      </dgm:t>
    </dgm:pt>
    <dgm:pt modelId="{EF5B5A43-B910-4E13-89A5-83589DCB6817}">
      <dgm:prSet/>
      <dgm:spPr/>
      <dgm:t>
        <a:bodyPr/>
        <a:lstStyle/>
        <a:p>
          <a:r>
            <a:rPr lang="en-GB" dirty="0"/>
            <a:t>Revise Inclusivity Guidelines and position in relation to other guidelines available.</a:t>
          </a:r>
          <a:endParaRPr lang="en-US" dirty="0"/>
        </a:p>
      </dgm:t>
    </dgm:pt>
    <dgm:pt modelId="{E6AC7644-9343-4BFB-913E-C893155F8E08}" type="parTrans" cxnId="{E8F242E8-3930-4BDD-8B86-DA17790C4CE0}">
      <dgm:prSet/>
      <dgm:spPr/>
      <dgm:t>
        <a:bodyPr/>
        <a:lstStyle/>
        <a:p>
          <a:endParaRPr lang="en-US"/>
        </a:p>
      </dgm:t>
    </dgm:pt>
    <dgm:pt modelId="{87DD2838-6E6E-4ED3-BADE-3DF5C56FD909}" type="sibTrans" cxnId="{E8F242E8-3930-4BDD-8B86-DA17790C4CE0}">
      <dgm:prSet/>
      <dgm:spPr/>
      <dgm:t>
        <a:bodyPr/>
        <a:lstStyle/>
        <a:p>
          <a:endParaRPr lang="en-US"/>
        </a:p>
      </dgm:t>
    </dgm:pt>
    <dgm:pt modelId="{8F235BF9-16C5-4208-8AEF-6D0E1764F577}">
      <dgm:prSet/>
      <dgm:spPr/>
      <dgm:t>
        <a:bodyPr/>
        <a:lstStyle/>
        <a:p>
          <a:r>
            <a:rPr lang="en-GB"/>
            <a:t>Engage other board games makers/designers with the guidelines.</a:t>
          </a:r>
          <a:endParaRPr lang="en-US"/>
        </a:p>
      </dgm:t>
    </dgm:pt>
    <dgm:pt modelId="{3FFA6077-5C55-45FD-B7FC-B785BB8725F7}" type="parTrans" cxnId="{5B215C54-A708-460A-92E0-4EC86275C8C4}">
      <dgm:prSet/>
      <dgm:spPr/>
      <dgm:t>
        <a:bodyPr/>
        <a:lstStyle/>
        <a:p>
          <a:endParaRPr lang="en-US"/>
        </a:p>
      </dgm:t>
    </dgm:pt>
    <dgm:pt modelId="{987A35B8-1A2C-415A-B908-D1912BEF217D}" type="sibTrans" cxnId="{5B215C54-A708-460A-92E0-4EC86275C8C4}">
      <dgm:prSet/>
      <dgm:spPr/>
      <dgm:t>
        <a:bodyPr/>
        <a:lstStyle/>
        <a:p>
          <a:endParaRPr lang="en-US"/>
        </a:p>
      </dgm:t>
    </dgm:pt>
    <dgm:pt modelId="{159366D9-935C-48ED-8978-BF4C30FCE108}">
      <dgm:prSet/>
      <dgm:spPr/>
      <dgm:t>
        <a:bodyPr/>
        <a:lstStyle/>
        <a:p>
          <a:r>
            <a:rPr lang="en-GB"/>
            <a:t>Consider other versions of the game—digital and/or different geographies, e.g. “Legless in </a:t>
          </a:r>
          <a:r>
            <a:rPr lang="en-GB" b="0" i="0"/>
            <a:t>Llanelli”.</a:t>
          </a:r>
          <a:endParaRPr lang="en-US"/>
        </a:p>
      </dgm:t>
    </dgm:pt>
    <dgm:pt modelId="{0E654D2E-8326-4DB9-9B67-1A285E6FBDD6}" type="parTrans" cxnId="{93B52930-A96A-4964-AE00-13505590D2AE}">
      <dgm:prSet/>
      <dgm:spPr/>
      <dgm:t>
        <a:bodyPr/>
        <a:lstStyle/>
        <a:p>
          <a:endParaRPr lang="en-US"/>
        </a:p>
      </dgm:t>
    </dgm:pt>
    <dgm:pt modelId="{9D798471-1194-4582-B7BF-FD13B245F84E}" type="sibTrans" cxnId="{93B52930-A96A-4964-AE00-13505590D2AE}">
      <dgm:prSet/>
      <dgm:spPr/>
      <dgm:t>
        <a:bodyPr/>
        <a:lstStyle/>
        <a:p>
          <a:endParaRPr lang="en-US"/>
        </a:p>
      </dgm:t>
    </dgm:pt>
    <dgm:pt modelId="{82B93A35-C0BB-4274-BFD8-69F8069ED123}" type="pres">
      <dgm:prSet presAssocID="{F2C9244B-D960-4DC5-B33B-FF4EBAB26BAD}" presName="Name0" presStyleCnt="0">
        <dgm:presLayoutVars>
          <dgm:dir/>
          <dgm:resizeHandles val="exact"/>
        </dgm:presLayoutVars>
      </dgm:prSet>
      <dgm:spPr/>
    </dgm:pt>
    <dgm:pt modelId="{9A8846E3-1539-48F4-8C3D-E2E2E18CA312}" type="pres">
      <dgm:prSet presAssocID="{F3C95EE2-31A5-4D34-89E2-F2E0C77FDB75}" presName="node" presStyleLbl="node1" presStyleIdx="0" presStyleCnt="5">
        <dgm:presLayoutVars>
          <dgm:bulletEnabled val="1"/>
        </dgm:presLayoutVars>
      </dgm:prSet>
      <dgm:spPr/>
    </dgm:pt>
    <dgm:pt modelId="{49E02B05-3CFC-4D19-92A2-4AE41214A1BB}" type="pres">
      <dgm:prSet presAssocID="{F340EA63-3CFC-4118-A85C-2995511FD856}" presName="sibTrans" presStyleLbl="sibTrans1D1" presStyleIdx="0" presStyleCnt="4"/>
      <dgm:spPr/>
    </dgm:pt>
    <dgm:pt modelId="{331AE7F5-D17E-4CD7-9E31-5DBFC300B139}" type="pres">
      <dgm:prSet presAssocID="{F340EA63-3CFC-4118-A85C-2995511FD856}" presName="connectorText" presStyleLbl="sibTrans1D1" presStyleIdx="0" presStyleCnt="4"/>
      <dgm:spPr/>
    </dgm:pt>
    <dgm:pt modelId="{6AED72CA-0D5D-412C-B2CC-CFC2500F90F7}" type="pres">
      <dgm:prSet presAssocID="{735109C5-36FA-47F0-9171-90A95FF4C981}" presName="node" presStyleLbl="node1" presStyleIdx="1" presStyleCnt="5">
        <dgm:presLayoutVars>
          <dgm:bulletEnabled val="1"/>
        </dgm:presLayoutVars>
      </dgm:prSet>
      <dgm:spPr/>
    </dgm:pt>
    <dgm:pt modelId="{D01BC7D8-DBCE-40EA-A770-84B25EEB7A7C}" type="pres">
      <dgm:prSet presAssocID="{2D391058-4C8F-4015-B5A1-D311274117CB}" presName="sibTrans" presStyleLbl="sibTrans1D1" presStyleIdx="1" presStyleCnt="4"/>
      <dgm:spPr/>
    </dgm:pt>
    <dgm:pt modelId="{978896B9-C2B3-47C4-9489-08307D051F85}" type="pres">
      <dgm:prSet presAssocID="{2D391058-4C8F-4015-B5A1-D311274117CB}" presName="connectorText" presStyleLbl="sibTrans1D1" presStyleIdx="1" presStyleCnt="4"/>
      <dgm:spPr/>
    </dgm:pt>
    <dgm:pt modelId="{8C7E0378-5D4C-4D92-91B2-E6E74A43BD29}" type="pres">
      <dgm:prSet presAssocID="{EF5B5A43-B910-4E13-89A5-83589DCB6817}" presName="node" presStyleLbl="node1" presStyleIdx="2" presStyleCnt="5">
        <dgm:presLayoutVars>
          <dgm:bulletEnabled val="1"/>
        </dgm:presLayoutVars>
      </dgm:prSet>
      <dgm:spPr/>
    </dgm:pt>
    <dgm:pt modelId="{1418619B-27D5-40DF-834C-60B530E788DF}" type="pres">
      <dgm:prSet presAssocID="{87DD2838-6E6E-4ED3-BADE-3DF5C56FD909}" presName="sibTrans" presStyleLbl="sibTrans1D1" presStyleIdx="2" presStyleCnt="4"/>
      <dgm:spPr/>
    </dgm:pt>
    <dgm:pt modelId="{806E6A94-68A1-41B3-BAC5-EF9A2F31BE5E}" type="pres">
      <dgm:prSet presAssocID="{87DD2838-6E6E-4ED3-BADE-3DF5C56FD909}" presName="connectorText" presStyleLbl="sibTrans1D1" presStyleIdx="2" presStyleCnt="4"/>
      <dgm:spPr/>
    </dgm:pt>
    <dgm:pt modelId="{5A88D439-5A4B-4680-8E2B-467ACF88A95E}" type="pres">
      <dgm:prSet presAssocID="{8F235BF9-16C5-4208-8AEF-6D0E1764F577}" presName="node" presStyleLbl="node1" presStyleIdx="3" presStyleCnt="5">
        <dgm:presLayoutVars>
          <dgm:bulletEnabled val="1"/>
        </dgm:presLayoutVars>
      </dgm:prSet>
      <dgm:spPr/>
    </dgm:pt>
    <dgm:pt modelId="{8D7D6A5B-9F42-4606-8302-584151F41FF2}" type="pres">
      <dgm:prSet presAssocID="{987A35B8-1A2C-415A-B908-D1912BEF217D}" presName="sibTrans" presStyleLbl="sibTrans1D1" presStyleIdx="3" presStyleCnt="4"/>
      <dgm:spPr/>
    </dgm:pt>
    <dgm:pt modelId="{4A0FE492-D061-46D8-86A9-D6D28AD2A2C0}" type="pres">
      <dgm:prSet presAssocID="{987A35B8-1A2C-415A-B908-D1912BEF217D}" presName="connectorText" presStyleLbl="sibTrans1D1" presStyleIdx="3" presStyleCnt="4"/>
      <dgm:spPr/>
    </dgm:pt>
    <dgm:pt modelId="{FB5CC03F-E2C6-4737-A697-377C48F3B112}" type="pres">
      <dgm:prSet presAssocID="{159366D9-935C-48ED-8978-BF4C30FCE108}" presName="node" presStyleLbl="node1" presStyleIdx="4" presStyleCnt="5">
        <dgm:presLayoutVars>
          <dgm:bulletEnabled val="1"/>
        </dgm:presLayoutVars>
      </dgm:prSet>
      <dgm:spPr/>
    </dgm:pt>
  </dgm:ptLst>
  <dgm:cxnLst>
    <dgm:cxn modelId="{AFD13F0D-938D-4337-A2AA-40EDD5E870CE}" type="presOf" srcId="{F2C9244B-D960-4DC5-B33B-FF4EBAB26BAD}" destId="{82B93A35-C0BB-4274-BFD8-69F8069ED123}" srcOrd="0" destOrd="0" presId="urn:microsoft.com/office/officeart/2016/7/layout/RepeatingBendingProcessNew"/>
    <dgm:cxn modelId="{0B28D915-3847-4059-A35C-F7AAEA932F17}" type="presOf" srcId="{987A35B8-1A2C-415A-B908-D1912BEF217D}" destId="{8D7D6A5B-9F42-4606-8302-584151F41FF2}" srcOrd="0" destOrd="0" presId="urn:microsoft.com/office/officeart/2016/7/layout/RepeatingBendingProcessNew"/>
    <dgm:cxn modelId="{D927AC24-3DFE-4152-9297-BDEEE55719F1}" type="presOf" srcId="{987A35B8-1A2C-415A-B908-D1912BEF217D}" destId="{4A0FE492-D061-46D8-86A9-D6D28AD2A2C0}" srcOrd="1" destOrd="0" presId="urn:microsoft.com/office/officeart/2016/7/layout/RepeatingBendingProcessNew"/>
    <dgm:cxn modelId="{93B52930-A96A-4964-AE00-13505590D2AE}" srcId="{F2C9244B-D960-4DC5-B33B-FF4EBAB26BAD}" destId="{159366D9-935C-48ED-8978-BF4C30FCE108}" srcOrd="4" destOrd="0" parTransId="{0E654D2E-8326-4DB9-9B67-1A285E6FBDD6}" sibTransId="{9D798471-1194-4582-B7BF-FD13B245F84E}"/>
    <dgm:cxn modelId="{5CA30934-C8E3-4654-8C9E-5809CCCE3A9E}" type="presOf" srcId="{F3C95EE2-31A5-4D34-89E2-F2E0C77FDB75}" destId="{9A8846E3-1539-48F4-8C3D-E2E2E18CA312}" srcOrd="0" destOrd="0" presId="urn:microsoft.com/office/officeart/2016/7/layout/RepeatingBendingProcessNew"/>
    <dgm:cxn modelId="{E5104035-7C09-49D9-883F-3FC633264D2B}" type="presOf" srcId="{2D391058-4C8F-4015-B5A1-D311274117CB}" destId="{D01BC7D8-DBCE-40EA-A770-84B25EEB7A7C}" srcOrd="0" destOrd="0" presId="urn:microsoft.com/office/officeart/2016/7/layout/RepeatingBendingProcessNew"/>
    <dgm:cxn modelId="{6AD46E3F-088C-4D76-B3D9-18FC8DDCC21F}" srcId="{F2C9244B-D960-4DC5-B33B-FF4EBAB26BAD}" destId="{735109C5-36FA-47F0-9171-90A95FF4C981}" srcOrd="1" destOrd="0" parTransId="{EE906EE7-FECB-4F56-8F42-4C69AC555E83}" sibTransId="{2D391058-4C8F-4015-B5A1-D311274117CB}"/>
    <dgm:cxn modelId="{DB3A0A5B-2A0C-4F6B-98F2-9189C6CB665D}" type="presOf" srcId="{8F235BF9-16C5-4208-8AEF-6D0E1764F577}" destId="{5A88D439-5A4B-4680-8E2B-467ACF88A95E}" srcOrd="0" destOrd="0" presId="urn:microsoft.com/office/officeart/2016/7/layout/RepeatingBendingProcessNew"/>
    <dgm:cxn modelId="{D08CB363-6D60-4C9E-8146-2606AC02598D}" type="presOf" srcId="{735109C5-36FA-47F0-9171-90A95FF4C981}" destId="{6AED72CA-0D5D-412C-B2CC-CFC2500F90F7}" srcOrd="0" destOrd="0" presId="urn:microsoft.com/office/officeart/2016/7/layout/RepeatingBendingProcessNew"/>
    <dgm:cxn modelId="{3E078346-D343-447F-9BA4-D55E5979E1E7}" type="presOf" srcId="{2D391058-4C8F-4015-B5A1-D311274117CB}" destId="{978896B9-C2B3-47C4-9489-08307D051F85}" srcOrd="1" destOrd="0" presId="urn:microsoft.com/office/officeart/2016/7/layout/RepeatingBendingProcessNew"/>
    <dgm:cxn modelId="{03343A4C-E52C-4EF1-9DF9-BFCF126A987C}" type="presOf" srcId="{F340EA63-3CFC-4118-A85C-2995511FD856}" destId="{331AE7F5-D17E-4CD7-9E31-5DBFC300B139}" srcOrd="1" destOrd="0" presId="urn:microsoft.com/office/officeart/2016/7/layout/RepeatingBendingProcessNew"/>
    <dgm:cxn modelId="{5B215C54-A708-460A-92E0-4EC86275C8C4}" srcId="{F2C9244B-D960-4DC5-B33B-FF4EBAB26BAD}" destId="{8F235BF9-16C5-4208-8AEF-6D0E1764F577}" srcOrd="3" destOrd="0" parTransId="{3FFA6077-5C55-45FD-B7FC-B785BB8725F7}" sibTransId="{987A35B8-1A2C-415A-B908-D1912BEF217D}"/>
    <dgm:cxn modelId="{B4D0BB55-E0CB-403B-AA6B-0E550214FA9C}" srcId="{F2C9244B-D960-4DC5-B33B-FF4EBAB26BAD}" destId="{F3C95EE2-31A5-4D34-89E2-F2E0C77FDB75}" srcOrd="0" destOrd="0" parTransId="{A857091D-85FA-4222-8168-0CE7E6FB9D0F}" sibTransId="{F340EA63-3CFC-4118-A85C-2995511FD856}"/>
    <dgm:cxn modelId="{593B9887-8B86-4B25-9F3C-62500AA49F60}" type="presOf" srcId="{159366D9-935C-48ED-8978-BF4C30FCE108}" destId="{FB5CC03F-E2C6-4737-A697-377C48F3B112}" srcOrd="0" destOrd="0" presId="urn:microsoft.com/office/officeart/2016/7/layout/RepeatingBendingProcessNew"/>
    <dgm:cxn modelId="{F7381695-2112-472B-8E4E-BED6D8AB22E6}" type="presOf" srcId="{87DD2838-6E6E-4ED3-BADE-3DF5C56FD909}" destId="{1418619B-27D5-40DF-834C-60B530E788DF}" srcOrd="0" destOrd="0" presId="urn:microsoft.com/office/officeart/2016/7/layout/RepeatingBendingProcessNew"/>
    <dgm:cxn modelId="{A2176DAC-80D3-45B2-AA2E-CEB00B05FA85}" type="presOf" srcId="{F340EA63-3CFC-4118-A85C-2995511FD856}" destId="{49E02B05-3CFC-4D19-92A2-4AE41214A1BB}" srcOrd="0" destOrd="0" presId="urn:microsoft.com/office/officeart/2016/7/layout/RepeatingBendingProcessNew"/>
    <dgm:cxn modelId="{E8F242E8-3930-4BDD-8B86-DA17790C4CE0}" srcId="{F2C9244B-D960-4DC5-B33B-FF4EBAB26BAD}" destId="{EF5B5A43-B910-4E13-89A5-83589DCB6817}" srcOrd="2" destOrd="0" parTransId="{E6AC7644-9343-4BFB-913E-C893155F8E08}" sibTransId="{87DD2838-6E6E-4ED3-BADE-3DF5C56FD909}"/>
    <dgm:cxn modelId="{4C1BE5E8-F1D4-4053-9690-56906A6DA820}" type="presOf" srcId="{87DD2838-6E6E-4ED3-BADE-3DF5C56FD909}" destId="{806E6A94-68A1-41B3-BAC5-EF9A2F31BE5E}" srcOrd="1" destOrd="0" presId="urn:microsoft.com/office/officeart/2016/7/layout/RepeatingBendingProcessNew"/>
    <dgm:cxn modelId="{761C91F6-1B79-44AE-AF09-BF56EC92548D}" type="presOf" srcId="{EF5B5A43-B910-4E13-89A5-83589DCB6817}" destId="{8C7E0378-5D4C-4D92-91B2-E6E74A43BD29}" srcOrd="0" destOrd="0" presId="urn:microsoft.com/office/officeart/2016/7/layout/RepeatingBendingProcessNew"/>
    <dgm:cxn modelId="{B6254BE6-FFFE-4F7D-8DDE-32B644FE8BBA}" type="presParOf" srcId="{82B93A35-C0BB-4274-BFD8-69F8069ED123}" destId="{9A8846E3-1539-48F4-8C3D-E2E2E18CA312}" srcOrd="0" destOrd="0" presId="urn:microsoft.com/office/officeart/2016/7/layout/RepeatingBendingProcessNew"/>
    <dgm:cxn modelId="{DC721076-F95C-40D0-9783-2B9BF7BF3E52}" type="presParOf" srcId="{82B93A35-C0BB-4274-BFD8-69F8069ED123}" destId="{49E02B05-3CFC-4D19-92A2-4AE41214A1BB}" srcOrd="1" destOrd="0" presId="urn:microsoft.com/office/officeart/2016/7/layout/RepeatingBendingProcessNew"/>
    <dgm:cxn modelId="{A8E7E292-5FFA-4505-AC4A-F5C8A6E0AC60}" type="presParOf" srcId="{49E02B05-3CFC-4D19-92A2-4AE41214A1BB}" destId="{331AE7F5-D17E-4CD7-9E31-5DBFC300B139}" srcOrd="0" destOrd="0" presId="urn:microsoft.com/office/officeart/2016/7/layout/RepeatingBendingProcessNew"/>
    <dgm:cxn modelId="{2B1BEF31-224F-439D-B80B-26913061CB4E}" type="presParOf" srcId="{82B93A35-C0BB-4274-BFD8-69F8069ED123}" destId="{6AED72CA-0D5D-412C-B2CC-CFC2500F90F7}" srcOrd="2" destOrd="0" presId="urn:microsoft.com/office/officeart/2016/7/layout/RepeatingBendingProcessNew"/>
    <dgm:cxn modelId="{A11ECB3D-AAE6-4FC1-B929-DBAB0B1FFA52}" type="presParOf" srcId="{82B93A35-C0BB-4274-BFD8-69F8069ED123}" destId="{D01BC7D8-DBCE-40EA-A770-84B25EEB7A7C}" srcOrd="3" destOrd="0" presId="urn:microsoft.com/office/officeart/2016/7/layout/RepeatingBendingProcessNew"/>
    <dgm:cxn modelId="{39309486-5F70-4C74-80F7-C0E24D7EFB64}" type="presParOf" srcId="{D01BC7D8-DBCE-40EA-A770-84B25EEB7A7C}" destId="{978896B9-C2B3-47C4-9489-08307D051F85}" srcOrd="0" destOrd="0" presId="urn:microsoft.com/office/officeart/2016/7/layout/RepeatingBendingProcessNew"/>
    <dgm:cxn modelId="{743B53BE-5A6E-4972-9F5F-1014610A3B67}" type="presParOf" srcId="{82B93A35-C0BB-4274-BFD8-69F8069ED123}" destId="{8C7E0378-5D4C-4D92-91B2-E6E74A43BD29}" srcOrd="4" destOrd="0" presId="urn:microsoft.com/office/officeart/2016/7/layout/RepeatingBendingProcessNew"/>
    <dgm:cxn modelId="{527DC58B-B9AA-471F-B984-BF8E18107D66}" type="presParOf" srcId="{82B93A35-C0BB-4274-BFD8-69F8069ED123}" destId="{1418619B-27D5-40DF-834C-60B530E788DF}" srcOrd="5" destOrd="0" presId="urn:microsoft.com/office/officeart/2016/7/layout/RepeatingBendingProcessNew"/>
    <dgm:cxn modelId="{6086B70D-1293-4393-A739-998F222BCCB4}" type="presParOf" srcId="{1418619B-27D5-40DF-834C-60B530E788DF}" destId="{806E6A94-68A1-41B3-BAC5-EF9A2F31BE5E}" srcOrd="0" destOrd="0" presId="urn:microsoft.com/office/officeart/2016/7/layout/RepeatingBendingProcessNew"/>
    <dgm:cxn modelId="{9EBF1B7F-8271-4402-96BA-7C8CA07B4F07}" type="presParOf" srcId="{82B93A35-C0BB-4274-BFD8-69F8069ED123}" destId="{5A88D439-5A4B-4680-8E2B-467ACF88A95E}" srcOrd="6" destOrd="0" presId="urn:microsoft.com/office/officeart/2016/7/layout/RepeatingBendingProcessNew"/>
    <dgm:cxn modelId="{FD5E9041-BE0C-4DDC-8B4F-93796475CCEF}" type="presParOf" srcId="{82B93A35-C0BB-4274-BFD8-69F8069ED123}" destId="{8D7D6A5B-9F42-4606-8302-584151F41FF2}" srcOrd="7" destOrd="0" presId="urn:microsoft.com/office/officeart/2016/7/layout/RepeatingBendingProcessNew"/>
    <dgm:cxn modelId="{9991F067-BD0A-4220-AD8A-FCD43FE8D6E5}" type="presParOf" srcId="{8D7D6A5B-9F42-4606-8302-584151F41FF2}" destId="{4A0FE492-D061-46D8-86A9-D6D28AD2A2C0}" srcOrd="0" destOrd="0" presId="urn:microsoft.com/office/officeart/2016/7/layout/RepeatingBendingProcessNew"/>
    <dgm:cxn modelId="{EA358380-289C-4B8E-8E31-5F6A0072B051}" type="presParOf" srcId="{82B93A35-C0BB-4274-BFD8-69F8069ED123}" destId="{FB5CC03F-E2C6-4737-A697-377C48F3B112}" srcOrd="8"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AA4623D-F345-41C1-8FF0-5C52EC8F058C}"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DFD685F5-BE75-45A4-B6B4-7DDE98429C9E}">
      <dgm:prSet/>
      <dgm:spPr/>
      <dgm:t>
        <a:bodyPr/>
        <a:lstStyle/>
        <a:p>
          <a:r>
            <a:rPr lang="en-GB" dirty="0"/>
            <a:t>Experience</a:t>
          </a:r>
          <a:endParaRPr lang="en-US" dirty="0"/>
        </a:p>
      </dgm:t>
    </dgm:pt>
    <dgm:pt modelId="{E42EFAF8-8556-420E-B70C-B34FE03AF217}" type="parTrans" cxnId="{3690C2A7-F39E-4EEF-B7B8-80EB0C1711C7}">
      <dgm:prSet/>
      <dgm:spPr/>
      <dgm:t>
        <a:bodyPr/>
        <a:lstStyle/>
        <a:p>
          <a:endParaRPr lang="en-US"/>
        </a:p>
      </dgm:t>
    </dgm:pt>
    <dgm:pt modelId="{2C76EC66-446D-40DF-8F0B-21BD506C5726}" type="sibTrans" cxnId="{3690C2A7-F39E-4EEF-B7B8-80EB0C1711C7}">
      <dgm:prSet/>
      <dgm:spPr/>
      <dgm:t>
        <a:bodyPr/>
        <a:lstStyle/>
        <a:p>
          <a:endParaRPr lang="en-US"/>
        </a:p>
      </dgm:t>
    </dgm:pt>
    <dgm:pt modelId="{698C068A-DB59-4ABE-BAD3-3E09EA475A90}">
      <dgm:prSet/>
      <dgm:spPr/>
      <dgm:t>
        <a:bodyPr/>
        <a:lstStyle/>
        <a:p>
          <a:r>
            <a:rPr lang="en-GB"/>
            <a:t>Teamwork</a:t>
          </a:r>
          <a:endParaRPr lang="en-US"/>
        </a:p>
      </dgm:t>
    </dgm:pt>
    <dgm:pt modelId="{75265EB0-B81F-4C3B-AB77-AB6C6045459B}" type="parTrans" cxnId="{1D766652-CF53-4A2B-92C4-99D75F50556F}">
      <dgm:prSet/>
      <dgm:spPr/>
      <dgm:t>
        <a:bodyPr/>
        <a:lstStyle/>
        <a:p>
          <a:endParaRPr lang="en-US"/>
        </a:p>
      </dgm:t>
    </dgm:pt>
    <dgm:pt modelId="{A609F7ED-36D2-465F-A304-0191771F2248}" type="sibTrans" cxnId="{1D766652-CF53-4A2B-92C4-99D75F50556F}">
      <dgm:prSet/>
      <dgm:spPr/>
      <dgm:t>
        <a:bodyPr/>
        <a:lstStyle/>
        <a:p>
          <a:endParaRPr lang="en-US"/>
        </a:p>
      </dgm:t>
    </dgm:pt>
    <dgm:pt modelId="{B5A25C62-7881-4573-BC4C-744E96999609}">
      <dgm:prSet/>
      <dgm:spPr/>
      <dgm:t>
        <a:bodyPr/>
        <a:lstStyle/>
        <a:p>
          <a:r>
            <a:rPr lang="en-GB"/>
            <a:t>Gamification as a way of thinking</a:t>
          </a:r>
          <a:endParaRPr lang="en-US"/>
        </a:p>
      </dgm:t>
    </dgm:pt>
    <dgm:pt modelId="{2449107D-7E69-4245-940B-8C7C75AF4FFA}" type="parTrans" cxnId="{156A44CC-FE08-4E7E-909F-D2C24CD39FD0}">
      <dgm:prSet/>
      <dgm:spPr/>
      <dgm:t>
        <a:bodyPr/>
        <a:lstStyle/>
        <a:p>
          <a:endParaRPr lang="en-US"/>
        </a:p>
      </dgm:t>
    </dgm:pt>
    <dgm:pt modelId="{3F80AF4D-2A61-46BB-8622-A190D20B7414}" type="sibTrans" cxnId="{156A44CC-FE08-4E7E-909F-D2C24CD39FD0}">
      <dgm:prSet/>
      <dgm:spPr/>
      <dgm:t>
        <a:bodyPr/>
        <a:lstStyle/>
        <a:p>
          <a:endParaRPr lang="en-US"/>
        </a:p>
      </dgm:t>
    </dgm:pt>
    <dgm:pt modelId="{39FCF905-92FC-4214-8EC8-2751956FCF7E}">
      <dgm:prSet/>
      <dgm:spPr/>
      <dgm:t>
        <a:bodyPr/>
        <a:lstStyle/>
        <a:p>
          <a:r>
            <a:rPr lang="en-GB"/>
            <a:t>Potential for disability work in gaming</a:t>
          </a:r>
          <a:endParaRPr lang="en-US"/>
        </a:p>
      </dgm:t>
    </dgm:pt>
    <dgm:pt modelId="{B871D9BC-809D-4E2E-ADF5-8949F7C66739}" type="parTrans" cxnId="{29E883F2-EF86-4348-9337-860800A224EC}">
      <dgm:prSet/>
      <dgm:spPr/>
      <dgm:t>
        <a:bodyPr/>
        <a:lstStyle/>
        <a:p>
          <a:endParaRPr lang="en-US"/>
        </a:p>
      </dgm:t>
    </dgm:pt>
    <dgm:pt modelId="{2449FCA8-7319-4D58-9C18-224D2D1A5833}" type="sibTrans" cxnId="{29E883F2-EF86-4348-9337-860800A224EC}">
      <dgm:prSet/>
      <dgm:spPr/>
      <dgm:t>
        <a:bodyPr/>
        <a:lstStyle/>
        <a:p>
          <a:endParaRPr lang="en-US"/>
        </a:p>
      </dgm:t>
    </dgm:pt>
    <dgm:pt modelId="{AAA65B76-B76A-47B6-8B5C-C09A5CE1DBF5}" type="pres">
      <dgm:prSet presAssocID="{4AA4623D-F345-41C1-8FF0-5C52EC8F058C}" presName="vert0" presStyleCnt="0">
        <dgm:presLayoutVars>
          <dgm:dir/>
          <dgm:animOne val="branch"/>
          <dgm:animLvl val="lvl"/>
        </dgm:presLayoutVars>
      </dgm:prSet>
      <dgm:spPr/>
    </dgm:pt>
    <dgm:pt modelId="{F9E0A9ED-A991-411A-9B85-ADCDE47D6E49}" type="pres">
      <dgm:prSet presAssocID="{DFD685F5-BE75-45A4-B6B4-7DDE98429C9E}" presName="thickLine" presStyleLbl="alignNode1" presStyleIdx="0" presStyleCnt="4"/>
      <dgm:spPr/>
    </dgm:pt>
    <dgm:pt modelId="{8732D053-18C8-46F0-A4DF-7BF6788C129F}" type="pres">
      <dgm:prSet presAssocID="{DFD685F5-BE75-45A4-B6B4-7DDE98429C9E}" presName="horz1" presStyleCnt="0"/>
      <dgm:spPr/>
    </dgm:pt>
    <dgm:pt modelId="{92516AC0-7D86-4D89-9EAB-6015BD0BC30B}" type="pres">
      <dgm:prSet presAssocID="{DFD685F5-BE75-45A4-B6B4-7DDE98429C9E}" presName="tx1" presStyleLbl="revTx" presStyleIdx="0" presStyleCnt="4"/>
      <dgm:spPr/>
    </dgm:pt>
    <dgm:pt modelId="{83B7E513-39A9-43BA-910F-7475B2766F29}" type="pres">
      <dgm:prSet presAssocID="{DFD685F5-BE75-45A4-B6B4-7DDE98429C9E}" presName="vert1" presStyleCnt="0"/>
      <dgm:spPr/>
    </dgm:pt>
    <dgm:pt modelId="{7DDD0A73-1902-4816-B0A6-2815BCFE6A1A}" type="pres">
      <dgm:prSet presAssocID="{698C068A-DB59-4ABE-BAD3-3E09EA475A90}" presName="thickLine" presStyleLbl="alignNode1" presStyleIdx="1" presStyleCnt="4"/>
      <dgm:spPr/>
    </dgm:pt>
    <dgm:pt modelId="{2E0C565A-31FD-4773-8776-426472152BFD}" type="pres">
      <dgm:prSet presAssocID="{698C068A-DB59-4ABE-BAD3-3E09EA475A90}" presName="horz1" presStyleCnt="0"/>
      <dgm:spPr/>
    </dgm:pt>
    <dgm:pt modelId="{C43AEB08-87BB-4333-A5CD-794AE5185755}" type="pres">
      <dgm:prSet presAssocID="{698C068A-DB59-4ABE-BAD3-3E09EA475A90}" presName="tx1" presStyleLbl="revTx" presStyleIdx="1" presStyleCnt="4"/>
      <dgm:spPr/>
    </dgm:pt>
    <dgm:pt modelId="{83181B88-4BA6-40F1-9916-EC15B279810D}" type="pres">
      <dgm:prSet presAssocID="{698C068A-DB59-4ABE-BAD3-3E09EA475A90}" presName="vert1" presStyleCnt="0"/>
      <dgm:spPr/>
    </dgm:pt>
    <dgm:pt modelId="{F39ECEE7-0D34-4A80-A072-9F56C8FB1D5B}" type="pres">
      <dgm:prSet presAssocID="{B5A25C62-7881-4573-BC4C-744E96999609}" presName="thickLine" presStyleLbl="alignNode1" presStyleIdx="2" presStyleCnt="4"/>
      <dgm:spPr/>
    </dgm:pt>
    <dgm:pt modelId="{038BB52F-E225-405A-9267-D0A0AA4A49AD}" type="pres">
      <dgm:prSet presAssocID="{B5A25C62-7881-4573-BC4C-744E96999609}" presName="horz1" presStyleCnt="0"/>
      <dgm:spPr/>
    </dgm:pt>
    <dgm:pt modelId="{7E326BE6-F5F1-4D0F-A745-9E4110EC53F8}" type="pres">
      <dgm:prSet presAssocID="{B5A25C62-7881-4573-BC4C-744E96999609}" presName="tx1" presStyleLbl="revTx" presStyleIdx="2" presStyleCnt="4"/>
      <dgm:spPr/>
    </dgm:pt>
    <dgm:pt modelId="{4AE83C64-682D-4F04-A6BE-465D9C798B6B}" type="pres">
      <dgm:prSet presAssocID="{B5A25C62-7881-4573-BC4C-744E96999609}" presName="vert1" presStyleCnt="0"/>
      <dgm:spPr/>
    </dgm:pt>
    <dgm:pt modelId="{712B2CEB-A983-4CBB-8C38-343037AF2EBE}" type="pres">
      <dgm:prSet presAssocID="{39FCF905-92FC-4214-8EC8-2751956FCF7E}" presName="thickLine" presStyleLbl="alignNode1" presStyleIdx="3" presStyleCnt="4"/>
      <dgm:spPr/>
    </dgm:pt>
    <dgm:pt modelId="{F11917F0-3234-4CA0-AF73-03E6D17E85E3}" type="pres">
      <dgm:prSet presAssocID="{39FCF905-92FC-4214-8EC8-2751956FCF7E}" presName="horz1" presStyleCnt="0"/>
      <dgm:spPr/>
    </dgm:pt>
    <dgm:pt modelId="{5ACB2BF3-4B12-4329-9D66-E3F5E797306C}" type="pres">
      <dgm:prSet presAssocID="{39FCF905-92FC-4214-8EC8-2751956FCF7E}" presName="tx1" presStyleLbl="revTx" presStyleIdx="3" presStyleCnt="4"/>
      <dgm:spPr/>
    </dgm:pt>
    <dgm:pt modelId="{CEF1475C-2CD3-4542-AD0E-F3D98416C639}" type="pres">
      <dgm:prSet presAssocID="{39FCF905-92FC-4214-8EC8-2751956FCF7E}" presName="vert1" presStyleCnt="0"/>
      <dgm:spPr/>
    </dgm:pt>
  </dgm:ptLst>
  <dgm:cxnLst>
    <dgm:cxn modelId="{D0AD830B-BC87-470A-848C-F9160138435D}" type="presOf" srcId="{DFD685F5-BE75-45A4-B6B4-7DDE98429C9E}" destId="{92516AC0-7D86-4D89-9EAB-6015BD0BC30B}" srcOrd="0" destOrd="0" presId="urn:microsoft.com/office/officeart/2008/layout/LinedList"/>
    <dgm:cxn modelId="{986A1F19-75BD-4B85-9A35-4A0904B616EB}" type="presOf" srcId="{39FCF905-92FC-4214-8EC8-2751956FCF7E}" destId="{5ACB2BF3-4B12-4329-9D66-E3F5E797306C}" srcOrd="0" destOrd="0" presId="urn:microsoft.com/office/officeart/2008/layout/LinedList"/>
    <dgm:cxn modelId="{1D766652-CF53-4A2B-92C4-99D75F50556F}" srcId="{4AA4623D-F345-41C1-8FF0-5C52EC8F058C}" destId="{698C068A-DB59-4ABE-BAD3-3E09EA475A90}" srcOrd="1" destOrd="0" parTransId="{75265EB0-B81F-4C3B-AB77-AB6C6045459B}" sibTransId="{A609F7ED-36D2-465F-A304-0191771F2248}"/>
    <dgm:cxn modelId="{0DBC2F7C-787D-458E-952C-1F56474CEB14}" type="presOf" srcId="{698C068A-DB59-4ABE-BAD3-3E09EA475A90}" destId="{C43AEB08-87BB-4333-A5CD-794AE5185755}" srcOrd="0" destOrd="0" presId="urn:microsoft.com/office/officeart/2008/layout/LinedList"/>
    <dgm:cxn modelId="{1098B88B-8797-4FFD-8BFB-3F2E4712E121}" type="presOf" srcId="{4AA4623D-F345-41C1-8FF0-5C52EC8F058C}" destId="{AAA65B76-B76A-47B6-8B5C-C09A5CE1DBF5}" srcOrd="0" destOrd="0" presId="urn:microsoft.com/office/officeart/2008/layout/LinedList"/>
    <dgm:cxn modelId="{3690C2A7-F39E-4EEF-B7B8-80EB0C1711C7}" srcId="{4AA4623D-F345-41C1-8FF0-5C52EC8F058C}" destId="{DFD685F5-BE75-45A4-B6B4-7DDE98429C9E}" srcOrd="0" destOrd="0" parTransId="{E42EFAF8-8556-420E-B70C-B34FE03AF217}" sibTransId="{2C76EC66-446D-40DF-8F0B-21BD506C5726}"/>
    <dgm:cxn modelId="{E8EC65B2-E7ED-4C8F-B74A-BBAA3EE1DBDB}" type="presOf" srcId="{B5A25C62-7881-4573-BC4C-744E96999609}" destId="{7E326BE6-F5F1-4D0F-A745-9E4110EC53F8}" srcOrd="0" destOrd="0" presId="urn:microsoft.com/office/officeart/2008/layout/LinedList"/>
    <dgm:cxn modelId="{156A44CC-FE08-4E7E-909F-D2C24CD39FD0}" srcId="{4AA4623D-F345-41C1-8FF0-5C52EC8F058C}" destId="{B5A25C62-7881-4573-BC4C-744E96999609}" srcOrd="2" destOrd="0" parTransId="{2449107D-7E69-4245-940B-8C7C75AF4FFA}" sibTransId="{3F80AF4D-2A61-46BB-8622-A190D20B7414}"/>
    <dgm:cxn modelId="{29E883F2-EF86-4348-9337-860800A224EC}" srcId="{4AA4623D-F345-41C1-8FF0-5C52EC8F058C}" destId="{39FCF905-92FC-4214-8EC8-2751956FCF7E}" srcOrd="3" destOrd="0" parTransId="{B871D9BC-809D-4E2E-ADF5-8949F7C66739}" sibTransId="{2449FCA8-7319-4D58-9C18-224D2D1A5833}"/>
    <dgm:cxn modelId="{805E765B-CAD2-4230-B78F-6C4190C051A4}" type="presParOf" srcId="{AAA65B76-B76A-47B6-8B5C-C09A5CE1DBF5}" destId="{F9E0A9ED-A991-411A-9B85-ADCDE47D6E49}" srcOrd="0" destOrd="0" presId="urn:microsoft.com/office/officeart/2008/layout/LinedList"/>
    <dgm:cxn modelId="{DE9E0E2C-F7BC-4D60-905B-BE6F9745D5B7}" type="presParOf" srcId="{AAA65B76-B76A-47B6-8B5C-C09A5CE1DBF5}" destId="{8732D053-18C8-46F0-A4DF-7BF6788C129F}" srcOrd="1" destOrd="0" presId="urn:microsoft.com/office/officeart/2008/layout/LinedList"/>
    <dgm:cxn modelId="{38056AF3-011E-44C7-B939-C9D2E3E0E043}" type="presParOf" srcId="{8732D053-18C8-46F0-A4DF-7BF6788C129F}" destId="{92516AC0-7D86-4D89-9EAB-6015BD0BC30B}" srcOrd="0" destOrd="0" presId="urn:microsoft.com/office/officeart/2008/layout/LinedList"/>
    <dgm:cxn modelId="{E05505D6-DE24-42F4-9EED-FC8A5135E0F7}" type="presParOf" srcId="{8732D053-18C8-46F0-A4DF-7BF6788C129F}" destId="{83B7E513-39A9-43BA-910F-7475B2766F29}" srcOrd="1" destOrd="0" presId="urn:microsoft.com/office/officeart/2008/layout/LinedList"/>
    <dgm:cxn modelId="{AC1862FF-0133-4881-A29C-53F10FD5CA03}" type="presParOf" srcId="{AAA65B76-B76A-47B6-8B5C-C09A5CE1DBF5}" destId="{7DDD0A73-1902-4816-B0A6-2815BCFE6A1A}" srcOrd="2" destOrd="0" presId="urn:microsoft.com/office/officeart/2008/layout/LinedList"/>
    <dgm:cxn modelId="{6704F8AA-4478-4D87-8CCD-B7FB247D2E9E}" type="presParOf" srcId="{AAA65B76-B76A-47B6-8B5C-C09A5CE1DBF5}" destId="{2E0C565A-31FD-4773-8776-426472152BFD}" srcOrd="3" destOrd="0" presId="urn:microsoft.com/office/officeart/2008/layout/LinedList"/>
    <dgm:cxn modelId="{0F471608-5824-43F7-8B99-D095A519D9E2}" type="presParOf" srcId="{2E0C565A-31FD-4773-8776-426472152BFD}" destId="{C43AEB08-87BB-4333-A5CD-794AE5185755}" srcOrd="0" destOrd="0" presId="urn:microsoft.com/office/officeart/2008/layout/LinedList"/>
    <dgm:cxn modelId="{5D9554A3-B679-4249-8C5A-1DF338C97249}" type="presParOf" srcId="{2E0C565A-31FD-4773-8776-426472152BFD}" destId="{83181B88-4BA6-40F1-9916-EC15B279810D}" srcOrd="1" destOrd="0" presId="urn:microsoft.com/office/officeart/2008/layout/LinedList"/>
    <dgm:cxn modelId="{B5BE3762-DBA9-4A4A-8EFB-BA8D9E42350E}" type="presParOf" srcId="{AAA65B76-B76A-47B6-8B5C-C09A5CE1DBF5}" destId="{F39ECEE7-0D34-4A80-A072-9F56C8FB1D5B}" srcOrd="4" destOrd="0" presId="urn:microsoft.com/office/officeart/2008/layout/LinedList"/>
    <dgm:cxn modelId="{A053B9D7-C5E2-44F4-92E9-651F749EC2B7}" type="presParOf" srcId="{AAA65B76-B76A-47B6-8B5C-C09A5CE1DBF5}" destId="{038BB52F-E225-405A-9267-D0A0AA4A49AD}" srcOrd="5" destOrd="0" presId="urn:microsoft.com/office/officeart/2008/layout/LinedList"/>
    <dgm:cxn modelId="{7612426F-50AA-4F0E-A9C0-7264F5B49391}" type="presParOf" srcId="{038BB52F-E225-405A-9267-D0A0AA4A49AD}" destId="{7E326BE6-F5F1-4D0F-A745-9E4110EC53F8}" srcOrd="0" destOrd="0" presId="urn:microsoft.com/office/officeart/2008/layout/LinedList"/>
    <dgm:cxn modelId="{8173D434-4E88-485D-AEB3-CB8D308CFC52}" type="presParOf" srcId="{038BB52F-E225-405A-9267-D0A0AA4A49AD}" destId="{4AE83C64-682D-4F04-A6BE-465D9C798B6B}" srcOrd="1" destOrd="0" presId="urn:microsoft.com/office/officeart/2008/layout/LinedList"/>
    <dgm:cxn modelId="{C66064EC-7ADD-498F-BCEE-BC85C85AF447}" type="presParOf" srcId="{AAA65B76-B76A-47B6-8B5C-C09A5CE1DBF5}" destId="{712B2CEB-A983-4CBB-8C38-343037AF2EBE}" srcOrd="6" destOrd="0" presId="urn:microsoft.com/office/officeart/2008/layout/LinedList"/>
    <dgm:cxn modelId="{C5282EB1-3809-45CD-B27A-AAE41F7294BC}" type="presParOf" srcId="{AAA65B76-B76A-47B6-8B5C-C09A5CE1DBF5}" destId="{F11917F0-3234-4CA0-AF73-03E6D17E85E3}" srcOrd="7" destOrd="0" presId="urn:microsoft.com/office/officeart/2008/layout/LinedList"/>
    <dgm:cxn modelId="{7E90AFA4-D0A6-49C5-ABE5-4F6B14E67E88}" type="presParOf" srcId="{F11917F0-3234-4CA0-AF73-03E6D17E85E3}" destId="{5ACB2BF3-4B12-4329-9D66-E3F5E797306C}" srcOrd="0" destOrd="0" presId="urn:microsoft.com/office/officeart/2008/layout/LinedList"/>
    <dgm:cxn modelId="{31E09DE3-3A2D-445F-ADA1-B4A10CB3D130}" type="presParOf" srcId="{F11917F0-3234-4CA0-AF73-03E6D17E85E3}" destId="{CEF1475C-2CD3-4542-AD0E-F3D98416C63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C6D5AF-B303-4DF2-883A-9F882F80C2CA}">
      <dsp:nvSpPr>
        <dsp:cNvPr id="0" name=""/>
        <dsp:cNvSpPr/>
      </dsp:nvSpPr>
      <dsp:spPr>
        <a:xfrm rot="5400000">
          <a:off x="1110935" y="987930"/>
          <a:ext cx="1546756" cy="186461"/>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D0C7133-4EFA-4B76-83CD-A87AD0840E03}">
      <dsp:nvSpPr>
        <dsp:cNvPr id="0" name=""/>
        <dsp:cNvSpPr/>
      </dsp:nvSpPr>
      <dsp:spPr>
        <a:xfrm>
          <a:off x="1466407" y="279"/>
          <a:ext cx="2071799" cy="124307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dirty="0"/>
            <a:t>What is </a:t>
          </a:r>
          <a:r>
            <a:rPr lang="en-GB" sz="2300" i="1" kern="1200" dirty="0"/>
            <a:t>Legless in London?</a:t>
          </a:r>
          <a:endParaRPr lang="en-US" sz="2300" kern="1200" dirty="0"/>
        </a:p>
      </dsp:txBody>
      <dsp:txXfrm>
        <a:off x="1502816" y="36688"/>
        <a:ext cx="1998981" cy="1170261"/>
      </dsp:txXfrm>
    </dsp:sp>
    <dsp:sp modelId="{2C5CB80E-747C-48F9-9655-168B4822E86B}">
      <dsp:nvSpPr>
        <dsp:cNvPr id="0" name=""/>
        <dsp:cNvSpPr/>
      </dsp:nvSpPr>
      <dsp:spPr>
        <a:xfrm rot="5400000">
          <a:off x="1110935" y="2541780"/>
          <a:ext cx="1546756" cy="186461"/>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99A1E65-9A7C-42BC-8DC0-34D181C388A2}">
      <dsp:nvSpPr>
        <dsp:cNvPr id="0" name=""/>
        <dsp:cNvSpPr/>
      </dsp:nvSpPr>
      <dsp:spPr>
        <a:xfrm>
          <a:off x="1466407" y="1554129"/>
          <a:ext cx="2071799" cy="124307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i="0" kern="1200" dirty="0"/>
            <a:t>The project that led to it</a:t>
          </a:r>
        </a:p>
      </dsp:txBody>
      <dsp:txXfrm>
        <a:off x="1502816" y="1590538"/>
        <a:ext cx="1998981" cy="1170261"/>
      </dsp:txXfrm>
    </dsp:sp>
    <dsp:sp modelId="{90BD02C9-1678-4DDA-9726-787965D31489}">
      <dsp:nvSpPr>
        <dsp:cNvPr id="0" name=""/>
        <dsp:cNvSpPr/>
      </dsp:nvSpPr>
      <dsp:spPr>
        <a:xfrm>
          <a:off x="1887860" y="3318704"/>
          <a:ext cx="2748400" cy="186461"/>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B6D8C61-3CE0-422F-BE55-06F3DF979AE6}">
      <dsp:nvSpPr>
        <dsp:cNvPr id="0" name=""/>
        <dsp:cNvSpPr/>
      </dsp:nvSpPr>
      <dsp:spPr>
        <a:xfrm>
          <a:off x="1466407" y="3107978"/>
          <a:ext cx="2071799" cy="124307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i="0" kern="1200" dirty="0"/>
            <a:t>Underpinning academic work</a:t>
          </a:r>
          <a:endParaRPr lang="en-US" sz="2300" i="0" kern="1200" dirty="0"/>
        </a:p>
      </dsp:txBody>
      <dsp:txXfrm>
        <a:off x="1502816" y="3144387"/>
        <a:ext cx="1998981" cy="1170261"/>
      </dsp:txXfrm>
    </dsp:sp>
    <dsp:sp modelId="{89832248-E01F-4116-AE6F-7FB097798DC9}">
      <dsp:nvSpPr>
        <dsp:cNvPr id="0" name=""/>
        <dsp:cNvSpPr/>
      </dsp:nvSpPr>
      <dsp:spPr>
        <a:xfrm rot="16200000">
          <a:off x="3866428" y="2541780"/>
          <a:ext cx="1546756" cy="186461"/>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1D70A9D-0449-43FD-9E9B-FA4732CB735E}">
      <dsp:nvSpPr>
        <dsp:cNvPr id="0" name=""/>
        <dsp:cNvSpPr/>
      </dsp:nvSpPr>
      <dsp:spPr>
        <a:xfrm>
          <a:off x="4221900" y="3107978"/>
          <a:ext cx="2071799" cy="124307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t>How to play</a:t>
          </a:r>
          <a:endParaRPr lang="en-US" sz="2300" i="0" kern="1200" dirty="0"/>
        </a:p>
      </dsp:txBody>
      <dsp:txXfrm>
        <a:off x="4258309" y="3144387"/>
        <a:ext cx="1998981" cy="1170261"/>
      </dsp:txXfrm>
    </dsp:sp>
    <dsp:sp modelId="{8B59E96D-60F1-4936-BB3F-2477219E0787}">
      <dsp:nvSpPr>
        <dsp:cNvPr id="0" name=""/>
        <dsp:cNvSpPr/>
      </dsp:nvSpPr>
      <dsp:spPr>
        <a:xfrm rot="16200000">
          <a:off x="3866428" y="987930"/>
          <a:ext cx="1546756" cy="186461"/>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1BED71F-2E32-4791-9224-92089E45A657}">
      <dsp:nvSpPr>
        <dsp:cNvPr id="0" name=""/>
        <dsp:cNvSpPr/>
      </dsp:nvSpPr>
      <dsp:spPr>
        <a:xfrm>
          <a:off x="4221900" y="1554129"/>
          <a:ext cx="2071799" cy="124307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dirty="0"/>
            <a:t>Inclusivity guidelines</a:t>
          </a:r>
          <a:endParaRPr lang="en-US" sz="2300" kern="1200" dirty="0"/>
        </a:p>
      </dsp:txBody>
      <dsp:txXfrm>
        <a:off x="4258309" y="1590538"/>
        <a:ext cx="1998981" cy="1170261"/>
      </dsp:txXfrm>
    </dsp:sp>
    <dsp:sp modelId="{3B67B542-5B58-49DD-9759-0A236010DEB6}">
      <dsp:nvSpPr>
        <dsp:cNvPr id="0" name=""/>
        <dsp:cNvSpPr/>
      </dsp:nvSpPr>
      <dsp:spPr>
        <a:xfrm>
          <a:off x="4643353" y="211006"/>
          <a:ext cx="2748400" cy="186461"/>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D37CA65-D037-491B-B412-3E1FF9D0F5B8}">
      <dsp:nvSpPr>
        <dsp:cNvPr id="0" name=""/>
        <dsp:cNvSpPr/>
      </dsp:nvSpPr>
      <dsp:spPr>
        <a:xfrm>
          <a:off x="4221900" y="279"/>
          <a:ext cx="2071799" cy="124307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dirty="0"/>
            <a:t>Next steps</a:t>
          </a:r>
          <a:endParaRPr lang="en-US" sz="2300" kern="1200" dirty="0"/>
        </a:p>
      </dsp:txBody>
      <dsp:txXfrm>
        <a:off x="4258309" y="36688"/>
        <a:ext cx="1998981" cy="1170261"/>
      </dsp:txXfrm>
    </dsp:sp>
    <dsp:sp modelId="{84B77A61-877D-402A-AE1C-BE7FAB9496D2}">
      <dsp:nvSpPr>
        <dsp:cNvPr id="0" name=""/>
        <dsp:cNvSpPr/>
      </dsp:nvSpPr>
      <dsp:spPr>
        <a:xfrm>
          <a:off x="6977393" y="279"/>
          <a:ext cx="2071799" cy="124307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dirty="0"/>
            <a:t>Your questions</a:t>
          </a:r>
          <a:endParaRPr lang="en-US" sz="2300" kern="1200" dirty="0"/>
        </a:p>
      </dsp:txBody>
      <dsp:txXfrm>
        <a:off x="7013802" y="36688"/>
        <a:ext cx="1998981" cy="11702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740DB9-F007-46B6-8011-7DBAE6A72C28}">
      <dsp:nvSpPr>
        <dsp:cNvPr id="0" name=""/>
        <dsp:cNvSpPr/>
      </dsp:nvSpPr>
      <dsp:spPr>
        <a:xfrm>
          <a:off x="0" y="584"/>
          <a:ext cx="10515600" cy="71607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Disability is underrepresented in culture and especially board games.</a:t>
          </a:r>
          <a:endParaRPr lang="en-US" sz="2400" kern="1200"/>
        </a:p>
      </dsp:txBody>
      <dsp:txXfrm>
        <a:off x="34956" y="35540"/>
        <a:ext cx="10445688" cy="646163"/>
      </dsp:txXfrm>
    </dsp:sp>
    <dsp:sp modelId="{3957C5CB-CD5E-40CC-A8AC-10E0375564EC}">
      <dsp:nvSpPr>
        <dsp:cNvPr id="0" name=""/>
        <dsp:cNvSpPr/>
      </dsp:nvSpPr>
      <dsp:spPr>
        <a:xfrm>
          <a:off x="0" y="727403"/>
          <a:ext cx="10515600" cy="71607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The few representations in board games are often problematic.</a:t>
          </a:r>
          <a:endParaRPr lang="en-US" sz="2400" kern="1200"/>
        </a:p>
      </dsp:txBody>
      <dsp:txXfrm>
        <a:off x="34956" y="762359"/>
        <a:ext cx="10445688" cy="646163"/>
      </dsp:txXfrm>
    </dsp:sp>
    <dsp:sp modelId="{2CC657C8-5FB5-4D5F-B1A0-05ED0C036009}">
      <dsp:nvSpPr>
        <dsp:cNvPr id="0" name=""/>
        <dsp:cNvSpPr/>
      </dsp:nvSpPr>
      <dsp:spPr>
        <a:xfrm>
          <a:off x="0" y="1454221"/>
          <a:ext cx="10515600" cy="71607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dirty="0"/>
            <a:t>Disability history and culture offers rich material for board games, which are seeing a cultural resurgence.</a:t>
          </a:r>
          <a:endParaRPr lang="en-US" sz="2400" kern="1200" dirty="0"/>
        </a:p>
      </dsp:txBody>
      <dsp:txXfrm>
        <a:off x="34956" y="1489177"/>
        <a:ext cx="10445688" cy="646163"/>
      </dsp:txXfrm>
    </dsp:sp>
    <dsp:sp modelId="{96C4EEB8-6BF0-4495-8514-186FE28A0B2D}">
      <dsp:nvSpPr>
        <dsp:cNvPr id="0" name=""/>
        <dsp:cNvSpPr/>
      </dsp:nvSpPr>
      <dsp:spPr>
        <a:xfrm>
          <a:off x="0" y="2181040"/>
          <a:ext cx="10515600" cy="71607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Board games are not always as inclusive as they could be.</a:t>
          </a:r>
          <a:endParaRPr lang="en-US" sz="2400" kern="1200"/>
        </a:p>
      </dsp:txBody>
      <dsp:txXfrm>
        <a:off x="34956" y="2215996"/>
        <a:ext cx="10445688" cy="646163"/>
      </dsp:txXfrm>
    </dsp:sp>
    <dsp:sp modelId="{432CE0B8-B5DB-44BA-B0DE-98D6FFC0AA9E}">
      <dsp:nvSpPr>
        <dsp:cNvPr id="0" name=""/>
        <dsp:cNvSpPr/>
      </dsp:nvSpPr>
      <dsp:spPr>
        <a:xfrm>
          <a:off x="0" y="2907859"/>
          <a:ext cx="10515600" cy="71607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dirty="0"/>
            <a:t>To extend the audience for the message about normalcy’s dominance being </a:t>
          </a:r>
          <a:r>
            <a:rPr lang="en-GB" sz="2400" kern="1200"/>
            <a:t>historically contested.</a:t>
          </a:r>
          <a:endParaRPr lang="en-US" sz="2400" kern="1200" dirty="0"/>
        </a:p>
      </dsp:txBody>
      <dsp:txXfrm>
        <a:off x="34956" y="2942815"/>
        <a:ext cx="10445688" cy="646163"/>
      </dsp:txXfrm>
    </dsp:sp>
    <dsp:sp modelId="{37CC73FB-0671-4768-8F02-026CD7226DC2}">
      <dsp:nvSpPr>
        <dsp:cNvPr id="0" name=""/>
        <dsp:cNvSpPr/>
      </dsp:nvSpPr>
      <dsp:spPr>
        <a:xfrm>
          <a:off x="0" y="3634678"/>
          <a:ext cx="10515600" cy="71607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dirty="0"/>
            <a:t>To create a role-playing game that offers players a more nuanced representation of disability through the medium of fun.</a:t>
          </a:r>
          <a:endParaRPr lang="en-US" sz="2400" kern="1200" dirty="0"/>
        </a:p>
      </dsp:txBody>
      <dsp:txXfrm>
        <a:off x="34956" y="3669634"/>
        <a:ext cx="10445688" cy="64616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0B1FB0-CB6F-4B66-AC85-8F67937F08AB}">
      <dsp:nvSpPr>
        <dsp:cNvPr id="0" name=""/>
        <dsp:cNvSpPr/>
      </dsp:nvSpPr>
      <dsp:spPr>
        <a:xfrm>
          <a:off x="2785576" y="608808"/>
          <a:ext cx="469004" cy="91440"/>
        </a:xfrm>
        <a:custGeom>
          <a:avLst/>
          <a:gdLst/>
          <a:ahLst/>
          <a:cxnLst/>
          <a:rect l="0" t="0" r="0" b="0"/>
          <a:pathLst>
            <a:path>
              <a:moveTo>
                <a:pt x="0" y="45720"/>
              </a:moveTo>
              <a:lnTo>
                <a:pt x="469004" y="4572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3007588" y="652027"/>
        <a:ext cx="24980" cy="5000"/>
      </dsp:txXfrm>
    </dsp:sp>
    <dsp:sp modelId="{9BB7D911-2D31-43D1-9AA0-4D7481EC88B7}">
      <dsp:nvSpPr>
        <dsp:cNvPr id="0" name=""/>
        <dsp:cNvSpPr/>
      </dsp:nvSpPr>
      <dsp:spPr>
        <a:xfrm>
          <a:off x="615182" y="2869"/>
          <a:ext cx="2172194" cy="130331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439" tIns="111727" rIns="106439" bIns="111727" numCol="1" spcCol="1270" anchor="ctr" anchorCtr="0">
          <a:noAutofit/>
        </a:bodyPr>
        <a:lstStyle/>
        <a:p>
          <a:pPr marL="0" lvl="0" indent="0" algn="ctr" defTabSz="800100">
            <a:lnSpc>
              <a:spcPct val="90000"/>
            </a:lnSpc>
            <a:spcBef>
              <a:spcPct val="0"/>
            </a:spcBef>
            <a:spcAft>
              <a:spcPct val="35000"/>
            </a:spcAft>
            <a:buNone/>
          </a:pPr>
          <a:r>
            <a:rPr lang="en-GB" sz="1800" kern="1200" dirty="0"/>
            <a:t>Pre-project focus group: board games and accessibility.</a:t>
          </a:r>
          <a:endParaRPr lang="en-US" sz="1800" kern="1200" dirty="0"/>
        </a:p>
      </dsp:txBody>
      <dsp:txXfrm>
        <a:off x="615182" y="2869"/>
        <a:ext cx="2172194" cy="1303316"/>
      </dsp:txXfrm>
    </dsp:sp>
    <dsp:sp modelId="{71B6EA44-B2CE-45A0-9E7F-C0116F31326D}">
      <dsp:nvSpPr>
        <dsp:cNvPr id="0" name=""/>
        <dsp:cNvSpPr/>
      </dsp:nvSpPr>
      <dsp:spPr>
        <a:xfrm>
          <a:off x="5457375" y="608808"/>
          <a:ext cx="469004" cy="91440"/>
        </a:xfrm>
        <a:custGeom>
          <a:avLst/>
          <a:gdLst/>
          <a:ahLst/>
          <a:cxnLst/>
          <a:rect l="0" t="0" r="0" b="0"/>
          <a:pathLst>
            <a:path>
              <a:moveTo>
                <a:pt x="0" y="45720"/>
              </a:moveTo>
              <a:lnTo>
                <a:pt x="469004" y="4572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5679387" y="652027"/>
        <a:ext cx="24980" cy="5000"/>
      </dsp:txXfrm>
    </dsp:sp>
    <dsp:sp modelId="{9413809E-E89C-41B7-91D7-4852BE77C0B0}">
      <dsp:nvSpPr>
        <dsp:cNvPr id="0" name=""/>
        <dsp:cNvSpPr/>
      </dsp:nvSpPr>
      <dsp:spPr>
        <a:xfrm>
          <a:off x="3286981" y="2869"/>
          <a:ext cx="2172194" cy="130331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439" tIns="111727" rIns="106439" bIns="111727" numCol="1" spcCol="1270" anchor="ctr" anchorCtr="0">
          <a:noAutofit/>
        </a:bodyPr>
        <a:lstStyle/>
        <a:p>
          <a:pPr marL="0" lvl="0" indent="0" algn="ctr" defTabSz="800100">
            <a:lnSpc>
              <a:spcPct val="90000"/>
            </a:lnSpc>
            <a:spcBef>
              <a:spcPct val="0"/>
            </a:spcBef>
            <a:spcAft>
              <a:spcPct val="35000"/>
            </a:spcAft>
            <a:buNone/>
          </a:pPr>
          <a:r>
            <a:rPr lang="en-GB" sz="1800" kern="1200" dirty="0"/>
            <a:t>Discussions with Focus Games—initial concept and mechanics.</a:t>
          </a:r>
          <a:endParaRPr lang="en-US" sz="1800" kern="1200" dirty="0"/>
        </a:p>
      </dsp:txBody>
      <dsp:txXfrm>
        <a:off x="3286981" y="2869"/>
        <a:ext cx="2172194" cy="1303316"/>
      </dsp:txXfrm>
    </dsp:sp>
    <dsp:sp modelId="{3C907337-F3AA-4188-8A48-8B7F31F3C6D3}">
      <dsp:nvSpPr>
        <dsp:cNvPr id="0" name=""/>
        <dsp:cNvSpPr/>
      </dsp:nvSpPr>
      <dsp:spPr>
        <a:xfrm>
          <a:off x="8129174" y="608808"/>
          <a:ext cx="469004" cy="91440"/>
        </a:xfrm>
        <a:custGeom>
          <a:avLst/>
          <a:gdLst/>
          <a:ahLst/>
          <a:cxnLst/>
          <a:rect l="0" t="0" r="0" b="0"/>
          <a:pathLst>
            <a:path>
              <a:moveTo>
                <a:pt x="0" y="45720"/>
              </a:moveTo>
              <a:lnTo>
                <a:pt x="469004" y="4572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8351187" y="652027"/>
        <a:ext cx="24980" cy="5000"/>
      </dsp:txXfrm>
    </dsp:sp>
    <dsp:sp modelId="{936D4911-04CC-4C8D-AFA3-1EEF8FCDC140}">
      <dsp:nvSpPr>
        <dsp:cNvPr id="0" name=""/>
        <dsp:cNvSpPr/>
      </dsp:nvSpPr>
      <dsp:spPr>
        <a:xfrm>
          <a:off x="5958780" y="2869"/>
          <a:ext cx="2172194" cy="130331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439" tIns="111727" rIns="106439" bIns="111727" numCol="1" spcCol="1270" anchor="ctr" anchorCtr="0">
          <a:noAutofit/>
        </a:bodyPr>
        <a:lstStyle/>
        <a:p>
          <a:pPr marL="0" lvl="0" indent="0" algn="ctr" defTabSz="800100">
            <a:lnSpc>
              <a:spcPct val="90000"/>
            </a:lnSpc>
            <a:spcBef>
              <a:spcPct val="0"/>
            </a:spcBef>
            <a:spcAft>
              <a:spcPct val="35000"/>
            </a:spcAft>
            <a:buNone/>
          </a:pPr>
          <a:r>
            <a:rPr lang="en-GB" sz="1800" kern="1200"/>
            <a:t>Workshops with Focus Games and consultants.</a:t>
          </a:r>
          <a:endParaRPr lang="en-US" sz="1800" kern="1200"/>
        </a:p>
      </dsp:txBody>
      <dsp:txXfrm>
        <a:off x="5958780" y="2869"/>
        <a:ext cx="2172194" cy="1303316"/>
      </dsp:txXfrm>
    </dsp:sp>
    <dsp:sp modelId="{739B9404-64B5-4B1F-8564-216F095FC0F0}">
      <dsp:nvSpPr>
        <dsp:cNvPr id="0" name=""/>
        <dsp:cNvSpPr/>
      </dsp:nvSpPr>
      <dsp:spPr>
        <a:xfrm>
          <a:off x="1701279" y="1304386"/>
          <a:ext cx="8015397" cy="469004"/>
        </a:xfrm>
        <a:custGeom>
          <a:avLst/>
          <a:gdLst/>
          <a:ahLst/>
          <a:cxnLst/>
          <a:rect l="0" t="0" r="0" b="0"/>
          <a:pathLst>
            <a:path>
              <a:moveTo>
                <a:pt x="8015397" y="0"/>
              </a:moveTo>
              <a:lnTo>
                <a:pt x="8015397" y="251602"/>
              </a:lnTo>
              <a:lnTo>
                <a:pt x="0" y="251602"/>
              </a:lnTo>
              <a:lnTo>
                <a:pt x="0" y="469004"/>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5508204" y="1536388"/>
        <a:ext cx="401547" cy="5000"/>
      </dsp:txXfrm>
    </dsp:sp>
    <dsp:sp modelId="{792B5FF9-CBB4-4991-B46D-B0CEE3A19AA4}">
      <dsp:nvSpPr>
        <dsp:cNvPr id="0" name=""/>
        <dsp:cNvSpPr/>
      </dsp:nvSpPr>
      <dsp:spPr>
        <a:xfrm>
          <a:off x="8630579" y="2869"/>
          <a:ext cx="2172194" cy="130331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439" tIns="111727" rIns="106439" bIns="111727" numCol="1" spcCol="1270" anchor="ctr" anchorCtr="0">
          <a:noAutofit/>
        </a:bodyPr>
        <a:lstStyle/>
        <a:p>
          <a:pPr marL="0" lvl="0" indent="0" algn="ctr" defTabSz="800100">
            <a:lnSpc>
              <a:spcPct val="90000"/>
            </a:lnSpc>
            <a:spcBef>
              <a:spcPct val="0"/>
            </a:spcBef>
            <a:spcAft>
              <a:spcPct val="35000"/>
            </a:spcAft>
            <a:buNone/>
          </a:pPr>
          <a:r>
            <a:rPr lang="en-GB" sz="1800" kern="1200"/>
            <a:t>Full prototype of game, playtested with over 30 individuals.</a:t>
          </a:r>
          <a:endParaRPr lang="en-US" sz="1800" kern="1200"/>
        </a:p>
      </dsp:txBody>
      <dsp:txXfrm>
        <a:off x="8630579" y="2869"/>
        <a:ext cx="2172194" cy="1303316"/>
      </dsp:txXfrm>
    </dsp:sp>
    <dsp:sp modelId="{3C761057-F521-41D1-BA5B-6FAC884183E0}">
      <dsp:nvSpPr>
        <dsp:cNvPr id="0" name=""/>
        <dsp:cNvSpPr/>
      </dsp:nvSpPr>
      <dsp:spPr>
        <a:xfrm>
          <a:off x="2785576" y="2411729"/>
          <a:ext cx="469004" cy="91440"/>
        </a:xfrm>
        <a:custGeom>
          <a:avLst/>
          <a:gdLst/>
          <a:ahLst/>
          <a:cxnLst/>
          <a:rect l="0" t="0" r="0" b="0"/>
          <a:pathLst>
            <a:path>
              <a:moveTo>
                <a:pt x="0" y="45720"/>
              </a:moveTo>
              <a:lnTo>
                <a:pt x="469004" y="4572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3007588" y="2454949"/>
        <a:ext cx="24980" cy="5000"/>
      </dsp:txXfrm>
    </dsp:sp>
    <dsp:sp modelId="{DE389AAA-2CA2-446B-B114-355FF969B026}">
      <dsp:nvSpPr>
        <dsp:cNvPr id="0" name=""/>
        <dsp:cNvSpPr/>
      </dsp:nvSpPr>
      <dsp:spPr>
        <a:xfrm>
          <a:off x="615182" y="1805791"/>
          <a:ext cx="2172194" cy="130331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439" tIns="111727" rIns="106439" bIns="111727" numCol="1" spcCol="1270" anchor="ctr" anchorCtr="0">
          <a:noAutofit/>
        </a:bodyPr>
        <a:lstStyle/>
        <a:p>
          <a:pPr marL="0" lvl="0" indent="0" algn="ctr" defTabSz="800100">
            <a:lnSpc>
              <a:spcPct val="90000"/>
            </a:lnSpc>
            <a:spcBef>
              <a:spcPct val="0"/>
            </a:spcBef>
            <a:spcAft>
              <a:spcPct val="35000"/>
            </a:spcAft>
            <a:buNone/>
          </a:pPr>
          <a:r>
            <a:rPr lang="en-GB" sz="1800" kern="1200"/>
            <a:t>Collected feedback, discussed as a group, and decided corrections.</a:t>
          </a:r>
          <a:endParaRPr lang="en-US" sz="1800" kern="1200"/>
        </a:p>
      </dsp:txBody>
      <dsp:txXfrm>
        <a:off x="615182" y="1805791"/>
        <a:ext cx="2172194" cy="1303316"/>
      </dsp:txXfrm>
    </dsp:sp>
    <dsp:sp modelId="{0E3DE8C0-C178-4DF6-8832-4DCF53BA10A2}">
      <dsp:nvSpPr>
        <dsp:cNvPr id="0" name=""/>
        <dsp:cNvSpPr/>
      </dsp:nvSpPr>
      <dsp:spPr>
        <a:xfrm>
          <a:off x="5457375" y="2411729"/>
          <a:ext cx="469004" cy="91440"/>
        </a:xfrm>
        <a:custGeom>
          <a:avLst/>
          <a:gdLst/>
          <a:ahLst/>
          <a:cxnLst/>
          <a:rect l="0" t="0" r="0" b="0"/>
          <a:pathLst>
            <a:path>
              <a:moveTo>
                <a:pt x="0" y="45720"/>
              </a:moveTo>
              <a:lnTo>
                <a:pt x="469004" y="4572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5679387" y="2454949"/>
        <a:ext cx="24980" cy="5000"/>
      </dsp:txXfrm>
    </dsp:sp>
    <dsp:sp modelId="{313687B0-9A96-431F-813C-91E8B0408971}">
      <dsp:nvSpPr>
        <dsp:cNvPr id="0" name=""/>
        <dsp:cNvSpPr/>
      </dsp:nvSpPr>
      <dsp:spPr>
        <a:xfrm>
          <a:off x="3286981" y="1805791"/>
          <a:ext cx="2172194" cy="130331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439" tIns="111727" rIns="106439" bIns="111727" numCol="1" spcCol="1270" anchor="ctr" anchorCtr="0">
          <a:noAutofit/>
        </a:bodyPr>
        <a:lstStyle/>
        <a:p>
          <a:pPr marL="0" lvl="0" indent="0" algn="ctr" defTabSz="800100">
            <a:lnSpc>
              <a:spcPct val="90000"/>
            </a:lnSpc>
            <a:spcBef>
              <a:spcPct val="0"/>
            </a:spcBef>
            <a:spcAft>
              <a:spcPct val="35000"/>
            </a:spcAft>
            <a:buNone/>
          </a:pPr>
          <a:r>
            <a:rPr lang="en-GB" sz="1800" kern="1200"/>
            <a:t>Final prototype.</a:t>
          </a:r>
          <a:endParaRPr lang="en-US" sz="1800" kern="1200"/>
        </a:p>
      </dsp:txBody>
      <dsp:txXfrm>
        <a:off x="3286981" y="1805791"/>
        <a:ext cx="2172194" cy="1303316"/>
      </dsp:txXfrm>
    </dsp:sp>
    <dsp:sp modelId="{09FBA23C-D37A-42F8-9744-94244EB658F1}">
      <dsp:nvSpPr>
        <dsp:cNvPr id="0" name=""/>
        <dsp:cNvSpPr/>
      </dsp:nvSpPr>
      <dsp:spPr>
        <a:xfrm>
          <a:off x="8129174" y="2411729"/>
          <a:ext cx="469004" cy="91440"/>
        </a:xfrm>
        <a:custGeom>
          <a:avLst/>
          <a:gdLst/>
          <a:ahLst/>
          <a:cxnLst/>
          <a:rect l="0" t="0" r="0" b="0"/>
          <a:pathLst>
            <a:path>
              <a:moveTo>
                <a:pt x="0" y="45720"/>
              </a:moveTo>
              <a:lnTo>
                <a:pt x="469004" y="4572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8351187" y="2454949"/>
        <a:ext cx="24980" cy="5000"/>
      </dsp:txXfrm>
    </dsp:sp>
    <dsp:sp modelId="{E1254A07-E429-4C3B-8D0F-6C838748911C}">
      <dsp:nvSpPr>
        <dsp:cNvPr id="0" name=""/>
        <dsp:cNvSpPr/>
      </dsp:nvSpPr>
      <dsp:spPr>
        <a:xfrm>
          <a:off x="5958780" y="1805791"/>
          <a:ext cx="2172194" cy="130331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439" tIns="111727" rIns="106439" bIns="111727" numCol="1" spcCol="1270" anchor="ctr" anchorCtr="0">
          <a:noAutofit/>
        </a:bodyPr>
        <a:lstStyle/>
        <a:p>
          <a:pPr marL="0" lvl="0" indent="0" algn="ctr" defTabSz="800100">
            <a:lnSpc>
              <a:spcPct val="90000"/>
            </a:lnSpc>
            <a:spcBef>
              <a:spcPct val="0"/>
            </a:spcBef>
            <a:spcAft>
              <a:spcPct val="35000"/>
            </a:spcAft>
            <a:buNone/>
          </a:pPr>
          <a:r>
            <a:rPr lang="en-GB" sz="1800" kern="1200"/>
            <a:t>Inclusivity guidelines discussed and drafted throughout workshops.</a:t>
          </a:r>
          <a:endParaRPr lang="en-US" sz="1800" kern="1200"/>
        </a:p>
      </dsp:txBody>
      <dsp:txXfrm>
        <a:off x="5958780" y="1805791"/>
        <a:ext cx="2172194" cy="1303316"/>
      </dsp:txXfrm>
    </dsp:sp>
    <dsp:sp modelId="{C945F947-FD11-4DB0-8263-5B5B02036CF8}">
      <dsp:nvSpPr>
        <dsp:cNvPr id="0" name=""/>
        <dsp:cNvSpPr/>
      </dsp:nvSpPr>
      <dsp:spPr>
        <a:xfrm>
          <a:off x="1701279" y="3107307"/>
          <a:ext cx="8015397" cy="469004"/>
        </a:xfrm>
        <a:custGeom>
          <a:avLst/>
          <a:gdLst/>
          <a:ahLst/>
          <a:cxnLst/>
          <a:rect l="0" t="0" r="0" b="0"/>
          <a:pathLst>
            <a:path>
              <a:moveTo>
                <a:pt x="8015397" y="0"/>
              </a:moveTo>
              <a:lnTo>
                <a:pt x="8015397" y="251602"/>
              </a:lnTo>
              <a:lnTo>
                <a:pt x="0" y="251602"/>
              </a:lnTo>
              <a:lnTo>
                <a:pt x="0" y="469004"/>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GB" sz="600" kern="1200"/>
        </a:p>
      </dsp:txBody>
      <dsp:txXfrm>
        <a:off x="5508204" y="3339309"/>
        <a:ext cx="401547" cy="5000"/>
      </dsp:txXfrm>
    </dsp:sp>
    <dsp:sp modelId="{091493BF-4F69-4E55-A594-3B5F04B1E89A}">
      <dsp:nvSpPr>
        <dsp:cNvPr id="0" name=""/>
        <dsp:cNvSpPr/>
      </dsp:nvSpPr>
      <dsp:spPr>
        <a:xfrm>
          <a:off x="8630579" y="1805791"/>
          <a:ext cx="2172194" cy="130331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439" tIns="111727" rIns="106439" bIns="111727" numCol="1" spcCol="1270" anchor="ctr" anchorCtr="0">
          <a:noAutofit/>
        </a:bodyPr>
        <a:lstStyle/>
        <a:p>
          <a:pPr marL="0" lvl="0" indent="0" algn="ctr" defTabSz="800100">
            <a:lnSpc>
              <a:spcPct val="90000"/>
            </a:lnSpc>
            <a:spcBef>
              <a:spcPct val="0"/>
            </a:spcBef>
            <a:spcAft>
              <a:spcPct val="35000"/>
            </a:spcAft>
            <a:buNone/>
          </a:pPr>
          <a:r>
            <a:rPr lang="en-US" sz="1800" kern="1200"/>
            <a:t>Further playtesting with over 50 users.</a:t>
          </a:r>
        </a:p>
      </dsp:txBody>
      <dsp:txXfrm>
        <a:off x="8630579" y="1805791"/>
        <a:ext cx="2172194" cy="1303316"/>
      </dsp:txXfrm>
    </dsp:sp>
    <dsp:sp modelId="{3011CB3A-F482-43E7-B9A3-5E8AF2C846E4}">
      <dsp:nvSpPr>
        <dsp:cNvPr id="0" name=""/>
        <dsp:cNvSpPr/>
      </dsp:nvSpPr>
      <dsp:spPr>
        <a:xfrm>
          <a:off x="615182" y="3608712"/>
          <a:ext cx="2172194" cy="130331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439" tIns="111727" rIns="106439" bIns="111727" numCol="1" spcCol="1270" anchor="ctr" anchorCtr="0">
          <a:noAutofit/>
        </a:bodyPr>
        <a:lstStyle/>
        <a:p>
          <a:pPr marL="0" lvl="0" indent="0" algn="ctr" defTabSz="800100">
            <a:lnSpc>
              <a:spcPct val="90000"/>
            </a:lnSpc>
            <a:spcBef>
              <a:spcPct val="0"/>
            </a:spcBef>
            <a:spcAft>
              <a:spcPct val="35000"/>
            </a:spcAft>
            <a:buNone/>
          </a:pPr>
          <a:r>
            <a:rPr lang="en-US" sz="1800" kern="1200"/>
            <a:t>Revised the game and prepared it for production.</a:t>
          </a:r>
        </a:p>
      </dsp:txBody>
      <dsp:txXfrm>
        <a:off x="615182" y="3608712"/>
        <a:ext cx="2172194" cy="130331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69788D-DD70-497C-8204-4EE0810286D9}">
      <dsp:nvSpPr>
        <dsp:cNvPr id="0" name=""/>
        <dsp:cNvSpPr/>
      </dsp:nvSpPr>
      <dsp:spPr>
        <a:xfrm>
          <a:off x="0" y="2700"/>
          <a:ext cx="629171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545CC4D-617C-46C9-B8EC-8F7FF54DD6E7}">
      <dsp:nvSpPr>
        <dsp:cNvPr id="0" name=""/>
        <dsp:cNvSpPr/>
      </dsp:nvSpPr>
      <dsp:spPr>
        <a:xfrm>
          <a:off x="0" y="2700"/>
          <a:ext cx="6291714" cy="9208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a:t>“Legless in London is a game you could easily become immersed in and have a lot of fun…. It’s well thought through with an array of characters.” – Jon</a:t>
          </a:r>
          <a:endParaRPr lang="en-US" sz="2000" kern="1200"/>
        </a:p>
      </dsp:txBody>
      <dsp:txXfrm>
        <a:off x="0" y="2700"/>
        <a:ext cx="6291714" cy="920888"/>
      </dsp:txXfrm>
    </dsp:sp>
    <dsp:sp modelId="{390ABFA0-158D-4240-8C46-E5158BD13603}">
      <dsp:nvSpPr>
        <dsp:cNvPr id="0" name=""/>
        <dsp:cNvSpPr/>
      </dsp:nvSpPr>
      <dsp:spPr>
        <a:xfrm>
          <a:off x="0" y="923589"/>
          <a:ext cx="6291714" cy="0"/>
        </a:xfrm>
        <a:prstGeom prst="line">
          <a:avLst/>
        </a:prstGeom>
        <a:solidFill>
          <a:schemeClr val="accent2">
            <a:hueOff val="1288723"/>
            <a:satOff val="-3699"/>
            <a:lumOff val="-5922"/>
            <a:alphaOff val="0"/>
          </a:schemeClr>
        </a:solidFill>
        <a:ln w="19050" cap="flat" cmpd="sng" algn="ctr">
          <a:solidFill>
            <a:schemeClr val="accent2">
              <a:hueOff val="1288723"/>
              <a:satOff val="-3699"/>
              <a:lumOff val="-592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276B91B-F8A7-4CC3-919D-BB0D4533B6B2}">
      <dsp:nvSpPr>
        <dsp:cNvPr id="0" name=""/>
        <dsp:cNvSpPr/>
      </dsp:nvSpPr>
      <dsp:spPr>
        <a:xfrm>
          <a:off x="0" y="923589"/>
          <a:ext cx="6291714" cy="9208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a:t>“Great game… Makes talking about disability &amp; its effect (modern &amp; historical) easier &amp; less taboo.” – Mat</a:t>
          </a:r>
          <a:endParaRPr lang="en-US" sz="2000" kern="1200"/>
        </a:p>
      </dsp:txBody>
      <dsp:txXfrm>
        <a:off x="0" y="923589"/>
        <a:ext cx="6291714" cy="920888"/>
      </dsp:txXfrm>
    </dsp:sp>
    <dsp:sp modelId="{DB4C8C56-CCCC-4B3E-9F62-CC5A63BC4C0F}">
      <dsp:nvSpPr>
        <dsp:cNvPr id="0" name=""/>
        <dsp:cNvSpPr/>
      </dsp:nvSpPr>
      <dsp:spPr>
        <a:xfrm>
          <a:off x="0" y="1844478"/>
          <a:ext cx="6291714" cy="0"/>
        </a:xfrm>
        <a:prstGeom prst="line">
          <a:avLst/>
        </a:prstGeom>
        <a:solidFill>
          <a:schemeClr val="accent2">
            <a:hueOff val="2577445"/>
            <a:satOff val="-7397"/>
            <a:lumOff val="-11844"/>
            <a:alphaOff val="0"/>
          </a:schemeClr>
        </a:solidFill>
        <a:ln w="19050" cap="flat" cmpd="sng" algn="ctr">
          <a:solidFill>
            <a:schemeClr val="accent2">
              <a:hueOff val="2577445"/>
              <a:satOff val="-7397"/>
              <a:lumOff val="-1184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F0F7A6-395A-4A61-ACF3-D7BF0D01AA3B}">
      <dsp:nvSpPr>
        <dsp:cNvPr id="0" name=""/>
        <dsp:cNvSpPr/>
      </dsp:nvSpPr>
      <dsp:spPr>
        <a:xfrm>
          <a:off x="0" y="1844478"/>
          <a:ext cx="6291714" cy="9208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a:t>“Very accessible for those with ADHD with short-term goals in sequence. Street events are really fun too!” – Maddy</a:t>
          </a:r>
          <a:endParaRPr lang="en-US" sz="2000" kern="1200"/>
        </a:p>
      </dsp:txBody>
      <dsp:txXfrm>
        <a:off x="0" y="1844478"/>
        <a:ext cx="6291714" cy="920888"/>
      </dsp:txXfrm>
    </dsp:sp>
    <dsp:sp modelId="{638F0A2A-49DA-4A83-97DE-1A8238DAE39C}">
      <dsp:nvSpPr>
        <dsp:cNvPr id="0" name=""/>
        <dsp:cNvSpPr/>
      </dsp:nvSpPr>
      <dsp:spPr>
        <a:xfrm>
          <a:off x="0" y="2765367"/>
          <a:ext cx="6291714" cy="0"/>
        </a:xfrm>
        <a:prstGeom prst="line">
          <a:avLst/>
        </a:prstGeom>
        <a:solidFill>
          <a:schemeClr val="accent2">
            <a:hueOff val="3866169"/>
            <a:satOff val="-11096"/>
            <a:lumOff val="-17765"/>
            <a:alphaOff val="0"/>
          </a:schemeClr>
        </a:solidFill>
        <a:ln w="19050" cap="flat" cmpd="sng" algn="ctr">
          <a:solidFill>
            <a:schemeClr val="accent2">
              <a:hueOff val="3866169"/>
              <a:satOff val="-11096"/>
              <a:lumOff val="-17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7D17B0-F398-4115-A1A5-82EB08E07BC4}">
      <dsp:nvSpPr>
        <dsp:cNvPr id="0" name=""/>
        <dsp:cNvSpPr/>
      </dsp:nvSpPr>
      <dsp:spPr>
        <a:xfrm>
          <a:off x="0" y="2765367"/>
          <a:ext cx="6291714" cy="9208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a:t>“Really cool board game! Great way of teaching about the experiences of disabled people in history.” – Callum</a:t>
          </a:r>
          <a:endParaRPr lang="en-US" sz="2000" kern="1200"/>
        </a:p>
      </dsp:txBody>
      <dsp:txXfrm>
        <a:off x="0" y="2765367"/>
        <a:ext cx="6291714" cy="920888"/>
      </dsp:txXfrm>
    </dsp:sp>
    <dsp:sp modelId="{2FE9F1F3-B3B3-4C3E-A51E-D58AED7AE756}">
      <dsp:nvSpPr>
        <dsp:cNvPr id="0" name=""/>
        <dsp:cNvSpPr/>
      </dsp:nvSpPr>
      <dsp:spPr>
        <a:xfrm>
          <a:off x="0" y="3686256"/>
          <a:ext cx="6291714" cy="0"/>
        </a:xfrm>
        <a:prstGeom prst="line">
          <a:avLst/>
        </a:prstGeom>
        <a:solidFill>
          <a:schemeClr val="accent2">
            <a:hueOff val="5154891"/>
            <a:satOff val="-14794"/>
            <a:lumOff val="-23687"/>
            <a:alphaOff val="0"/>
          </a:schemeClr>
        </a:solidFill>
        <a:ln w="19050" cap="flat" cmpd="sng" algn="ctr">
          <a:solidFill>
            <a:schemeClr val="accent2">
              <a:hueOff val="5154891"/>
              <a:satOff val="-14794"/>
              <a:lumOff val="-2368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FB2481B-2AC5-4808-9AAB-6A120EA9F64B}">
      <dsp:nvSpPr>
        <dsp:cNvPr id="0" name=""/>
        <dsp:cNvSpPr/>
      </dsp:nvSpPr>
      <dsp:spPr>
        <a:xfrm>
          <a:off x="0" y="3686256"/>
          <a:ext cx="6291714" cy="9208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a:t>“Loved the ease in which a complete novice can pick up the game.” – Sam</a:t>
          </a:r>
          <a:endParaRPr lang="en-US" sz="2000" kern="1200"/>
        </a:p>
      </dsp:txBody>
      <dsp:txXfrm>
        <a:off x="0" y="3686256"/>
        <a:ext cx="6291714" cy="920888"/>
      </dsp:txXfrm>
    </dsp:sp>
    <dsp:sp modelId="{E452E7DE-28F2-4338-A630-25110FF97CA3}">
      <dsp:nvSpPr>
        <dsp:cNvPr id="0" name=""/>
        <dsp:cNvSpPr/>
      </dsp:nvSpPr>
      <dsp:spPr>
        <a:xfrm>
          <a:off x="0" y="4607145"/>
          <a:ext cx="6291714" cy="0"/>
        </a:xfrm>
        <a:prstGeom prst="line">
          <a:avLst/>
        </a:prstGeom>
        <a:solidFill>
          <a:schemeClr val="accent2">
            <a:hueOff val="6443614"/>
            <a:satOff val="-18493"/>
            <a:lumOff val="-29609"/>
            <a:alphaOff val="0"/>
          </a:schemeClr>
        </a:solidFill>
        <a:ln w="19050" cap="flat" cmpd="sng" algn="ctr">
          <a:solidFill>
            <a:schemeClr val="accent2">
              <a:hueOff val="6443614"/>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65C3F0-0086-40E5-99AE-AF2BBBE1D978}">
      <dsp:nvSpPr>
        <dsp:cNvPr id="0" name=""/>
        <dsp:cNvSpPr/>
      </dsp:nvSpPr>
      <dsp:spPr>
        <a:xfrm>
          <a:off x="0" y="4607145"/>
          <a:ext cx="6291714" cy="9208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a:t>“Fun game – loved the story element and the characters.” – Iola</a:t>
          </a:r>
          <a:endParaRPr lang="en-US" sz="2000" kern="1200"/>
        </a:p>
      </dsp:txBody>
      <dsp:txXfrm>
        <a:off x="0" y="4607145"/>
        <a:ext cx="6291714" cy="92088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E02B05-3CFC-4D19-92A2-4AE41214A1BB}">
      <dsp:nvSpPr>
        <dsp:cNvPr id="0" name=""/>
        <dsp:cNvSpPr/>
      </dsp:nvSpPr>
      <dsp:spPr>
        <a:xfrm>
          <a:off x="3040792" y="870618"/>
          <a:ext cx="667342" cy="91440"/>
        </a:xfrm>
        <a:custGeom>
          <a:avLst/>
          <a:gdLst/>
          <a:ahLst/>
          <a:cxnLst/>
          <a:rect l="0" t="0" r="0" b="0"/>
          <a:pathLst>
            <a:path>
              <a:moveTo>
                <a:pt x="0" y="45720"/>
              </a:moveTo>
              <a:lnTo>
                <a:pt x="667342" y="45720"/>
              </a:lnTo>
            </a:path>
          </a:pathLst>
        </a:custGeom>
        <a:noFill/>
        <a:ln w="1270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57014" y="912848"/>
        <a:ext cx="34897" cy="6979"/>
      </dsp:txXfrm>
    </dsp:sp>
    <dsp:sp modelId="{9A8846E3-1539-48F4-8C3D-E2E2E18CA312}">
      <dsp:nvSpPr>
        <dsp:cNvPr id="0" name=""/>
        <dsp:cNvSpPr/>
      </dsp:nvSpPr>
      <dsp:spPr>
        <a:xfrm>
          <a:off x="8061" y="5979"/>
          <a:ext cx="3034531" cy="1820718"/>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933450">
            <a:lnSpc>
              <a:spcPct val="90000"/>
            </a:lnSpc>
            <a:spcBef>
              <a:spcPct val="0"/>
            </a:spcBef>
            <a:spcAft>
              <a:spcPct val="35000"/>
            </a:spcAft>
            <a:buNone/>
          </a:pPr>
          <a:r>
            <a:rPr lang="en-GB" sz="2100" kern="1200" dirty="0"/>
            <a:t>Take the game to market—production, marketing, distribution, sales, etc.</a:t>
          </a:r>
          <a:endParaRPr lang="en-US" sz="2100" kern="1200" dirty="0"/>
        </a:p>
      </dsp:txBody>
      <dsp:txXfrm>
        <a:off x="8061" y="5979"/>
        <a:ext cx="3034531" cy="1820718"/>
      </dsp:txXfrm>
    </dsp:sp>
    <dsp:sp modelId="{D01BC7D8-DBCE-40EA-A770-84B25EEB7A7C}">
      <dsp:nvSpPr>
        <dsp:cNvPr id="0" name=""/>
        <dsp:cNvSpPr/>
      </dsp:nvSpPr>
      <dsp:spPr>
        <a:xfrm>
          <a:off x="6773265" y="870618"/>
          <a:ext cx="667342" cy="91440"/>
        </a:xfrm>
        <a:custGeom>
          <a:avLst/>
          <a:gdLst/>
          <a:ahLst/>
          <a:cxnLst/>
          <a:rect l="0" t="0" r="0" b="0"/>
          <a:pathLst>
            <a:path>
              <a:moveTo>
                <a:pt x="0" y="45720"/>
              </a:moveTo>
              <a:lnTo>
                <a:pt x="667342" y="45720"/>
              </a:lnTo>
            </a:path>
          </a:pathLst>
        </a:custGeom>
        <a:noFill/>
        <a:ln w="1270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089488" y="912848"/>
        <a:ext cx="34897" cy="6979"/>
      </dsp:txXfrm>
    </dsp:sp>
    <dsp:sp modelId="{6AED72CA-0D5D-412C-B2CC-CFC2500F90F7}">
      <dsp:nvSpPr>
        <dsp:cNvPr id="0" name=""/>
        <dsp:cNvSpPr/>
      </dsp:nvSpPr>
      <dsp:spPr>
        <a:xfrm>
          <a:off x="3740534" y="5979"/>
          <a:ext cx="3034531" cy="1820718"/>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933450">
            <a:lnSpc>
              <a:spcPct val="90000"/>
            </a:lnSpc>
            <a:spcBef>
              <a:spcPct val="0"/>
            </a:spcBef>
            <a:spcAft>
              <a:spcPct val="35000"/>
            </a:spcAft>
            <a:buNone/>
          </a:pPr>
          <a:r>
            <a:rPr lang="en-GB" sz="2100" kern="1200" dirty="0"/>
            <a:t>Organise play events with relevant user groups—you?</a:t>
          </a:r>
          <a:endParaRPr lang="en-US" sz="2100" kern="1200" dirty="0"/>
        </a:p>
      </dsp:txBody>
      <dsp:txXfrm>
        <a:off x="3740534" y="5979"/>
        <a:ext cx="3034531" cy="1820718"/>
      </dsp:txXfrm>
    </dsp:sp>
    <dsp:sp modelId="{1418619B-27D5-40DF-834C-60B530E788DF}">
      <dsp:nvSpPr>
        <dsp:cNvPr id="0" name=""/>
        <dsp:cNvSpPr/>
      </dsp:nvSpPr>
      <dsp:spPr>
        <a:xfrm>
          <a:off x="1525326" y="1824897"/>
          <a:ext cx="7464946" cy="667342"/>
        </a:xfrm>
        <a:custGeom>
          <a:avLst/>
          <a:gdLst/>
          <a:ahLst/>
          <a:cxnLst/>
          <a:rect l="0" t="0" r="0" b="0"/>
          <a:pathLst>
            <a:path>
              <a:moveTo>
                <a:pt x="7464946" y="0"/>
              </a:moveTo>
              <a:lnTo>
                <a:pt x="7464946" y="350771"/>
              </a:lnTo>
              <a:lnTo>
                <a:pt x="0" y="350771"/>
              </a:lnTo>
              <a:lnTo>
                <a:pt x="0" y="667342"/>
              </a:lnTo>
            </a:path>
          </a:pathLst>
        </a:custGeom>
        <a:noFill/>
        <a:ln w="1270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70362" y="2155079"/>
        <a:ext cx="374875" cy="6979"/>
      </dsp:txXfrm>
    </dsp:sp>
    <dsp:sp modelId="{8C7E0378-5D4C-4D92-91B2-E6E74A43BD29}">
      <dsp:nvSpPr>
        <dsp:cNvPr id="0" name=""/>
        <dsp:cNvSpPr/>
      </dsp:nvSpPr>
      <dsp:spPr>
        <a:xfrm>
          <a:off x="7473007" y="5979"/>
          <a:ext cx="3034531" cy="1820718"/>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933450">
            <a:lnSpc>
              <a:spcPct val="90000"/>
            </a:lnSpc>
            <a:spcBef>
              <a:spcPct val="0"/>
            </a:spcBef>
            <a:spcAft>
              <a:spcPct val="35000"/>
            </a:spcAft>
            <a:buNone/>
          </a:pPr>
          <a:r>
            <a:rPr lang="en-GB" sz="2100" kern="1200" dirty="0"/>
            <a:t>Revise Inclusivity Guidelines and position in relation to other guidelines available.</a:t>
          </a:r>
          <a:endParaRPr lang="en-US" sz="2100" kern="1200" dirty="0"/>
        </a:p>
      </dsp:txBody>
      <dsp:txXfrm>
        <a:off x="7473007" y="5979"/>
        <a:ext cx="3034531" cy="1820718"/>
      </dsp:txXfrm>
    </dsp:sp>
    <dsp:sp modelId="{8D7D6A5B-9F42-4606-8302-584151F41FF2}">
      <dsp:nvSpPr>
        <dsp:cNvPr id="0" name=""/>
        <dsp:cNvSpPr/>
      </dsp:nvSpPr>
      <dsp:spPr>
        <a:xfrm>
          <a:off x="3040792" y="3389279"/>
          <a:ext cx="667342" cy="91440"/>
        </a:xfrm>
        <a:custGeom>
          <a:avLst/>
          <a:gdLst/>
          <a:ahLst/>
          <a:cxnLst/>
          <a:rect l="0" t="0" r="0" b="0"/>
          <a:pathLst>
            <a:path>
              <a:moveTo>
                <a:pt x="0" y="45720"/>
              </a:moveTo>
              <a:lnTo>
                <a:pt x="667342" y="45720"/>
              </a:lnTo>
            </a:path>
          </a:pathLst>
        </a:custGeom>
        <a:noFill/>
        <a:ln w="1270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57014" y="3431509"/>
        <a:ext cx="34897" cy="6979"/>
      </dsp:txXfrm>
    </dsp:sp>
    <dsp:sp modelId="{5A88D439-5A4B-4680-8E2B-467ACF88A95E}">
      <dsp:nvSpPr>
        <dsp:cNvPr id="0" name=""/>
        <dsp:cNvSpPr/>
      </dsp:nvSpPr>
      <dsp:spPr>
        <a:xfrm>
          <a:off x="8061" y="2524640"/>
          <a:ext cx="3034531" cy="1820718"/>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933450">
            <a:lnSpc>
              <a:spcPct val="90000"/>
            </a:lnSpc>
            <a:spcBef>
              <a:spcPct val="0"/>
            </a:spcBef>
            <a:spcAft>
              <a:spcPct val="35000"/>
            </a:spcAft>
            <a:buNone/>
          </a:pPr>
          <a:r>
            <a:rPr lang="en-GB" sz="2100" kern="1200"/>
            <a:t>Engage other board games makers/designers with the guidelines.</a:t>
          </a:r>
          <a:endParaRPr lang="en-US" sz="2100" kern="1200"/>
        </a:p>
      </dsp:txBody>
      <dsp:txXfrm>
        <a:off x="8061" y="2524640"/>
        <a:ext cx="3034531" cy="1820718"/>
      </dsp:txXfrm>
    </dsp:sp>
    <dsp:sp modelId="{FB5CC03F-E2C6-4737-A697-377C48F3B112}">
      <dsp:nvSpPr>
        <dsp:cNvPr id="0" name=""/>
        <dsp:cNvSpPr/>
      </dsp:nvSpPr>
      <dsp:spPr>
        <a:xfrm>
          <a:off x="3740534" y="2524640"/>
          <a:ext cx="3034531" cy="1820718"/>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933450">
            <a:lnSpc>
              <a:spcPct val="90000"/>
            </a:lnSpc>
            <a:spcBef>
              <a:spcPct val="0"/>
            </a:spcBef>
            <a:spcAft>
              <a:spcPct val="35000"/>
            </a:spcAft>
            <a:buNone/>
          </a:pPr>
          <a:r>
            <a:rPr lang="en-GB" sz="2100" kern="1200"/>
            <a:t>Consider other versions of the game—digital and/or different geographies, e.g. “Legless in </a:t>
          </a:r>
          <a:r>
            <a:rPr lang="en-GB" sz="2100" b="0" i="0" kern="1200"/>
            <a:t>Llanelli”.</a:t>
          </a:r>
          <a:endParaRPr lang="en-US" sz="2100" kern="1200"/>
        </a:p>
      </dsp:txBody>
      <dsp:txXfrm>
        <a:off x="3740534" y="2524640"/>
        <a:ext cx="3034531" cy="182071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E0A9ED-A991-411A-9B85-ADCDE47D6E49}">
      <dsp:nvSpPr>
        <dsp:cNvPr id="0" name=""/>
        <dsp:cNvSpPr/>
      </dsp:nvSpPr>
      <dsp:spPr>
        <a:xfrm>
          <a:off x="0" y="0"/>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2516AC0-7D86-4D89-9EAB-6015BD0BC30B}">
      <dsp:nvSpPr>
        <dsp:cNvPr id="0" name=""/>
        <dsp:cNvSpPr/>
      </dsp:nvSpPr>
      <dsp:spPr>
        <a:xfrm>
          <a:off x="0" y="0"/>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0" tIns="190500" rIns="190500" bIns="190500" numCol="1" spcCol="1270" anchor="t" anchorCtr="0">
          <a:noAutofit/>
        </a:bodyPr>
        <a:lstStyle/>
        <a:p>
          <a:pPr marL="0" lvl="0" indent="0" algn="l" defTabSz="2222500">
            <a:lnSpc>
              <a:spcPct val="90000"/>
            </a:lnSpc>
            <a:spcBef>
              <a:spcPct val="0"/>
            </a:spcBef>
            <a:spcAft>
              <a:spcPct val="35000"/>
            </a:spcAft>
            <a:buNone/>
          </a:pPr>
          <a:r>
            <a:rPr lang="en-GB" sz="5000" kern="1200" dirty="0"/>
            <a:t>Experience</a:t>
          </a:r>
          <a:endParaRPr lang="en-US" sz="5000" kern="1200" dirty="0"/>
        </a:p>
      </dsp:txBody>
      <dsp:txXfrm>
        <a:off x="0" y="0"/>
        <a:ext cx="10515600" cy="1087834"/>
      </dsp:txXfrm>
    </dsp:sp>
    <dsp:sp modelId="{7DDD0A73-1902-4816-B0A6-2815BCFE6A1A}">
      <dsp:nvSpPr>
        <dsp:cNvPr id="0" name=""/>
        <dsp:cNvSpPr/>
      </dsp:nvSpPr>
      <dsp:spPr>
        <a:xfrm>
          <a:off x="0" y="1087834"/>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43AEB08-87BB-4333-A5CD-794AE5185755}">
      <dsp:nvSpPr>
        <dsp:cNvPr id="0" name=""/>
        <dsp:cNvSpPr/>
      </dsp:nvSpPr>
      <dsp:spPr>
        <a:xfrm>
          <a:off x="0" y="1087834"/>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0" tIns="190500" rIns="190500" bIns="190500" numCol="1" spcCol="1270" anchor="t" anchorCtr="0">
          <a:noAutofit/>
        </a:bodyPr>
        <a:lstStyle/>
        <a:p>
          <a:pPr marL="0" lvl="0" indent="0" algn="l" defTabSz="2222500">
            <a:lnSpc>
              <a:spcPct val="90000"/>
            </a:lnSpc>
            <a:spcBef>
              <a:spcPct val="0"/>
            </a:spcBef>
            <a:spcAft>
              <a:spcPct val="35000"/>
            </a:spcAft>
            <a:buNone/>
          </a:pPr>
          <a:r>
            <a:rPr lang="en-GB" sz="5000" kern="1200"/>
            <a:t>Teamwork</a:t>
          </a:r>
          <a:endParaRPr lang="en-US" sz="5000" kern="1200"/>
        </a:p>
      </dsp:txBody>
      <dsp:txXfrm>
        <a:off x="0" y="1087834"/>
        <a:ext cx="10515600" cy="1087834"/>
      </dsp:txXfrm>
    </dsp:sp>
    <dsp:sp modelId="{F39ECEE7-0D34-4A80-A072-9F56C8FB1D5B}">
      <dsp:nvSpPr>
        <dsp:cNvPr id="0" name=""/>
        <dsp:cNvSpPr/>
      </dsp:nvSpPr>
      <dsp:spPr>
        <a:xfrm>
          <a:off x="0" y="2175669"/>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E326BE6-F5F1-4D0F-A745-9E4110EC53F8}">
      <dsp:nvSpPr>
        <dsp:cNvPr id="0" name=""/>
        <dsp:cNvSpPr/>
      </dsp:nvSpPr>
      <dsp:spPr>
        <a:xfrm>
          <a:off x="0" y="2175669"/>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0" tIns="190500" rIns="190500" bIns="190500" numCol="1" spcCol="1270" anchor="t" anchorCtr="0">
          <a:noAutofit/>
        </a:bodyPr>
        <a:lstStyle/>
        <a:p>
          <a:pPr marL="0" lvl="0" indent="0" algn="l" defTabSz="2222500">
            <a:lnSpc>
              <a:spcPct val="90000"/>
            </a:lnSpc>
            <a:spcBef>
              <a:spcPct val="0"/>
            </a:spcBef>
            <a:spcAft>
              <a:spcPct val="35000"/>
            </a:spcAft>
            <a:buNone/>
          </a:pPr>
          <a:r>
            <a:rPr lang="en-GB" sz="5000" kern="1200"/>
            <a:t>Gamification as a way of thinking</a:t>
          </a:r>
          <a:endParaRPr lang="en-US" sz="5000" kern="1200"/>
        </a:p>
      </dsp:txBody>
      <dsp:txXfrm>
        <a:off x="0" y="2175669"/>
        <a:ext cx="10515600" cy="1087834"/>
      </dsp:txXfrm>
    </dsp:sp>
    <dsp:sp modelId="{712B2CEB-A983-4CBB-8C38-343037AF2EBE}">
      <dsp:nvSpPr>
        <dsp:cNvPr id="0" name=""/>
        <dsp:cNvSpPr/>
      </dsp:nvSpPr>
      <dsp:spPr>
        <a:xfrm>
          <a:off x="0" y="3263503"/>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ACB2BF3-4B12-4329-9D66-E3F5E797306C}">
      <dsp:nvSpPr>
        <dsp:cNvPr id="0" name=""/>
        <dsp:cNvSpPr/>
      </dsp:nvSpPr>
      <dsp:spPr>
        <a:xfrm>
          <a:off x="0" y="3263503"/>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0" tIns="190500" rIns="190500" bIns="190500" numCol="1" spcCol="1270" anchor="t" anchorCtr="0">
          <a:noAutofit/>
        </a:bodyPr>
        <a:lstStyle/>
        <a:p>
          <a:pPr marL="0" lvl="0" indent="0" algn="l" defTabSz="2222500">
            <a:lnSpc>
              <a:spcPct val="90000"/>
            </a:lnSpc>
            <a:spcBef>
              <a:spcPct val="0"/>
            </a:spcBef>
            <a:spcAft>
              <a:spcPct val="35000"/>
            </a:spcAft>
            <a:buNone/>
          </a:pPr>
          <a:r>
            <a:rPr lang="en-GB" sz="5000" kern="1200"/>
            <a:t>Potential for disability work in gaming</a:t>
          </a:r>
          <a:endParaRPr lang="en-US" sz="5000" kern="1200"/>
        </a:p>
      </dsp:txBody>
      <dsp:txXfrm>
        <a:off x="0" y="3263503"/>
        <a:ext cx="10515600" cy="1087834"/>
      </dsp:txXfrm>
    </dsp:sp>
  </dsp:spTree>
</dsp:drawing>
</file>

<file path=ppt/diagrams/layout1.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EBB342-EB5C-4068-A1AA-B0CA6619CF55}" type="datetimeFigureOut">
              <a:rPr lang="en-GB" smtClean="0"/>
              <a:t>04/12/2024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D64695-7D29-4A24-B6F0-AE2525206728}" type="slidenum">
              <a:rPr lang="en-GB" smtClean="0"/>
              <a:t>‹#›</a:t>
            </a:fld>
            <a:endParaRPr lang="en-GB"/>
          </a:p>
        </p:txBody>
      </p:sp>
    </p:spTree>
    <p:extLst>
      <p:ext uri="{BB962C8B-B14F-4D97-AF65-F5344CB8AC3E}">
        <p14:creationId xmlns:p14="http://schemas.microsoft.com/office/powerpoint/2010/main" val="38016234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DD64695-7D29-4A24-B6F0-AE2525206728}" type="slidenum">
              <a:rPr lang="en-GB" smtClean="0"/>
              <a:t>20</a:t>
            </a:fld>
            <a:endParaRPr lang="en-GB"/>
          </a:p>
        </p:txBody>
      </p:sp>
    </p:spTree>
    <p:extLst>
      <p:ext uri="{BB962C8B-B14F-4D97-AF65-F5344CB8AC3E}">
        <p14:creationId xmlns:p14="http://schemas.microsoft.com/office/powerpoint/2010/main" val="16419123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0A056-30D5-F2FE-7B4B-F5921905141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44FA119-0622-EC1E-3E54-8C8065A92C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70BAC28-2E1F-69C6-A478-802618AB3DF9}"/>
              </a:ext>
            </a:extLst>
          </p:cNvPr>
          <p:cNvSpPr>
            <a:spLocks noGrp="1"/>
          </p:cNvSpPr>
          <p:nvPr>
            <p:ph type="dt" sz="half" idx="10"/>
          </p:nvPr>
        </p:nvSpPr>
        <p:spPr/>
        <p:txBody>
          <a:bodyPr/>
          <a:lstStyle/>
          <a:p>
            <a:fld id="{422E5448-5109-4246-A178-3A9FC6CC3496}" type="datetimeFigureOut">
              <a:rPr lang="en-GB" smtClean="0"/>
              <a:t>04/12/2024</a:t>
            </a:fld>
            <a:endParaRPr lang="en-GB"/>
          </a:p>
        </p:txBody>
      </p:sp>
      <p:sp>
        <p:nvSpPr>
          <p:cNvPr id="5" name="Footer Placeholder 4">
            <a:extLst>
              <a:ext uri="{FF2B5EF4-FFF2-40B4-BE49-F238E27FC236}">
                <a16:creationId xmlns:a16="http://schemas.microsoft.com/office/drawing/2014/main" id="{CA1B8CF1-63E4-C304-ECF1-AA3FE0CE34A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E443868-01DD-D286-7AB3-E97630CEA02D}"/>
              </a:ext>
            </a:extLst>
          </p:cNvPr>
          <p:cNvSpPr>
            <a:spLocks noGrp="1"/>
          </p:cNvSpPr>
          <p:nvPr>
            <p:ph type="sldNum" sz="quarter" idx="12"/>
          </p:nvPr>
        </p:nvSpPr>
        <p:spPr/>
        <p:txBody>
          <a:bodyPr/>
          <a:lstStyle/>
          <a:p>
            <a:fld id="{5BD957EB-B4A8-4889-A6D9-D1C11D118CCA}" type="slidenum">
              <a:rPr lang="en-GB" smtClean="0"/>
              <a:t>‹#›</a:t>
            </a:fld>
            <a:endParaRPr lang="en-GB"/>
          </a:p>
        </p:txBody>
      </p:sp>
    </p:spTree>
    <p:extLst>
      <p:ext uri="{BB962C8B-B14F-4D97-AF65-F5344CB8AC3E}">
        <p14:creationId xmlns:p14="http://schemas.microsoft.com/office/powerpoint/2010/main" val="13016598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A080E-C2BF-30AE-6BAA-E2E2E87515C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93B18BA-1088-6482-48D3-12F107ABDB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239E255-C1D3-242C-B672-35B97080D794}"/>
              </a:ext>
            </a:extLst>
          </p:cNvPr>
          <p:cNvSpPr>
            <a:spLocks noGrp="1"/>
          </p:cNvSpPr>
          <p:nvPr>
            <p:ph type="dt" sz="half" idx="10"/>
          </p:nvPr>
        </p:nvSpPr>
        <p:spPr/>
        <p:txBody>
          <a:bodyPr/>
          <a:lstStyle/>
          <a:p>
            <a:fld id="{422E5448-5109-4246-A178-3A9FC6CC3496}" type="datetimeFigureOut">
              <a:rPr lang="en-GB" smtClean="0"/>
              <a:t>04/12/2024</a:t>
            </a:fld>
            <a:endParaRPr lang="en-GB"/>
          </a:p>
        </p:txBody>
      </p:sp>
      <p:sp>
        <p:nvSpPr>
          <p:cNvPr id="5" name="Footer Placeholder 4">
            <a:extLst>
              <a:ext uri="{FF2B5EF4-FFF2-40B4-BE49-F238E27FC236}">
                <a16:creationId xmlns:a16="http://schemas.microsoft.com/office/drawing/2014/main" id="{6AA4A5FF-DD67-6F00-14AA-6F1219BBC8A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C163A8D-63B8-4371-9F04-7331257058A1}"/>
              </a:ext>
            </a:extLst>
          </p:cNvPr>
          <p:cNvSpPr>
            <a:spLocks noGrp="1"/>
          </p:cNvSpPr>
          <p:nvPr>
            <p:ph type="sldNum" sz="quarter" idx="12"/>
          </p:nvPr>
        </p:nvSpPr>
        <p:spPr/>
        <p:txBody>
          <a:bodyPr/>
          <a:lstStyle/>
          <a:p>
            <a:fld id="{5BD957EB-B4A8-4889-A6D9-D1C11D118CCA}" type="slidenum">
              <a:rPr lang="en-GB" smtClean="0"/>
              <a:t>‹#›</a:t>
            </a:fld>
            <a:endParaRPr lang="en-GB"/>
          </a:p>
        </p:txBody>
      </p:sp>
    </p:spTree>
    <p:extLst>
      <p:ext uri="{BB962C8B-B14F-4D97-AF65-F5344CB8AC3E}">
        <p14:creationId xmlns:p14="http://schemas.microsoft.com/office/powerpoint/2010/main" val="39674662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BA7C3-8DA1-B644-499D-1D90B38A587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2F9B2F9-2414-BD83-291A-039DE66A23F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F8C8B60-B25C-D4F0-1837-517208F5154E}"/>
              </a:ext>
            </a:extLst>
          </p:cNvPr>
          <p:cNvSpPr>
            <a:spLocks noGrp="1"/>
          </p:cNvSpPr>
          <p:nvPr>
            <p:ph type="dt" sz="half" idx="10"/>
          </p:nvPr>
        </p:nvSpPr>
        <p:spPr/>
        <p:txBody>
          <a:bodyPr/>
          <a:lstStyle/>
          <a:p>
            <a:fld id="{422E5448-5109-4246-A178-3A9FC6CC3496}" type="datetimeFigureOut">
              <a:rPr lang="en-GB" smtClean="0"/>
              <a:t>04/12/2024</a:t>
            </a:fld>
            <a:endParaRPr lang="en-GB"/>
          </a:p>
        </p:txBody>
      </p:sp>
      <p:sp>
        <p:nvSpPr>
          <p:cNvPr id="5" name="Footer Placeholder 4">
            <a:extLst>
              <a:ext uri="{FF2B5EF4-FFF2-40B4-BE49-F238E27FC236}">
                <a16:creationId xmlns:a16="http://schemas.microsoft.com/office/drawing/2014/main" id="{8C09237E-0492-6A8C-4B0D-B2F0CF9244F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2A56F3D-F6A7-4E37-1DD6-366323DF02D5}"/>
              </a:ext>
            </a:extLst>
          </p:cNvPr>
          <p:cNvSpPr>
            <a:spLocks noGrp="1"/>
          </p:cNvSpPr>
          <p:nvPr>
            <p:ph type="sldNum" sz="quarter" idx="12"/>
          </p:nvPr>
        </p:nvSpPr>
        <p:spPr/>
        <p:txBody>
          <a:bodyPr/>
          <a:lstStyle/>
          <a:p>
            <a:fld id="{5BD957EB-B4A8-4889-A6D9-D1C11D118CCA}" type="slidenum">
              <a:rPr lang="en-GB" smtClean="0"/>
              <a:t>‹#›</a:t>
            </a:fld>
            <a:endParaRPr lang="en-GB"/>
          </a:p>
        </p:txBody>
      </p:sp>
    </p:spTree>
    <p:extLst>
      <p:ext uri="{BB962C8B-B14F-4D97-AF65-F5344CB8AC3E}">
        <p14:creationId xmlns:p14="http://schemas.microsoft.com/office/powerpoint/2010/main" val="1731047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38748-5346-ED46-74C5-EF821EAFBD8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68C34A5-9734-3C2B-BFA4-3BB6B4133C8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C4F1128-7EB7-95B8-3E5F-DA30EAC6CCA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585D23D-5F8D-E1F8-F271-1DA35152CBB8}"/>
              </a:ext>
            </a:extLst>
          </p:cNvPr>
          <p:cNvSpPr>
            <a:spLocks noGrp="1"/>
          </p:cNvSpPr>
          <p:nvPr>
            <p:ph type="dt" sz="half" idx="10"/>
          </p:nvPr>
        </p:nvSpPr>
        <p:spPr/>
        <p:txBody>
          <a:bodyPr/>
          <a:lstStyle/>
          <a:p>
            <a:fld id="{422E5448-5109-4246-A178-3A9FC6CC3496}" type="datetimeFigureOut">
              <a:rPr lang="en-GB" smtClean="0"/>
              <a:t>04/12/2024</a:t>
            </a:fld>
            <a:endParaRPr lang="en-GB"/>
          </a:p>
        </p:txBody>
      </p:sp>
      <p:sp>
        <p:nvSpPr>
          <p:cNvPr id="6" name="Footer Placeholder 5">
            <a:extLst>
              <a:ext uri="{FF2B5EF4-FFF2-40B4-BE49-F238E27FC236}">
                <a16:creationId xmlns:a16="http://schemas.microsoft.com/office/drawing/2014/main" id="{EEA9E78C-2889-28DE-1FCC-DC7F2ED991A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C05549C-3BE8-C5F4-698E-FD087019B60C}"/>
              </a:ext>
            </a:extLst>
          </p:cNvPr>
          <p:cNvSpPr>
            <a:spLocks noGrp="1"/>
          </p:cNvSpPr>
          <p:nvPr>
            <p:ph type="sldNum" sz="quarter" idx="12"/>
          </p:nvPr>
        </p:nvSpPr>
        <p:spPr/>
        <p:txBody>
          <a:bodyPr/>
          <a:lstStyle/>
          <a:p>
            <a:fld id="{5BD957EB-B4A8-4889-A6D9-D1C11D118CCA}" type="slidenum">
              <a:rPr lang="en-GB" smtClean="0"/>
              <a:t>‹#›</a:t>
            </a:fld>
            <a:endParaRPr lang="en-GB"/>
          </a:p>
        </p:txBody>
      </p:sp>
    </p:spTree>
    <p:extLst>
      <p:ext uri="{BB962C8B-B14F-4D97-AF65-F5344CB8AC3E}">
        <p14:creationId xmlns:p14="http://schemas.microsoft.com/office/powerpoint/2010/main" val="6324094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6C002-BBEE-5FF2-924E-5DB75FDA050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D4FC6E5-9FCA-C197-7E78-771C1CC9A22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B26158-FC70-86C6-4F98-EEF1077FD63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A8E0DDC-1842-AF62-CE05-D307A356E8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E1CB8A0-8DCC-5B89-CC5C-25FA09BA303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8C8292C-F211-E404-4379-7A97D61CF1BF}"/>
              </a:ext>
            </a:extLst>
          </p:cNvPr>
          <p:cNvSpPr>
            <a:spLocks noGrp="1"/>
          </p:cNvSpPr>
          <p:nvPr>
            <p:ph type="dt" sz="half" idx="10"/>
          </p:nvPr>
        </p:nvSpPr>
        <p:spPr/>
        <p:txBody>
          <a:bodyPr/>
          <a:lstStyle/>
          <a:p>
            <a:fld id="{422E5448-5109-4246-A178-3A9FC6CC3496}" type="datetimeFigureOut">
              <a:rPr lang="en-GB" smtClean="0"/>
              <a:t>04/12/2024</a:t>
            </a:fld>
            <a:endParaRPr lang="en-GB"/>
          </a:p>
        </p:txBody>
      </p:sp>
      <p:sp>
        <p:nvSpPr>
          <p:cNvPr id="8" name="Footer Placeholder 7">
            <a:extLst>
              <a:ext uri="{FF2B5EF4-FFF2-40B4-BE49-F238E27FC236}">
                <a16:creationId xmlns:a16="http://schemas.microsoft.com/office/drawing/2014/main" id="{42130C42-FCA5-FA7F-1E75-296DE4A38D8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B811243-22B0-E8E1-FE79-2C445EF9F950}"/>
              </a:ext>
            </a:extLst>
          </p:cNvPr>
          <p:cNvSpPr>
            <a:spLocks noGrp="1"/>
          </p:cNvSpPr>
          <p:nvPr>
            <p:ph type="sldNum" sz="quarter" idx="12"/>
          </p:nvPr>
        </p:nvSpPr>
        <p:spPr/>
        <p:txBody>
          <a:bodyPr/>
          <a:lstStyle/>
          <a:p>
            <a:fld id="{5BD957EB-B4A8-4889-A6D9-D1C11D118CCA}" type="slidenum">
              <a:rPr lang="en-GB" smtClean="0"/>
              <a:t>‹#›</a:t>
            </a:fld>
            <a:endParaRPr lang="en-GB"/>
          </a:p>
        </p:txBody>
      </p:sp>
    </p:spTree>
    <p:extLst>
      <p:ext uri="{BB962C8B-B14F-4D97-AF65-F5344CB8AC3E}">
        <p14:creationId xmlns:p14="http://schemas.microsoft.com/office/powerpoint/2010/main" val="26126407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97ACB-26E5-4D50-049A-28C82996873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2996321-A00C-60C2-A434-48D40FF919B9}"/>
              </a:ext>
            </a:extLst>
          </p:cNvPr>
          <p:cNvSpPr>
            <a:spLocks noGrp="1"/>
          </p:cNvSpPr>
          <p:nvPr>
            <p:ph type="dt" sz="half" idx="10"/>
          </p:nvPr>
        </p:nvSpPr>
        <p:spPr/>
        <p:txBody>
          <a:bodyPr/>
          <a:lstStyle/>
          <a:p>
            <a:fld id="{422E5448-5109-4246-A178-3A9FC6CC3496}" type="datetimeFigureOut">
              <a:rPr lang="en-GB" smtClean="0"/>
              <a:t>04/12/2024</a:t>
            </a:fld>
            <a:endParaRPr lang="en-GB"/>
          </a:p>
        </p:txBody>
      </p:sp>
      <p:sp>
        <p:nvSpPr>
          <p:cNvPr id="4" name="Footer Placeholder 3">
            <a:extLst>
              <a:ext uri="{FF2B5EF4-FFF2-40B4-BE49-F238E27FC236}">
                <a16:creationId xmlns:a16="http://schemas.microsoft.com/office/drawing/2014/main" id="{1E75171A-9FD6-2F3D-4CD2-D1B527D52BB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595C2ED-0154-3C26-1B14-DDF21CC2072F}"/>
              </a:ext>
            </a:extLst>
          </p:cNvPr>
          <p:cNvSpPr>
            <a:spLocks noGrp="1"/>
          </p:cNvSpPr>
          <p:nvPr>
            <p:ph type="sldNum" sz="quarter" idx="12"/>
          </p:nvPr>
        </p:nvSpPr>
        <p:spPr/>
        <p:txBody>
          <a:bodyPr/>
          <a:lstStyle/>
          <a:p>
            <a:fld id="{5BD957EB-B4A8-4889-A6D9-D1C11D118CCA}" type="slidenum">
              <a:rPr lang="en-GB" smtClean="0"/>
              <a:t>‹#›</a:t>
            </a:fld>
            <a:endParaRPr lang="en-GB"/>
          </a:p>
        </p:txBody>
      </p:sp>
    </p:spTree>
    <p:extLst>
      <p:ext uri="{BB962C8B-B14F-4D97-AF65-F5344CB8AC3E}">
        <p14:creationId xmlns:p14="http://schemas.microsoft.com/office/powerpoint/2010/main" val="4109506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67C95E9-8DF3-CFCC-1415-043B5731B905}"/>
              </a:ext>
            </a:extLst>
          </p:cNvPr>
          <p:cNvSpPr>
            <a:spLocks noGrp="1"/>
          </p:cNvSpPr>
          <p:nvPr>
            <p:ph type="dt" sz="half" idx="10"/>
          </p:nvPr>
        </p:nvSpPr>
        <p:spPr/>
        <p:txBody>
          <a:bodyPr/>
          <a:lstStyle/>
          <a:p>
            <a:fld id="{422E5448-5109-4246-A178-3A9FC6CC3496}" type="datetimeFigureOut">
              <a:rPr lang="en-GB" smtClean="0"/>
              <a:t>04/12/2024</a:t>
            </a:fld>
            <a:endParaRPr lang="en-GB"/>
          </a:p>
        </p:txBody>
      </p:sp>
      <p:sp>
        <p:nvSpPr>
          <p:cNvPr id="3" name="Footer Placeholder 2">
            <a:extLst>
              <a:ext uri="{FF2B5EF4-FFF2-40B4-BE49-F238E27FC236}">
                <a16:creationId xmlns:a16="http://schemas.microsoft.com/office/drawing/2014/main" id="{79A9CF34-98EB-2884-D53D-8B186E72ED0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C426F2D-184E-3F85-0CFE-F0F6F5D1F6F5}"/>
              </a:ext>
            </a:extLst>
          </p:cNvPr>
          <p:cNvSpPr>
            <a:spLocks noGrp="1"/>
          </p:cNvSpPr>
          <p:nvPr>
            <p:ph type="sldNum" sz="quarter" idx="12"/>
          </p:nvPr>
        </p:nvSpPr>
        <p:spPr/>
        <p:txBody>
          <a:bodyPr/>
          <a:lstStyle/>
          <a:p>
            <a:fld id="{5BD957EB-B4A8-4889-A6D9-D1C11D118CCA}" type="slidenum">
              <a:rPr lang="en-GB" smtClean="0"/>
              <a:t>‹#›</a:t>
            </a:fld>
            <a:endParaRPr lang="en-GB"/>
          </a:p>
        </p:txBody>
      </p:sp>
    </p:spTree>
    <p:extLst>
      <p:ext uri="{BB962C8B-B14F-4D97-AF65-F5344CB8AC3E}">
        <p14:creationId xmlns:p14="http://schemas.microsoft.com/office/powerpoint/2010/main" val="40678641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90A9C-30C8-DB27-708A-8749CD9579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3489817-1F22-776F-BA9A-D656921F48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A8BBCBA-E57E-29DA-6252-51DF6F529E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FDC29A-BFB6-0905-BAAB-3BFD0290BFD3}"/>
              </a:ext>
            </a:extLst>
          </p:cNvPr>
          <p:cNvSpPr>
            <a:spLocks noGrp="1"/>
          </p:cNvSpPr>
          <p:nvPr>
            <p:ph type="dt" sz="half" idx="10"/>
          </p:nvPr>
        </p:nvSpPr>
        <p:spPr/>
        <p:txBody>
          <a:bodyPr/>
          <a:lstStyle/>
          <a:p>
            <a:fld id="{422E5448-5109-4246-A178-3A9FC6CC3496}" type="datetimeFigureOut">
              <a:rPr lang="en-GB" smtClean="0"/>
              <a:t>04/12/2024</a:t>
            </a:fld>
            <a:endParaRPr lang="en-GB"/>
          </a:p>
        </p:txBody>
      </p:sp>
      <p:sp>
        <p:nvSpPr>
          <p:cNvPr id="6" name="Footer Placeholder 5">
            <a:extLst>
              <a:ext uri="{FF2B5EF4-FFF2-40B4-BE49-F238E27FC236}">
                <a16:creationId xmlns:a16="http://schemas.microsoft.com/office/drawing/2014/main" id="{459AB8B5-1EE0-8A16-89A8-6ACCDD94D94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D8F5C63-E080-040E-F02E-AB552B85006A}"/>
              </a:ext>
            </a:extLst>
          </p:cNvPr>
          <p:cNvSpPr>
            <a:spLocks noGrp="1"/>
          </p:cNvSpPr>
          <p:nvPr>
            <p:ph type="sldNum" sz="quarter" idx="12"/>
          </p:nvPr>
        </p:nvSpPr>
        <p:spPr/>
        <p:txBody>
          <a:bodyPr/>
          <a:lstStyle/>
          <a:p>
            <a:fld id="{5BD957EB-B4A8-4889-A6D9-D1C11D118CCA}" type="slidenum">
              <a:rPr lang="en-GB" smtClean="0"/>
              <a:t>‹#›</a:t>
            </a:fld>
            <a:endParaRPr lang="en-GB"/>
          </a:p>
        </p:txBody>
      </p:sp>
    </p:spTree>
    <p:extLst>
      <p:ext uri="{BB962C8B-B14F-4D97-AF65-F5344CB8AC3E}">
        <p14:creationId xmlns:p14="http://schemas.microsoft.com/office/powerpoint/2010/main" val="18470512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A9ADE-ADE0-86EF-FF67-BD9F985F1F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C9BD5B9-21CD-12E7-12C2-265DAE8FF01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6FCCE29-B535-3B4A-FBE7-B0EC05131D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04C51F-602E-32C0-E775-8CB4B882E9AA}"/>
              </a:ext>
            </a:extLst>
          </p:cNvPr>
          <p:cNvSpPr>
            <a:spLocks noGrp="1"/>
          </p:cNvSpPr>
          <p:nvPr>
            <p:ph type="dt" sz="half" idx="10"/>
          </p:nvPr>
        </p:nvSpPr>
        <p:spPr/>
        <p:txBody>
          <a:bodyPr/>
          <a:lstStyle/>
          <a:p>
            <a:fld id="{422E5448-5109-4246-A178-3A9FC6CC3496}" type="datetimeFigureOut">
              <a:rPr lang="en-GB" smtClean="0"/>
              <a:t>04/12/2024</a:t>
            </a:fld>
            <a:endParaRPr lang="en-GB"/>
          </a:p>
        </p:txBody>
      </p:sp>
      <p:sp>
        <p:nvSpPr>
          <p:cNvPr id="6" name="Footer Placeholder 5">
            <a:extLst>
              <a:ext uri="{FF2B5EF4-FFF2-40B4-BE49-F238E27FC236}">
                <a16:creationId xmlns:a16="http://schemas.microsoft.com/office/drawing/2014/main" id="{CCE093A4-7CD4-10A5-B372-56168048A5F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1FA881C-C83F-0736-27EC-7D073B311CB7}"/>
              </a:ext>
            </a:extLst>
          </p:cNvPr>
          <p:cNvSpPr>
            <a:spLocks noGrp="1"/>
          </p:cNvSpPr>
          <p:nvPr>
            <p:ph type="sldNum" sz="quarter" idx="12"/>
          </p:nvPr>
        </p:nvSpPr>
        <p:spPr/>
        <p:txBody>
          <a:bodyPr/>
          <a:lstStyle/>
          <a:p>
            <a:fld id="{5BD957EB-B4A8-4889-A6D9-D1C11D118CCA}" type="slidenum">
              <a:rPr lang="en-GB" smtClean="0"/>
              <a:t>‹#›</a:t>
            </a:fld>
            <a:endParaRPr lang="en-GB"/>
          </a:p>
        </p:txBody>
      </p:sp>
    </p:spTree>
    <p:extLst>
      <p:ext uri="{BB962C8B-B14F-4D97-AF65-F5344CB8AC3E}">
        <p14:creationId xmlns:p14="http://schemas.microsoft.com/office/powerpoint/2010/main" val="29128794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2C263-F905-A7E0-E9D5-1F111D80FD8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E7F44C4-AFDC-C7D0-0A1C-EB3B77AF52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65BFAA6-FB5F-4EB4-F842-03B376C256CC}"/>
              </a:ext>
            </a:extLst>
          </p:cNvPr>
          <p:cNvSpPr>
            <a:spLocks noGrp="1"/>
          </p:cNvSpPr>
          <p:nvPr>
            <p:ph type="dt" sz="half" idx="10"/>
          </p:nvPr>
        </p:nvSpPr>
        <p:spPr/>
        <p:txBody>
          <a:bodyPr/>
          <a:lstStyle/>
          <a:p>
            <a:fld id="{422E5448-5109-4246-A178-3A9FC6CC3496}" type="datetimeFigureOut">
              <a:rPr lang="en-GB" smtClean="0"/>
              <a:t>04/12/2024</a:t>
            </a:fld>
            <a:endParaRPr lang="en-GB"/>
          </a:p>
        </p:txBody>
      </p:sp>
      <p:sp>
        <p:nvSpPr>
          <p:cNvPr id="5" name="Footer Placeholder 4">
            <a:extLst>
              <a:ext uri="{FF2B5EF4-FFF2-40B4-BE49-F238E27FC236}">
                <a16:creationId xmlns:a16="http://schemas.microsoft.com/office/drawing/2014/main" id="{232D1E72-20CC-EDE2-2C92-E2875ED3FF0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076EFB1-9854-A8CB-AE43-4DB5CFA1E59E}"/>
              </a:ext>
            </a:extLst>
          </p:cNvPr>
          <p:cNvSpPr>
            <a:spLocks noGrp="1"/>
          </p:cNvSpPr>
          <p:nvPr>
            <p:ph type="sldNum" sz="quarter" idx="12"/>
          </p:nvPr>
        </p:nvSpPr>
        <p:spPr/>
        <p:txBody>
          <a:bodyPr/>
          <a:lstStyle/>
          <a:p>
            <a:fld id="{5BD957EB-B4A8-4889-A6D9-D1C11D118CCA}" type="slidenum">
              <a:rPr lang="en-GB" smtClean="0"/>
              <a:t>‹#›</a:t>
            </a:fld>
            <a:endParaRPr lang="en-GB"/>
          </a:p>
        </p:txBody>
      </p:sp>
    </p:spTree>
    <p:extLst>
      <p:ext uri="{BB962C8B-B14F-4D97-AF65-F5344CB8AC3E}">
        <p14:creationId xmlns:p14="http://schemas.microsoft.com/office/powerpoint/2010/main" val="10890450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83A8905-5DC2-79BE-C1EB-2C7AE8FC33E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EFCFD52-F928-6EE4-CA3B-AAFE9E4E620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BBD935E-0D01-B87D-278C-C426A5608177}"/>
              </a:ext>
            </a:extLst>
          </p:cNvPr>
          <p:cNvSpPr>
            <a:spLocks noGrp="1"/>
          </p:cNvSpPr>
          <p:nvPr>
            <p:ph type="dt" sz="half" idx="10"/>
          </p:nvPr>
        </p:nvSpPr>
        <p:spPr/>
        <p:txBody>
          <a:bodyPr/>
          <a:lstStyle/>
          <a:p>
            <a:fld id="{422E5448-5109-4246-A178-3A9FC6CC3496}" type="datetimeFigureOut">
              <a:rPr lang="en-GB" smtClean="0"/>
              <a:t>04/12/2024</a:t>
            </a:fld>
            <a:endParaRPr lang="en-GB"/>
          </a:p>
        </p:txBody>
      </p:sp>
      <p:sp>
        <p:nvSpPr>
          <p:cNvPr id="5" name="Footer Placeholder 4">
            <a:extLst>
              <a:ext uri="{FF2B5EF4-FFF2-40B4-BE49-F238E27FC236}">
                <a16:creationId xmlns:a16="http://schemas.microsoft.com/office/drawing/2014/main" id="{4C4AEDB2-277E-90F6-D9F7-6C6A4A216D4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2C160D9-75FC-FB90-B12A-AAAE82B3E2D9}"/>
              </a:ext>
            </a:extLst>
          </p:cNvPr>
          <p:cNvSpPr>
            <a:spLocks noGrp="1"/>
          </p:cNvSpPr>
          <p:nvPr>
            <p:ph type="sldNum" sz="quarter" idx="12"/>
          </p:nvPr>
        </p:nvSpPr>
        <p:spPr/>
        <p:txBody>
          <a:bodyPr/>
          <a:lstStyle/>
          <a:p>
            <a:fld id="{5BD957EB-B4A8-4889-A6D9-D1C11D118CCA}" type="slidenum">
              <a:rPr lang="en-GB" smtClean="0"/>
              <a:t>‹#›</a:t>
            </a:fld>
            <a:endParaRPr lang="en-GB"/>
          </a:p>
        </p:txBody>
      </p:sp>
    </p:spTree>
    <p:extLst>
      <p:ext uri="{BB962C8B-B14F-4D97-AF65-F5344CB8AC3E}">
        <p14:creationId xmlns:p14="http://schemas.microsoft.com/office/powerpoint/2010/main" val="4518736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DD0BA4E-5220-3878-A9D6-A732DF81C68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F8D3FBA-9866-8F3A-449B-772C249BA5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5DA7E8B-D719-BB0C-4A04-2FF3E8EC77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22E5448-5109-4246-A178-3A9FC6CC3496}" type="datetimeFigureOut">
              <a:rPr lang="en-GB" smtClean="0"/>
              <a:t>04/12/2024</a:t>
            </a:fld>
            <a:endParaRPr lang="en-GB"/>
          </a:p>
        </p:txBody>
      </p:sp>
      <p:sp>
        <p:nvSpPr>
          <p:cNvPr id="5" name="Footer Placeholder 4">
            <a:extLst>
              <a:ext uri="{FF2B5EF4-FFF2-40B4-BE49-F238E27FC236}">
                <a16:creationId xmlns:a16="http://schemas.microsoft.com/office/drawing/2014/main" id="{573CB93C-6296-2845-7030-9E4CFD9196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8259903C-7546-D9FE-24D2-44CA40E7B6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BD957EB-B4A8-4889-A6D9-D1C11D118CCA}" type="slidenum">
              <a:rPr lang="en-GB" smtClean="0"/>
              <a:t>‹#›</a:t>
            </a:fld>
            <a:endParaRPr lang="en-GB"/>
          </a:p>
        </p:txBody>
      </p:sp>
    </p:spTree>
    <p:extLst>
      <p:ext uri="{BB962C8B-B14F-4D97-AF65-F5344CB8AC3E}">
        <p14:creationId xmlns:p14="http://schemas.microsoft.com/office/powerpoint/2010/main" val="35726518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r.c.sweet@swansea.ac.uk" TargetMode="Externa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focusgamesltd.sharepoint.com/:v:/g/EZobN4V6JpNKjQ4VJAmxhpoBrIIrFBlqDfUCXKoO6a5rLg?e=28mdhX&amp;xsdata=MDV8MDJ8Ui5DLlN3ZWV0QFN3YW5zZWEuYWMudWt8MmExZTg4NmY2MzY5NDZkNGNkMmEwOGRkMGU0MzdmYzZ8YmJjYWI1MmU5ZmJlNDNkNmEyZjM5ZjY2YzQzZGYyNjh8MHwwfDYzODY4MjQwNTI1MzkzOTY3M3xVbmtub3dufFRXRnBiR1pzYjNkOGV5SkZiWEIwZVUxaGNHa2lPblJ5ZFdVc0lsWWlPaUl3TGpBdU1EQXdNQ0lzSWxBaU9pSlhhVzR6TWlJc0lrRk9Jam9pVFdGcGJDSXNJbGRVSWpveWZRPT18MHx8fA%3d%3d&amp;sdata=NzBmT05JZkYzSWt4TmcxV2RYa2dyZ2g1b2FMTzdSbDhnRVpoRFFSZmdIMD0%3d" TargetMode="Externa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5" Type="http://schemas.openxmlformats.org/officeDocument/2006/relationships/image" Target="../media/image6.jpg"/><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link.springer.com/book/10.1007/978-3-030-78589-5" TargetMode="Externa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2" Type="http://schemas.openxmlformats.org/officeDocument/2006/relationships/hyperlink" Target="https://app.leglessinlondon.com/"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www.leglessinlondon.com/"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FB33DC6A-1F1C-4A06-834E-CFF88F1C0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1" name="Freeform: Shape 30">
            <a:extLst>
              <a:ext uri="{FF2B5EF4-FFF2-40B4-BE49-F238E27FC236}">
                <a16:creationId xmlns:a16="http://schemas.microsoft.com/office/drawing/2014/main" id="{0FE1D5CF-87B8-4A8A-AD3C-01D06A6076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208641" cy="6858000"/>
          </a:xfrm>
          <a:custGeom>
            <a:avLst/>
            <a:gdLst>
              <a:gd name="connsiteX0" fmla="*/ 0 w 6208641"/>
              <a:gd name="connsiteY0" fmla="*/ 0 h 6858000"/>
              <a:gd name="connsiteX1" fmla="*/ 5464181 w 6208641"/>
              <a:gd name="connsiteY1" fmla="*/ 0 h 6858000"/>
              <a:gd name="connsiteX2" fmla="*/ 5538086 w 6208641"/>
              <a:gd name="connsiteY2" fmla="*/ 159684 h 6858000"/>
              <a:gd name="connsiteX3" fmla="*/ 6208641 w 6208641"/>
              <a:gd name="connsiteY3" fmla="*/ 3706589 h 6858000"/>
              <a:gd name="connsiteX4" fmla="*/ 5734754 w 6208641"/>
              <a:gd name="connsiteY4" fmla="*/ 6730443 h 6858000"/>
              <a:gd name="connsiteX5" fmla="*/ 5689361 w 6208641"/>
              <a:gd name="connsiteY5" fmla="*/ 6858000 h 6858000"/>
              <a:gd name="connsiteX6" fmla="*/ 0 w 620864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08641" h="6858000">
                <a:moveTo>
                  <a:pt x="0" y="0"/>
                </a:moveTo>
                <a:lnTo>
                  <a:pt x="5464181" y="0"/>
                </a:lnTo>
                <a:lnTo>
                  <a:pt x="5538086" y="159684"/>
                </a:lnTo>
                <a:cubicBezTo>
                  <a:pt x="5961440" y="1172168"/>
                  <a:pt x="6208641" y="2392735"/>
                  <a:pt x="6208641" y="3706589"/>
                </a:cubicBezTo>
                <a:cubicBezTo>
                  <a:pt x="6208641" y="4801467"/>
                  <a:pt x="6036974" y="5831563"/>
                  <a:pt x="5734754" y="6730443"/>
                </a:cubicBezTo>
                <a:lnTo>
                  <a:pt x="568936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3" name="Freeform: Shape 32">
            <a:extLst>
              <a:ext uri="{FF2B5EF4-FFF2-40B4-BE49-F238E27FC236}">
                <a16:creationId xmlns:a16="http://schemas.microsoft.com/office/drawing/2014/main" id="{60926200-45C2-41E9-839F-31CD5FE4CD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203325" cy="6858000"/>
          </a:xfrm>
          <a:custGeom>
            <a:avLst/>
            <a:gdLst>
              <a:gd name="connsiteX0" fmla="*/ 0 w 6203325"/>
              <a:gd name="connsiteY0" fmla="*/ 0 h 6858000"/>
              <a:gd name="connsiteX1" fmla="*/ 5458865 w 6203325"/>
              <a:gd name="connsiteY1" fmla="*/ 0 h 6858000"/>
              <a:gd name="connsiteX2" fmla="*/ 5532770 w 6203325"/>
              <a:gd name="connsiteY2" fmla="*/ 159684 h 6858000"/>
              <a:gd name="connsiteX3" fmla="*/ 6203325 w 6203325"/>
              <a:gd name="connsiteY3" fmla="*/ 3706589 h 6858000"/>
              <a:gd name="connsiteX4" fmla="*/ 5729438 w 6203325"/>
              <a:gd name="connsiteY4" fmla="*/ 6730443 h 6858000"/>
              <a:gd name="connsiteX5" fmla="*/ 5684045 w 6203325"/>
              <a:gd name="connsiteY5" fmla="*/ 6858000 h 6858000"/>
              <a:gd name="connsiteX6" fmla="*/ 0 w 620332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03325" h="6858000">
                <a:moveTo>
                  <a:pt x="0" y="0"/>
                </a:moveTo>
                <a:lnTo>
                  <a:pt x="5458865" y="0"/>
                </a:lnTo>
                <a:lnTo>
                  <a:pt x="5532770" y="159684"/>
                </a:lnTo>
                <a:cubicBezTo>
                  <a:pt x="5956124" y="1172168"/>
                  <a:pt x="6203325" y="2392735"/>
                  <a:pt x="6203325" y="3706589"/>
                </a:cubicBezTo>
                <a:cubicBezTo>
                  <a:pt x="6203325" y="4801467"/>
                  <a:pt x="6031658" y="5831563"/>
                  <a:pt x="5729438" y="6730443"/>
                </a:cubicBezTo>
                <a:lnTo>
                  <a:pt x="5684045"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C158893-FAC3-5AB3-E368-56444C92C860}"/>
              </a:ext>
            </a:extLst>
          </p:cNvPr>
          <p:cNvSpPr>
            <a:spLocks noGrp="1"/>
          </p:cNvSpPr>
          <p:nvPr>
            <p:ph type="ctrTitle"/>
          </p:nvPr>
        </p:nvSpPr>
        <p:spPr>
          <a:xfrm>
            <a:off x="489098" y="1106034"/>
            <a:ext cx="5019074" cy="3204134"/>
          </a:xfrm>
        </p:spPr>
        <p:txBody>
          <a:bodyPr anchor="b">
            <a:normAutofit/>
          </a:bodyPr>
          <a:lstStyle/>
          <a:p>
            <a:pPr algn="l"/>
            <a:r>
              <a:rPr lang="en-GB" sz="5400" i="1" dirty="0"/>
              <a:t>Legless in London</a:t>
            </a:r>
          </a:p>
        </p:txBody>
      </p:sp>
      <p:sp>
        <p:nvSpPr>
          <p:cNvPr id="3" name="Subtitle 2">
            <a:extLst>
              <a:ext uri="{FF2B5EF4-FFF2-40B4-BE49-F238E27FC236}">
                <a16:creationId xmlns:a16="http://schemas.microsoft.com/office/drawing/2014/main" id="{ED011E34-8824-ECFF-1E02-E1FC0E59B608}"/>
              </a:ext>
            </a:extLst>
          </p:cNvPr>
          <p:cNvSpPr>
            <a:spLocks noGrp="1"/>
          </p:cNvSpPr>
          <p:nvPr>
            <p:ph type="subTitle" idx="1"/>
          </p:nvPr>
        </p:nvSpPr>
        <p:spPr>
          <a:xfrm>
            <a:off x="494124" y="4872922"/>
            <a:ext cx="5013698" cy="1868346"/>
          </a:xfrm>
        </p:spPr>
        <p:txBody>
          <a:bodyPr>
            <a:normAutofit/>
          </a:bodyPr>
          <a:lstStyle/>
          <a:p>
            <a:pPr algn="l"/>
            <a:r>
              <a:rPr lang="en-GB" dirty="0"/>
              <a:t>Dr Ryan Sweet</a:t>
            </a:r>
          </a:p>
          <a:p>
            <a:pPr algn="l"/>
            <a:r>
              <a:rPr lang="en-GB" dirty="0"/>
              <a:t>Senior Lecturer in Humanities</a:t>
            </a:r>
          </a:p>
          <a:p>
            <a:pPr algn="l"/>
            <a:r>
              <a:rPr lang="en-GB" dirty="0"/>
              <a:t>Swansea University</a:t>
            </a:r>
          </a:p>
          <a:p>
            <a:pPr algn="l"/>
            <a:r>
              <a:rPr lang="en-GB" dirty="0">
                <a:hlinkClick r:id="rId2"/>
              </a:rPr>
              <a:t>r.c.sweet@swansea.ac.uk</a:t>
            </a:r>
            <a:endParaRPr lang="en-GB" dirty="0"/>
          </a:p>
        </p:txBody>
      </p:sp>
      <p:sp>
        <p:nvSpPr>
          <p:cNvPr id="35" name="Rectangle 3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6798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5" name="Picture 4" descr="The Arts and Humanities Research Council branding">
            <a:extLst>
              <a:ext uri="{FF2B5EF4-FFF2-40B4-BE49-F238E27FC236}">
                <a16:creationId xmlns:a16="http://schemas.microsoft.com/office/drawing/2014/main" id="{DD9E4E34-9855-BDD2-C682-799FD72657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5509" y="1249756"/>
            <a:ext cx="4708831" cy="1495054"/>
          </a:xfrm>
          <a:prstGeom prst="rect">
            <a:avLst/>
          </a:prstGeom>
        </p:spPr>
      </p:pic>
      <p:sp>
        <p:nvSpPr>
          <p:cNvPr id="37" name="Rectangle 3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098" y="4546920"/>
            <a:ext cx="501907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Swansea University Impact Acceleration Account branding">
            <a:extLst>
              <a:ext uri="{FF2B5EF4-FFF2-40B4-BE49-F238E27FC236}">
                <a16:creationId xmlns:a16="http://schemas.microsoft.com/office/drawing/2014/main" id="{AC042A1B-98E3-0FDF-9904-63BB314AD5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94070" y="3458955"/>
            <a:ext cx="3338706" cy="976748"/>
          </a:xfrm>
          <a:prstGeom prst="rect">
            <a:avLst/>
          </a:prstGeom>
        </p:spPr>
      </p:pic>
      <p:pic>
        <p:nvPicPr>
          <p:cNvPr id="7" name="Picture 6" descr="A blue and white logo&#10;&#10;Description automatically generated">
            <a:extLst>
              <a:ext uri="{FF2B5EF4-FFF2-40B4-BE49-F238E27FC236}">
                <a16:creationId xmlns:a16="http://schemas.microsoft.com/office/drawing/2014/main" id="{9C0914CB-64D3-2E07-557A-F41383A5D17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94070" y="5137264"/>
            <a:ext cx="2381250" cy="1019175"/>
          </a:xfrm>
          <a:prstGeom prst="rect">
            <a:avLst/>
          </a:prstGeom>
        </p:spPr>
      </p:pic>
    </p:spTree>
    <p:extLst>
      <p:ext uri="{BB962C8B-B14F-4D97-AF65-F5344CB8AC3E}">
        <p14:creationId xmlns:p14="http://schemas.microsoft.com/office/powerpoint/2010/main" val="28406894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1460B-AA49-BD88-9E13-B4B9E65E605C}"/>
              </a:ext>
            </a:extLst>
          </p:cNvPr>
          <p:cNvSpPr>
            <a:spLocks noGrp="1"/>
          </p:cNvSpPr>
          <p:nvPr>
            <p:ph type="title"/>
          </p:nvPr>
        </p:nvSpPr>
        <p:spPr/>
        <p:txBody>
          <a:bodyPr/>
          <a:lstStyle/>
          <a:p>
            <a:r>
              <a:rPr lang="en-GB" dirty="0"/>
              <a:t>Talk overview</a:t>
            </a:r>
          </a:p>
        </p:txBody>
      </p:sp>
      <p:graphicFrame>
        <p:nvGraphicFramePr>
          <p:cNvPr id="5" name="Content Placeholder 2" descr="Each line of text is an a blue square with connectors between each, showing the order of topics.&#10;">
            <a:extLst>
              <a:ext uri="{FF2B5EF4-FFF2-40B4-BE49-F238E27FC236}">
                <a16:creationId xmlns:a16="http://schemas.microsoft.com/office/drawing/2014/main" id="{962B2526-DBCF-8203-8611-F1D0D6925CB5}"/>
              </a:ext>
            </a:extLst>
          </p:cNvPr>
          <p:cNvGraphicFramePr>
            <a:graphicFrameLocks noGrp="1"/>
          </p:cNvGraphicFramePr>
          <p:nvPr>
            <p:ph idx="1"/>
            <p:extLst>
              <p:ext uri="{D42A27DB-BD31-4B8C-83A1-F6EECF244321}">
                <p14:modId xmlns:p14="http://schemas.microsoft.com/office/powerpoint/2010/main" val="187052851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380103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4751229-0244-4FBB-BED1-407467F4C9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C76DE1A-8075-2EEE-3720-191E5CFF0F6F}"/>
              </a:ext>
            </a:extLst>
          </p:cNvPr>
          <p:cNvSpPr>
            <a:spLocks noGrp="1"/>
          </p:cNvSpPr>
          <p:nvPr>
            <p:ph type="title"/>
          </p:nvPr>
        </p:nvSpPr>
        <p:spPr>
          <a:xfrm>
            <a:off x="2197101" y="735283"/>
            <a:ext cx="4978399" cy="3165045"/>
          </a:xfrm>
        </p:spPr>
        <p:txBody>
          <a:bodyPr vert="horz" lIns="91440" tIns="45720" rIns="91440" bIns="45720" rtlCol="0" anchor="b">
            <a:normAutofit/>
          </a:bodyPr>
          <a:lstStyle/>
          <a:p>
            <a:r>
              <a:rPr lang="en-US" sz="5200" kern="1200">
                <a:solidFill>
                  <a:schemeClr val="tx1"/>
                </a:solidFill>
                <a:latin typeface="+mj-lt"/>
                <a:ea typeface="+mj-ea"/>
                <a:cs typeface="+mj-cs"/>
                <a:hlinkClick r:id="rId2"/>
              </a:rPr>
              <a:t>What is </a:t>
            </a:r>
            <a:r>
              <a:rPr lang="en-US" sz="5200" i="1" kern="1200">
                <a:solidFill>
                  <a:schemeClr val="tx1"/>
                </a:solidFill>
                <a:latin typeface="+mj-lt"/>
                <a:ea typeface="+mj-ea"/>
                <a:cs typeface="+mj-cs"/>
                <a:hlinkClick r:id="rId2"/>
              </a:rPr>
              <a:t>Legless in London</a:t>
            </a:r>
            <a:r>
              <a:rPr lang="en-US" sz="5200" kern="1200">
                <a:solidFill>
                  <a:schemeClr val="tx1"/>
                </a:solidFill>
                <a:latin typeface="+mj-lt"/>
                <a:ea typeface="+mj-ea"/>
                <a:cs typeface="+mj-cs"/>
                <a:hlinkClick r:id="rId2"/>
              </a:rPr>
              <a:t>?</a:t>
            </a:r>
            <a:endParaRPr lang="en-US" sz="5200" kern="1200">
              <a:solidFill>
                <a:schemeClr val="tx1"/>
              </a:solidFill>
              <a:latin typeface="+mj-lt"/>
              <a:ea typeface="+mj-ea"/>
              <a:cs typeface="+mj-cs"/>
            </a:endParaRPr>
          </a:p>
        </p:txBody>
      </p:sp>
      <p:pic>
        <p:nvPicPr>
          <p:cNvPr id="6" name="Graphic 5" descr="Foot">
            <a:extLst>
              <a:ext uri="{FF2B5EF4-FFF2-40B4-BE49-F238E27FC236}">
                <a16:creationId xmlns:a16="http://schemas.microsoft.com/office/drawing/2014/main" id="{10057455-5CD8-F1C0-71E5-0A208724E98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7549" y="2776619"/>
            <a:ext cx="1289051" cy="1289051"/>
          </a:xfrm>
          <a:prstGeom prst="rect">
            <a:avLst/>
          </a:prstGeom>
        </p:spPr>
      </p:pic>
      <p:pic>
        <p:nvPicPr>
          <p:cNvPr id="8" name="Graphic 7" descr="Foot">
            <a:extLst>
              <a:ext uri="{FF2B5EF4-FFF2-40B4-BE49-F238E27FC236}">
                <a16:creationId xmlns:a16="http://schemas.microsoft.com/office/drawing/2014/main" id="{CDDDF75C-A20C-4F93-AEB9-56FA2B6E48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5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607815" y="716407"/>
            <a:ext cx="5411343" cy="5411343"/>
          </a:xfrm>
          <a:prstGeom prst="rect">
            <a:avLst/>
          </a:prstGeom>
        </p:spPr>
      </p:pic>
    </p:spTree>
    <p:extLst>
      <p:ext uri="{BB962C8B-B14F-4D97-AF65-F5344CB8AC3E}">
        <p14:creationId xmlns:p14="http://schemas.microsoft.com/office/powerpoint/2010/main" val="6074952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D4FB3-A64E-4DA0-F32C-B6BF8F97C3A9}"/>
              </a:ext>
            </a:extLst>
          </p:cNvPr>
          <p:cNvSpPr>
            <a:spLocks noGrp="1"/>
          </p:cNvSpPr>
          <p:nvPr>
            <p:ph type="title"/>
          </p:nvPr>
        </p:nvSpPr>
        <p:spPr/>
        <p:txBody>
          <a:bodyPr vert="horz" lIns="91440" tIns="45720" rIns="91440" bIns="45720" rtlCol="0" anchor="b">
            <a:normAutofit/>
          </a:bodyPr>
          <a:lstStyle/>
          <a:p>
            <a:r>
              <a:rPr lang="en-US" sz="5400" kern="1200" dirty="0">
                <a:solidFill>
                  <a:schemeClr val="tx1"/>
                </a:solidFill>
                <a:latin typeface="+mj-lt"/>
                <a:ea typeface="+mj-ea"/>
                <a:cs typeface="+mj-cs"/>
              </a:rPr>
              <a:t>About</a:t>
            </a:r>
          </a:p>
        </p:txBody>
      </p:sp>
      <p:sp>
        <p:nvSpPr>
          <p:cNvPr id="3" name="Content Placeholder 2">
            <a:extLst>
              <a:ext uri="{FF2B5EF4-FFF2-40B4-BE49-F238E27FC236}">
                <a16:creationId xmlns:a16="http://schemas.microsoft.com/office/drawing/2014/main" id="{AA8A852E-8C67-441D-CD85-9E5091DDA5A9}"/>
              </a:ext>
            </a:extLst>
          </p:cNvPr>
          <p:cNvSpPr>
            <a:spLocks noGrp="1"/>
          </p:cNvSpPr>
          <p:nvPr>
            <p:ph sz="half" idx="1"/>
          </p:nvPr>
        </p:nvSpPr>
        <p:spPr/>
        <p:txBody>
          <a:bodyPr vert="horz" lIns="91440" tIns="45720" rIns="91440" bIns="45720" rtlCol="0" anchor="t">
            <a:normAutofit/>
          </a:bodyPr>
          <a:lstStyle/>
          <a:p>
            <a:r>
              <a:rPr lang="en-US" sz="2400" dirty="0"/>
              <a:t>Me: cultural and literary historian of the nineteenth century with a specialism in disability studies.</a:t>
            </a:r>
          </a:p>
          <a:p>
            <a:r>
              <a:rPr lang="en-US" sz="2400" dirty="0"/>
              <a:t>Inclusive Board Game Project aims:</a:t>
            </a:r>
          </a:p>
          <a:p>
            <a:pPr lvl="1"/>
            <a:r>
              <a:rPr lang="en-US" dirty="0"/>
              <a:t>Create an inclusive board game inspired by my 2022 book </a:t>
            </a:r>
            <a:r>
              <a:rPr lang="en-US" i="1" dirty="0"/>
              <a:t>Prosthetic Body Parts in Nineteenth-Century Literature and Culture</a:t>
            </a:r>
            <a:r>
              <a:rPr lang="en-US" dirty="0"/>
              <a:t>.</a:t>
            </a:r>
          </a:p>
          <a:p>
            <a:pPr lvl="1"/>
            <a:r>
              <a:rPr lang="en-US" dirty="0"/>
              <a:t>Prepare a set of inclusivity guidelines for board games makers.</a:t>
            </a:r>
          </a:p>
          <a:p>
            <a:pPr lvl="1"/>
            <a:endParaRPr lang="en-US" sz="2000" dirty="0"/>
          </a:p>
        </p:txBody>
      </p:sp>
      <p:sp>
        <p:nvSpPr>
          <p:cNvPr id="4" name="Content Placeholder 3">
            <a:extLst>
              <a:ext uri="{FF2B5EF4-FFF2-40B4-BE49-F238E27FC236}">
                <a16:creationId xmlns:a16="http://schemas.microsoft.com/office/drawing/2014/main" id="{EC601C60-500D-F48F-27A6-2DA37D62C3CB}"/>
              </a:ext>
            </a:extLst>
          </p:cNvPr>
          <p:cNvSpPr>
            <a:spLocks noGrp="1"/>
          </p:cNvSpPr>
          <p:nvPr>
            <p:ph sz="half" idx="2"/>
          </p:nvPr>
        </p:nvSpPr>
        <p:spPr>
          <a:xfrm>
            <a:off x="6251683" y="937889"/>
            <a:ext cx="5181600" cy="900484"/>
          </a:xfrm>
        </p:spPr>
        <p:txBody>
          <a:bodyPr>
            <a:normAutofit/>
          </a:bodyPr>
          <a:lstStyle/>
          <a:p>
            <a:pPr marL="0" indent="0">
              <a:buNone/>
            </a:pPr>
            <a:r>
              <a:rPr lang="en-US" sz="2800" dirty="0"/>
              <a:t>The project is generously funded by:</a:t>
            </a:r>
          </a:p>
          <a:p>
            <a:endParaRPr lang="en-GB" dirty="0"/>
          </a:p>
        </p:txBody>
      </p:sp>
      <p:pic>
        <p:nvPicPr>
          <p:cNvPr id="7" name="Picture 6" descr="Arts and Humanities Research Council branding">
            <a:extLst>
              <a:ext uri="{FF2B5EF4-FFF2-40B4-BE49-F238E27FC236}">
                <a16:creationId xmlns:a16="http://schemas.microsoft.com/office/drawing/2014/main" id="{A0A0FF98-B8E5-A1A9-255C-65C9380837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8571" y="2014855"/>
            <a:ext cx="3694830" cy="1173109"/>
          </a:xfrm>
          <a:prstGeom prst="rect">
            <a:avLst/>
          </a:prstGeom>
        </p:spPr>
      </p:pic>
      <p:pic>
        <p:nvPicPr>
          <p:cNvPr id="8" name="Picture 7" descr="Swansea University Impact Acceleration Account branding">
            <a:extLst>
              <a:ext uri="{FF2B5EF4-FFF2-40B4-BE49-F238E27FC236}">
                <a16:creationId xmlns:a16="http://schemas.microsoft.com/office/drawing/2014/main" id="{A9BD8E04-B856-E828-F422-6BDB953C2E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8571" y="3399685"/>
            <a:ext cx="3699329" cy="1082250"/>
          </a:xfrm>
          <a:prstGeom prst="rect">
            <a:avLst/>
          </a:prstGeom>
        </p:spPr>
      </p:pic>
      <p:sp>
        <p:nvSpPr>
          <p:cNvPr id="5" name="Content Placeholder 3">
            <a:extLst>
              <a:ext uri="{FF2B5EF4-FFF2-40B4-BE49-F238E27FC236}">
                <a16:creationId xmlns:a16="http://schemas.microsoft.com/office/drawing/2014/main" id="{59A0BE22-B003-B3CC-5AD5-A991D75A3D2E}"/>
              </a:ext>
            </a:extLst>
          </p:cNvPr>
          <p:cNvSpPr txBox="1">
            <a:spLocks/>
          </p:cNvSpPr>
          <p:nvPr/>
        </p:nvSpPr>
        <p:spPr>
          <a:xfrm>
            <a:off x="6252935" y="4693656"/>
            <a:ext cx="5181600" cy="6020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And is a collaboration between:</a:t>
            </a:r>
          </a:p>
          <a:p>
            <a:endParaRPr lang="en-GB" dirty="0"/>
          </a:p>
        </p:txBody>
      </p:sp>
      <p:pic>
        <p:nvPicPr>
          <p:cNvPr id="10" name="Content Placeholder 2" descr="A blue and white logo&#10;&#10;Description automatically generated">
            <a:extLst>
              <a:ext uri="{FF2B5EF4-FFF2-40B4-BE49-F238E27FC236}">
                <a16:creationId xmlns:a16="http://schemas.microsoft.com/office/drawing/2014/main" id="{DD162391-EDA3-D896-0F41-DF2DAC0817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89535" y="5472172"/>
            <a:ext cx="2381250" cy="1019175"/>
          </a:xfrm>
          <a:prstGeom prst="rect">
            <a:avLst/>
          </a:prstGeom>
        </p:spPr>
      </p:pic>
      <p:pic>
        <p:nvPicPr>
          <p:cNvPr id="12" name="Picture 11" descr="A close-up of a logo&#10;&#10;Description automatically generated">
            <a:extLst>
              <a:ext uri="{FF2B5EF4-FFF2-40B4-BE49-F238E27FC236}">
                <a16:creationId xmlns:a16="http://schemas.microsoft.com/office/drawing/2014/main" id="{81E06612-824B-237C-ACEF-D1177AB285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5472172"/>
            <a:ext cx="2746483" cy="1020703"/>
          </a:xfrm>
          <a:prstGeom prst="rect">
            <a:avLst/>
          </a:prstGeom>
        </p:spPr>
      </p:pic>
    </p:spTree>
    <p:extLst>
      <p:ext uri="{BB962C8B-B14F-4D97-AF65-F5344CB8AC3E}">
        <p14:creationId xmlns:p14="http://schemas.microsoft.com/office/powerpoint/2010/main" val="7203350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821940F-7A1D-4ACC-85B4-A932898A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16674508-81D3-48CF-96BF-7FC60EAA57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741994" cy="6858000"/>
          </a:xfrm>
          <a:custGeom>
            <a:avLst/>
            <a:gdLst>
              <a:gd name="connsiteX0" fmla="*/ 0 w 6568309"/>
              <a:gd name="connsiteY0" fmla="*/ 0 h 6858000"/>
              <a:gd name="connsiteX1" fmla="*/ 362841 w 6568309"/>
              <a:gd name="connsiteY1" fmla="*/ 0 h 6858000"/>
              <a:gd name="connsiteX2" fmla="*/ 523269 w 6568309"/>
              <a:gd name="connsiteY2" fmla="*/ 0 h 6858000"/>
              <a:gd name="connsiteX3" fmla="*/ 1343025 w 6568309"/>
              <a:gd name="connsiteY3" fmla="*/ 0 h 6858000"/>
              <a:gd name="connsiteX4" fmla="*/ 1705866 w 6568309"/>
              <a:gd name="connsiteY4" fmla="*/ 0 h 6858000"/>
              <a:gd name="connsiteX5" fmla="*/ 1866294 w 6568309"/>
              <a:gd name="connsiteY5" fmla="*/ 0 h 6858000"/>
              <a:gd name="connsiteX6" fmla="*/ 5225154 w 6568309"/>
              <a:gd name="connsiteY6" fmla="*/ 0 h 6858000"/>
              <a:gd name="connsiteX7" fmla="*/ 6568179 w 6568309"/>
              <a:gd name="connsiteY7" fmla="*/ 0 h 6858000"/>
              <a:gd name="connsiteX8" fmla="*/ 6568309 w 6568309"/>
              <a:gd name="connsiteY8" fmla="*/ 1 h 6858000"/>
              <a:gd name="connsiteX9" fmla="*/ 6562951 w 6568309"/>
              <a:gd name="connsiteY9" fmla="*/ 30700 h 6858000"/>
              <a:gd name="connsiteX10" fmla="*/ 6547446 w 6568309"/>
              <a:gd name="connsiteY10" fmla="*/ 310025 h 6858000"/>
              <a:gd name="connsiteX11" fmla="*/ 6558316 w 6568309"/>
              <a:gd name="connsiteY11" fmla="*/ 443960 h 6858000"/>
              <a:gd name="connsiteX12" fmla="*/ 6528896 w 6568309"/>
              <a:gd name="connsiteY12" fmla="*/ 642659 h 6858000"/>
              <a:gd name="connsiteX13" fmla="*/ 6523095 w 6568309"/>
              <a:gd name="connsiteY13" fmla="*/ 673307 h 6858000"/>
              <a:gd name="connsiteX14" fmla="*/ 6496169 w 6568309"/>
              <a:gd name="connsiteY14" fmla="*/ 839641 h 6858000"/>
              <a:gd name="connsiteX15" fmla="*/ 6450789 w 6568309"/>
              <a:gd name="connsiteY15" fmla="*/ 958357 h 6858000"/>
              <a:gd name="connsiteX16" fmla="*/ 6453996 w 6568309"/>
              <a:gd name="connsiteY16" fmla="*/ 963398 h 6858000"/>
              <a:gd name="connsiteX17" fmla="*/ 6419467 w 6568309"/>
              <a:gd name="connsiteY17" fmla="*/ 1117169 h 6858000"/>
              <a:gd name="connsiteX18" fmla="*/ 6417348 w 6568309"/>
              <a:gd name="connsiteY18" fmla="*/ 1144352 h 6858000"/>
              <a:gd name="connsiteX19" fmla="*/ 6418473 w 6568309"/>
              <a:gd name="connsiteY19" fmla="*/ 1164484 h 6858000"/>
              <a:gd name="connsiteX20" fmla="*/ 6406979 w 6568309"/>
              <a:gd name="connsiteY20" fmla="*/ 1213829 h 6858000"/>
              <a:gd name="connsiteX21" fmla="*/ 6381928 w 6568309"/>
              <a:gd name="connsiteY21" fmla="*/ 1294823 h 6858000"/>
              <a:gd name="connsiteX22" fmla="*/ 6377948 w 6568309"/>
              <a:gd name="connsiteY22" fmla="*/ 1312193 h 6858000"/>
              <a:gd name="connsiteX23" fmla="*/ 6379894 w 6568309"/>
              <a:gd name="connsiteY23" fmla="*/ 1327626 h 6858000"/>
              <a:gd name="connsiteX24" fmla="*/ 6385024 w 6568309"/>
              <a:gd name="connsiteY24" fmla="*/ 1331644 h 6858000"/>
              <a:gd name="connsiteX25" fmla="*/ 6383696 w 6568309"/>
              <a:gd name="connsiteY25" fmla="*/ 1341276 h 6858000"/>
              <a:gd name="connsiteX26" fmla="*/ 6384464 w 6568309"/>
              <a:gd name="connsiteY26" fmla="*/ 1343945 h 6858000"/>
              <a:gd name="connsiteX27" fmla="*/ 6387748 w 6568309"/>
              <a:gd name="connsiteY27" fmla="*/ 1359134 h 6858000"/>
              <a:gd name="connsiteX28" fmla="*/ 6364157 w 6568309"/>
              <a:gd name="connsiteY28" fmla="*/ 1427803 h 6858000"/>
              <a:gd name="connsiteX29" fmla="*/ 6335874 w 6568309"/>
              <a:gd name="connsiteY29" fmla="*/ 1540278 h 6858000"/>
              <a:gd name="connsiteX30" fmla="*/ 6331892 w 6568309"/>
              <a:gd name="connsiteY30" fmla="*/ 1547262 h 6858000"/>
              <a:gd name="connsiteX31" fmla="*/ 6332744 w 6568309"/>
              <a:gd name="connsiteY31" fmla="*/ 1577056 h 6858000"/>
              <a:gd name="connsiteX32" fmla="*/ 6333604 w 6568309"/>
              <a:gd name="connsiteY32" fmla="*/ 1595898 h 6858000"/>
              <a:gd name="connsiteX33" fmla="*/ 6324749 w 6568309"/>
              <a:gd name="connsiteY33" fmla="*/ 1703726 h 6858000"/>
              <a:gd name="connsiteX34" fmla="*/ 6329594 w 6568309"/>
              <a:gd name="connsiteY34" fmla="*/ 1809535 h 6858000"/>
              <a:gd name="connsiteX35" fmla="*/ 6329062 w 6568309"/>
              <a:gd name="connsiteY35" fmla="*/ 2018310 h 6858000"/>
              <a:gd name="connsiteX36" fmla="*/ 6321735 w 6568309"/>
              <a:gd name="connsiteY36" fmla="*/ 2071355 h 6858000"/>
              <a:gd name="connsiteX37" fmla="*/ 6322678 w 6568309"/>
              <a:gd name="connsiteY37" fmla="*/ 2141166 h 6858000"/>
              <a:gd name="connsiteX38" fmla="*/ 6321340 w 6568309"/>
              <a:gd name="connsiteY38" fmla="*/ 2154548 h 6858000"/>
              <a:gd name="connsiteX39" fmla="*/ 6316582 w 6568309"/>
              <a:gd name="connsiteY39" fmla="*/ 2158153 h 6858000"/>
              <a:gd name="connsiteX40" fmla="*/ 6311428 w 6568309"/>
              <a:gd name="connsiteY40" fmla="*/ 2178174 h 6858000"/>
              <a:gd name="connsiteX41" fmla="*/ 6310192 w 6568309"/>
              <a:gd name="connsiteY41" fmla="*/ 2202858 h 6858000"/>
              <a:gd name="connsiteX42" fmla="*/ 6309211 w 6568309"/>
              <a:gd name="connsiteY42" fmla="*/ 2320214 h 6858000"/>
              <a:gd name="connsiteX43" fmla="*/ 6300151 w 6568309"/>
              <a:gd name="connsiteY43" fmla="*/ 2417011 h 6858000"/>
              <a:gd name="connsiteX44" fmla="*/ 6295176 w 6568309"/>
              <a:gd name="connsiteY44" fmla="*/ 2454207 h 6858000"/>
              <a:gd name="connsiteX45" fmla="*/ 6293727 w 6568309"/>
              <a:gd name="connsiteY45" fmla="*/ 2487203 h 6858000"/>
              <a:gd name="connsiteX46" fmla="*/ 6285477 w 6568309"/>
              <a:gd name="connsiteY46" fmla="*/ 2512282 h 6858000"/>
              <a:gd name="connsiteX47" fmla="*/ 6286205 w 6568309"/>
              <a:gd name="connsiteY47" fmla="*/ 2514318 h 6858000"/>
              <a:gd name="connsiteX48" fmla="*/ 6304629 w 6568309"/>
              <a:gd name="connsiteY48" fmla="*/ 2574334 h 6858000"/>
              <a:gd name="connsiteX49" fmla="*/ 6303842 w 6568309"/>
              <a:gd name="connsiteY49" fmla="*/ 2579877 h 6858000"/>
              <a:gd name="connsiteX50" fmla="*/ 6303953 w 6568309"/>
              <a:gd name="connsiteY50" fmla="*/ 2608928 h 6858000"/>
              <a:gd name="connsiteX51" fmla="*/ 6303530 w 6568309"/>
              <a:gd name="connsiteY51" fmla="*/ 2613111 h 6858000"/>
              <a:gd name="connsiteX52" fmla="*/ 6297474 w 6568309"/>
              <a:gd name="connsiteY52" fmla="*/ 2621996 h 6858000"/>
              <a:gd name="connsiteX53" fmla="*/ 6299263 w 6568309"/>
              <a:gd name="connsiteY53" fmla="*/ 2634265 h 6858000"/>
              <a:gd name="connsiteX54" fmla="*/ 6293065 w 6568309"/>
              <a:gd name="connsiteY54" fmla="*/ 2647237 h 6858000"/>
              <a:gd name="connsiteX55" fmla="*/ 6297496 w 6568309"/>
              <a:gd name="connsiteY55" fmla="*/ 2650786 h 6858000"/>
              <a:gd name="connsiteX56" fmla="*/ 6301708 w 6568309"/>
              <a:gd name="connsiteY56" fmla="*/ 2661993 h 6858000"/>
              <a:gd name="connsiteX57" fmla="*/ 6295884 w 6568309"/>
              <a:gd name="connsiteY57" fmla="*/ 2670949 h 6858000"/>
              <a:gd name="connsiteX58" fmla="*/ 6291714 w 6568309"/>
              <a:gd name="connsiteY58" fmla="*/ 2690255 h 6858000"/>
              <a:gd name="connsiteX59" fmla="*/ 6292327 w 6568309"/>
              <a:gd name="connsiteY59" fmla="*/ 2695683 h 6858000"/>
              <a:gd name="connsiteX60" fmla="*/ 6284410 w 6568309"/>
              <a:gd name="connsiteY60" fmla="*/ 2713964 h 6858000"/>
              <a:gd name="connsiteX61" fmla="*/ 6280410 w 6568309"/>
              <a:gd name="connsiteY61" fmla="*/ 2730175 h 6858000"/>
              <a:gd name="connsiteX62" fmla="*/ 6288082 w 6568309"/>
              <a:gd name="connsiteY62" fmla="*/ 2763497 h 6858000"/>
              <a:gd name="connsiteX63" fmla="*/ 6260924 w 6568309"/>
              <a:gd name="connsiteY63" fmla="*/ 3051539 h 6858000"/>
              <a:gd name="connsiteX64" fmla="*/ 6210151 w 6568309"/>
              <a:gd name="connsiteY64" fmla="*/ 3335396 h 6858000"/>
              <a:gd name="connsiteX65" fmla="*/ 6212034 w 6568309"/>
              <a:gd name="connsiteY65" fmla="*/ 3456509 h 6858000"/>
              <a:gd name="connsiteX66" fmla="*/ 6197490 w 6568309"/>
              <a:gd name="connsiteY66" fmla="*/ 3531827 h 6858000"/>
              <a:gd name="connsiteX67" fmla="*/ 6208018 w 6568309"/>
              <a:gd name="connsiteY67" fmla="*/ 3570877 h 6858000"/>
              <a:gd name="connsiteX68" fmla="*/ 6205920 w 6568309"/>
              <a:gd name="connsiteY68" fmla="*/ 3583849 h 6858000"/>
              <a:gd name="connsiteX69" fmla="*/ 6199616 w 6568309"/>
              <a:gd name="connsiteY69" fmla="*/ 3592763 h 6858000"/>
              <a:gd name="connsiteX70" fmla="*/ 6181288 w 6568309"/>
              <a:gd name="connsiteY70" fmla="*/ 3653485 h 6858000"/>
              <a:gd name="connsiteX71" fmla="*/ 6175963 w 6568309"/>
              <a:gd name="connsiteY71" fmla="*/ 3670528 h 6858000"/>
              <a:gd name="connsiteX72" fmla="*/ 6176722 w 6568309"/>
              <a:gd name="connsiteY72" fmla="*/ 3685990 h 6858000"/>
              <a:gd name="connsiteX73" fmla="*/ 6181549 w 6568309"/>
              <a:gd name="connsiteY73" fmla="*/ 3690283 h 6858000"/>
              <a:gd name="connsiteX74" fmla="*/ 6179476 w 6568309"/>
              <a:gd name="connsiteY74" fmla="*/ 3699787 h 6858000"/>
              <a:gd name="connsiteX75" fmla="*/ 6180040 w 6568309"/>
              <a:gd name="connsiteY75" fmla="*/ 3702486 h 6858000"/>
              <a:gd name="connsiteX76" fmla="*/ 6182155 w 6568309"/>
              <a:gd name="connsiteY76" fmla="*/ 3717784 h 6858000"/>
              <a:gd name="connsiteX77" fmla="*/ 6158980 w 6568309"/>
              <a:gd name="connsiteY77" fmla="*/ 3746229 h 6858000"/>
              <a:gd name="connsiteX78" fmla="*/ 6096049 w 6568309"/>
              <a:gd name="connsiteY78" fmla="*/ 3924910 h 6858000"/>
              <a:gd name="connsiteX79" fmla="*/ 6069712 w 6568309"/>
              <a:gd name="connsiteY79" fmla="*/ 3989353 h 6858000"/>
              <a:gd name="connsiteX80" fmla="*/ 6067330 w 6568309"/>
              <a:gd name="connsiteY80" fmla="*/ 4033899 h 6858000"/>
              <a:gd name="connsiteX81" fmla="*/ 6061081 w 6568309"/>
              <a:gd name="connsiteY81" fmla="*/ 4142250 h 6858000"/>
              <a:gd name="connsiteX82" fmla="*/ 6042858 w 6568309"/>
              <a:gd name="connsiteY82" fmla="*/ 4329442 h 6858000"/>
              <a:gd name="connsiteX83" fmla="*/ 6034182 w 6568309"/>
              <a:gd name="connsiteY83" fmla="*/ 4456184 h 6858000"/>
              <a:gd name="connsiteX84" fmla="*/ 6029178 w 6568309"/>
              <a:gd name="connsiteY84" fmla="*/ 4468478 h 6858000"/>
              <a:gd name="connsiteX85" fmla="*/ 6029974 w 6568309"/>
              <a:gd name="connsiteY85" fmla="*/ 4469862 h 6858000"/>
              <a:gd name="connsiteX86" fmla="*/ 6028340 w 6568309"/>
              <a:gd name="connsiteY86" fmla="*/ 4483797 h 6858000"/>
              <a:gd name="connsiteX87" fmla="*/ 6025168 w 6568309"/>
              <a:gd name="connsiteY87" fmla="*/ 4487091 h 6858000"/>
              <a:gd name="connsiteX88" fmla="*/ 6023164 w 6568309"/>
              <a:gd name="connsiteY88" fmla="*/ 4496728 h 6858000"/>
              <a:gd name="connsiteX89" fmla="*/ 6016839 w 6568309"/>
              <a:gd name="connsiteY89" fmla="*/ 4515918 h 6858000"/>
              <a:gd name="connsiteX90" fmla="*/ 6017886 w 6568309"/>
              <a:gd name="connsiteY90" fmla="*/ 4519316 h 6858000"/>
              <a:gd name="connsiteX91" fmla="*/ 6011819 w 6568309"/>
              <a:gd name="connsiteY91" fmla="*/ 4547957 h 6858000"/>
              <a:gd name="connsiteX92" fmla="*/ 6012791 w 6568309"/>
              <a:gd name="connsiteY92" fmla="*/ 4548262 h 6858000"/>
              <a:gd name="connsiteX93" fmla="*/ 6015703 w 6568309"/>
              <a:gd name="connsiteY93" fmla="*/ 4555939 h 6858000"/>
              <a:gd name="connsiteX94" fmla="*/ 6018854 w 6568309"/>
              <a:gd name="connsiteY94" fmla="*/ 4570815 h 6858000"/>
              <a:gd name="connsiteX95" fmla="*/ 6033000 w 6568309"/>
              <a:gd name="connsiteY95" fmla="*/ 4633846 h 6858000"/>
              <a:gd name="connsiteX96" fmla="*/ 6032325 w 6568309"/>
              <a:gd name="connsiteY96" fmla="*/ 4639816 h 6858000"/>
              <a:gd name="connsiteX97" fmla="*/ 6032549 w 6568309"/>
              <a:gd name="connsiteY97" fmla="*/ 4639923 h 6858000"/>
              <a:gd name="connsiteX98" fmla="*/ 6032309 w 6568309"/>
              <a:gd name="connsiteY98" fmla="*/ 4646192 h 6858000"/>
              <a:gd name="connsiteX99" fmla="*/ 6031095 w 6568309"/>
              <a:gd name="connsiteY99" fmla="*/ 4650706 h 6858000"/>
              <a:gd name="connsiteX100" fmla="*/ 6029786 w 6568309"/>
              <a:gd name="connsiteY100" fmla="*/ 4662290 h 6858000"/>
              <a:gd name="connsiteX101" fmla="*/ 6030911 w 6568309"/>
              <a:gd name="connsiteY101" fmla="*/ 4666180 h 6858000"/>
              <a:gd name="connsiteX102" fmla="*/ 6033630 w 6568309"/>
              <a:gd name="connsiteY102" fmla="*/ 4667585 h 6858000"/>
              <a:gd name="connsiteX103" fmla="*/ 6033189 w 6568309"/>
              <a:gd name="connsiteY103" fmla="*/ 4668660 h 6858000"/>
              <a:gd name="connsiteX104" fmla="*/ 6038764 w 6568309"/>
              <a:gd name="connsiteY104" fmla="*/ 4689807 h 6858000"/>
              <a:gd name="connsiteX105" fmla="*/ 6042217 w 6568309"/>
              <a:gd name="connsiteY105" fmla="*/ 4737890 h 6858000"/>
              <a:gd name="connsiteX106" fmla="*/ 6040543 w 6568309"/>
              <a:gd name="connsiteY106" fmla="*/ 4765657 h 6858000"/>
              <a:gd name="connsiteX107" fmla="*/ 6039956 w 6568309"/>
              <a:gd name="connsiteY107" fmla="*/ 4841463 h 6858000"/>
              <a:gd name="connsiteX108" fmla="*/ 6057123 w 6568309"/>
              <a:gd name="connsiteY108" fmla="*/ 4969863 h 6858000"/>
              <a:gd name="connsiteX109" fmla="*/ 6055039 w 6568309"/>
              <a:gd name="connsiteY109" fmla="*/ 4974028 h 6858000"/>
              <a:gd name="connsiteX110" fmla="*/ 6053462 w 6568309"/>
              <a:gd name="connsiteY110" fmla="*/ 4980318 h 6858000"/>
              <a:gd name="connsiteX111" fmla="*/ 6053643 w 6568309"/>
              <a:gd name="connsiteY111" fmla="*/ 4980501 h 6858000"/>
              <a:gd name="connsiteX112" fmla="*/ 6051733 w 6568309"/>
              <a:gd name="connsiteY112" fmla="*/ 4986338 h 6858000"/>
              <a:gd name="connsiteX113" fmla="*/ 6049602 w 6568309"/>
              <a:gd name="connsiteY113" fmla="*/ 4991296 h 6858000"/>
              <a:gd name="connsiteX114" fmla="*/ 6075165 w 6568309"/>
              <a:gd name="connsiteY114" fmla="*/ 5076895 h 6858000"/>
              <a:gd name="connsiteX115" fmla="*/ 6073751 w 6568309"/>
              <a:gd name="connsiteY115" fmla="*/ 5081568 h 6858000"/>
              <a:gd name="connsiteX116" fmla="*/ 6073150 w 6568309"/>
              <a:gd name="connsiteY116" fmla="*/ 5088173 h 6858000"/>
              <a:gd name="connsiteX117" fmla="*/ 6073355 w 6568309"/>
              <a:gd name="connsiteY117" fmla="*/ 5088300 h 6858000"/>
              <a:gd name="connsiteX118" fmla="*/ 6072362 w 6568309"/>
              <a:gd name="connsiteY118" fmla="*/ 5094558 h 6858000"/>
              <a:gd name="connsiteX119" fmla="*/ 6064726 w 6568309"/>
              <a:gd name="connsiteY119" fmla="*/ 5125620 h 6858000"/>
              <a:gd name="connsiteX120" fmla="*/ 6065415 w 6568309"/>
              <a:gd name="connsiteY120" fmla="*/ 5268004 h 6858000"/>
              <a:gd name="connsiteX121" fmla="*/ 6066081 w 6568309"/>
              <a:gd name="connsiteY121" fmla="*/ 5269530 h 6858000"/>
              <a:gd name="connsiteX122" fmla="*/ 6043407 w 6568309"/>
              <a:gd name="connsiteY122" fmla="*/ 5390941 h 6858000"/>
              <a:gd name="connsiteX123" fmla="*/ 6025377 w 6568309"/>
              <a:gd name="connsiteY123" fmla="*/ 5539927 h 6858000"/>
              <a:gd name="connsiteX124" fmla="*/ 6010052 w 6568309"/>
              <a:gd name="connsiteY124" fmla="*/ 5791594 h 6858000"/>
              <a:gd name="connsiteX125" fmla="*/ 5994220 w 6568309"/>
              <a:gd name="connsiteY125" fmla="*/ 5855206 h 6858000"/>
              <a:gd name="connsiteX126" fmla="*/ 5982580 w 6568309"/>
              <a:gd name="connsiteY126" fmla="*/ 5873582 h 6858000"/>
              <a:gd name="connsiteX127" fmla="*/ 5983608 w 6568309"/>
              <a:gd name="connsiteY127" fmla="*/ 5876037 h 6858000"/>
              <a:gd name="connsiteX128" fmla="*/ 5983535 w 6568309"/>
              <a:gd name="connsiteY128" fmla="*/ 5886534 h 6858000"/>
              <a:gd name="connsiteX129" fmla="*/ 5988737 w 6568309"/>
              <a:gd name="connsiteY129" fmla="*/ 5888644 h 6858000"/>
              <a:gd name="connsiteX130" fmla="*/ 5992371 w 6568309"/>
              <a:gd name="connsiteY130" fmla="*/ 5903832 h 6858000"/>
              <a:gd name="connsiteX131" fmla="*/ 5990780 w 6568309"/>
              <a:gd name="connsiteY131" fmla="*/ 5923391 h 6858000"/>
              <a:gd name="connsiteX132" fmla="*/ 5993870 w 6568309"/>
              <a:gd name="connsiteY132" fmla="*/ 6013205 h 6858000"/>
              <a:gd name="connsiteX133" fmla="*/ 5997673 w 6568309"/>
              <a:gd name="connsiteY133" fmla="*/ 6074018 h 6858000"/>
              <a:gd name="connsiteX134" fmla="*/ 6014840 w 6568309"/>
              <a:gd name="connsiteY134" fmla="*/ 6130837 h 6858000"/>
              <a:gd name="connsiteX135" fmla="*/ 6010704 w 6568309"/>
              <a:gd name="connsiteY135" fmla="*/ 6152982 h 6858000"/>
              <a:gd name="connsiteX136" fmla="*/ 6038294 w 6568309"/>
              <a:gd name="connsiteY136" fmla="*/ 6221100 h 6858000"/>
              <a:gd name="connsiteX137" fmla="*/ 6052331 w 6568309"/>
              <a:gd name="connsiteY137" fmla="*/ 6287550 h 6858000"/>
              <a:gd name="connsiteX138" fmla="*/ 6074143 w 6568309"/>
              <a:gd name="connsiteY138" fmla="*/ 6401595 h 6858000"/>
              <a:gd name="connsiteX139" fmla="*/ 6060199 w 6568309"/>
              <a:gd name="connsiteY139" fmla="*/ 6487110 h 6858000"/>
              <a:gd name="connsiteX140" fmla="*/ 6081156 w 6568309"/>
              <a:gd name="connsiteY140" fmla="*/ 6588589 h 6858000"/>
              <a:gd name="connsiteX141" fmla="*/ 6114944 w 6568309"/>
              <a:gd name="connsiteY141" fmla="*/ 6769963 h 6858000"/>
              <a:gd name="connsiteX142" fmla="*/ 6128950 w 6568309"/>
              <a:gd name="connsiteY142" fmla="*/ 6835814 h 6858000"/>
              <a:gd name="connsiteX143" fmla="*/ 6132536 w 6568309"/>
              <a:gd name="connsiteY143" fmla="*/ 6858000 h 6858000"/>
              <a:gd name="connsiteX144" fmla="*/ 4789511 w 6568309"/>
              <a:gd name="connsiteY144" fmla="*/ 6858000 h 6858000"/>
              <a:gd name="connsiteX145" fmla="*/ 1866294 w 6568309"/>
              <a:gd name="connsiteY145" fmla="*/ 6858000 h 6858000"/>
              <a:gd name="connsiteX146" fmla="*/ 1705866 w 6568309"/>
              <a:gd name="connsiteY146" fmla="*/ 6858000 h 6858000"/>
              <a:gd name="connsiteX147" fmla="*/ 1343025 w 6568309"/>
              <a:gd name="connsiteY147" fmla="*/ 6858000 h 6858000"/>
              <a:gd name="connsiteX148" fmla="*/ 523269 w 6568309"/>
              <a:gd name="connsiteY148" fmla="*/ 6858000 h 6858000"/>
              <a:gd name="connsiteX149" fmla="*/ 362841 w 6568309"/>
              <a:gd name="connsiteY149" fmla="*/ 6858000 h 6858000"/>
              <a:gd name="connsiteX150" fmla="*/ 0 w 6568309"/>
              <a:gd name="connsiteY15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6568309" h="6858000">
                <a:moveTo>
                  <a:pt x="0" y="0"/>
                </a:moveTo>
                <a:lnTo>
                  <a:pt x="362841" y="0"/>
                </a:lnTo>
                <a:lnTo>
                  <a:pt x="523269" y="0"/>
                </a:lnTo>
                <a:lnTo>
                  <a:pt x="1343025" y="0"/>
                </a:lnTo>
                <a:lnTo>
                  <a:pt x="1705866" y="0"/>
                </a:lnTo>
                <a:lnTo>
                  <a:pt x="1866294" y="0"/>
                </a:lnTo>
                <a:lnTo>
                  <a:pt x="5225154" y="0"/>
                </a:lnTo>
                <a:lnTo>
                  <a:pt x="6568179" y="0"/>
                </a:lnTo>
                <a:lnTo>
                  <a:pt x="6568309" y="1"/>
                </a:lnTo>
                <a:lnTo>
                  <a:pt x="6562951" y="30700"/>
                </a:lnTo>
                <a:cubicBezTo>
                  <a:pt x="6559126" y="84364"/>
                  <a:pt x="6548218" y="241149"/>
                  <a:pt x="6547446" y="310025"/>
                </a:cubicBezTo>
                <a:cubicBezTo>
                  <a:pt x="6550151" y="367544"/>
                  <a:pt x="6557712" y="408251"/>
                  <a:pt x="6558316" y="443960"/>
                </a:cubicBezTo>
                <a:cubicBezTo>
                  <a:pt x="6555224" y="499397"/>
                  <a:pt x="6534767" y="604434"/>
                  <a:pt x="6528896" y="642659"/>
                </a:cubicBezTo>
                <a:cubicBezTo>
                  <a:pt x="6535204" y="657287"/>
                  <a:pt x="6515365" y="658191"/>
                  <a:pt x="6523095" y="673307"/>
                </a:cubicBezTo>
                <a:cubicBezTo>
                  <a:pt x="6523388" y="693769"/>
                  <a:pt x="6506868" y="797295"/>
                  <a:pt x="6496169" y="839641"/>
                </a:cubicBezTo>
                <a:cubicBezTo>
                  <a:pt x="6484119" y="887148"/>
                  <a:pt x="6457817" y="937731"/>
                  <a:pt x="6450789" y="958357"/>
                </a:cubicBezTo>
                <a:cubicBezTo>
                  <a:pt x="6443760" y="978983"/>
                  <a:pt x="6459217" y="936930"/>
                  <a:pt x="6453996" y="963398"/>
                </a:cubicBezTo>
                <a:cubicBezTo>
                  <a:pt x="6448777" y="989867"/>
                  <a:pt x="6425575" y="1087010"/>
                  <a:pt x="6419467" y="1117169"/>
                </a:cubicBezTo>
                <a:cubicBezTo>
                  <a:pt x="6431540" y="1118586"/>
                  <a:pt x="6409651" y="1135372"/>
                  <a:pt x="6417348" y="1144352"/>
                </a:cubicBezTo>
                <a:cubicBezTo>
                  <a:pt x="6424109" y="1150681"/>
                  <a:pt x="6419047" y="1157251"/>
                  <a:pt x="6418473" y="1164484"/>
                </a:cubicBezTo>
                <a:cubicBezTo>
                  <a:pt x="6423767" y="1173524"/>
                  <a:pt x="6413947" y="1205209"/>
                  <a:pt x="6406979" y="1213829"/>
                </a:cubicBezTo>
                <a:cubicBezTo>
                  <a:pt x="6382818" y="1235037"/>
                  <a:pt x="6400452" y="1277327"/>
                  <a:pt x="6381928" y="1294823"/>
                </a:cubicBezTo>
                <a:cubicBezTo>
                  <a:pt x="6379195" y="1300845"/>
                  <a:pt x="6378069" y="1306615"/>
                  <a:pt x="6377948" y="1312193"/>
                </a:cubicBezTo>
                <a:lnTo>
                  <a:pt x="6379894" y="1327626"/>
                </a:lnTo>
                <a:lnTo>
                  <a:pt x="6385024" y="1331644"/>
                </a:lnTo>
                <a:lnTo>
                  <a:pt x="6383696" y="1341276"/>
                </a:lnTo>
                <a:cubicBezTo>
                  <a:pt x="6383952" y="1342166"/>
                  <a:pt x="6384208" y="1343055"/>
                  <a:pt x="6384464" y="1343945"/>
                </a:cubicBezTo>
                <a:cubicBezTo>
                  <a:pt x="6385957" y="1349040"/>
                  <a:pt x="6387253" y="1354080"/>
                  <a:pt x="6387748" y="1359134"/>
                </a:cubicBezTo>
                <a:cubicBezTo>
                  <a:pt x="6384363" y="1373109"/>
                  <a:pt x="6372802" y="1397612"/>
                  <a:pt x="6364157" y="1427803"/>
                </a:cubicBezTo>
                <a:cubicBezTo>
                  <a:pt x="6348141" y="1460349"/>
                  <a:pt x="6348362" y="1505076"/>
                  <a:pt x="6335874" y="1540278"/>
                </a:cubicBezTo>
                <a:lnTo>
                  <a:pt x="6331892" y="1547262"/>
                </a:lnTo>
                <a:lnTo>
                  <a:pt x="6332744" y="1577056"/>
                </a:lnTo>
                <a:cubicBezTo>
                  <a:pt x="6335859" y="1582205"/>
                  <a:pt x="6336674" y="1589568"/>
                  <a:pt x="6333604" y="1595898"/>
                </a:cubicBezTo>
                <a:lnTo>
                  <a:pt x="6324749" y="1703726"/>
                </a:lnTo>
                <a:cubicBezTo>
                  <a:pt x="6324080" y="1739332"/>
                  <a:pt x="6318019" y="1754453"/>
                  <a:pt x="6329594" y="1809535"/>
                </a:cubicBezTo>
                <a:cubicBezTo>
                  <a:pt x="6344930" y="1868036"/>
                  <a:pt x="6323725" y="1952670"/>
                  <a:pt x="6329062" y="2018310"/>
                </a:cubicBezTo>
                <a:cubicBezTo>
                  <a:pt x="6308075" y="2053162"/>
                  <a:pt x="6326925" y="2034561"/>
                  <a:pt x="6321735" y="2071355"/>
                </a:cubicBezTo>
                <a:lnTo>
                  <a:pt x="6322678" y="2141166"/>
                </a:lnTo>
                <a:lnTo>
                  <a:pt x="6321340" y="2154548"/>
                </a:lnTo>
                <a:lnTo>
                  <a:pt x="6316582" y="2158153"/>
                </a:lnTo>
                <a:lnTo>
                  <a:pt x="6311428" y="2178174"/>
                </a:lnTo>
                <a:cubicBezTo>
                  <a:pt x="6310177" y="2185696"/>
                  <a:pt x="6309622" y="2193828"/>
                  <a:pt x="6310192" y="2202858"/>
                </a:cubicBezTo>
                <a:cubicBezTo>
                  <a:pt x="6319667" y="2232772"/>
                  <a:pt x="6296459" y="2283357"/>
                  <a:pt x="6309211" y="2320214"/>
                </a:cubicBezTo>
                <a:cubicBezTo>
                  <a:pt x="6307537" y="2355906"/>
                  <a:pt x="6302490" y="2394678"/>
                  <a:pt x="6300151" y="2417011"/>
                </a:cubicBezTo>
                <a:cubicBezTo>
                  <a:pt x="6292303" y="2426377"/>
                  <a:pt x="6304439" y="2456509"/>
                  <a:pt x="6295176" y="2454207"/>
                </a:cubicBezTo>
                <a:cubicBezTo>
                  <a:pt x="6299335" y="2464947"/>
                  <a:pt x="6297305" y="2476105"/>
                  <a:pt x="6293727" y="2487203"/>
                </a:cubicBezTo>
                <a:lnTo>
                  <a:pt x="6285477" y="2512282"/>
                </a:lnTo>
                <a:cubicBezTo>
                  <a:pt x="6285720" y="2512961"/>
                  <a:pt x="6285962" y="2513640"/>
                  <a:pt x="6286205" y="2514318"/>
                </a:cubicBezTo>
                <a:cubicBezTo>
                  <a:pt x="6292347" y="2534324"/>
                  <a:pt x="6298487" y="2554328"/>
                  <a:pt x="6304629" y="2574334"/>
                </a:cubicBezTo>
                <a:lnTo>
                  <a:pt x="6303842" y="2579877"/>
                </a:lnTo>
                <a:cubicBezTo>
                  <a:pt x="6303729" y="2585644"/>
                  <a:pt x="6304006" y="2603388"/>
                  <a:pt x="6303953" y="2608928"/>
                </a:cubicBezTo>
                <a:lnTo>
                  <a:pt x="6303530" y="2613111"/>
                </a:lnTo>
                <a:lnTo>
                  <a:pt x="6297474" y="2621996"/>
                </a:lnTo>
                <a:lnTo>
                  <a:pt x="6299263" y="2634265"/>
                </a:lnTo>
                <a:lnTo>
                  <a:pt x="6293065" y="2647237"/>
                </a:lnTo>
                <a:cubicBezTo>
                  <a:pt x="6294685" y="2648158"/>
                  <a:pt x="6296180" y="2649356"/>
                  <a:pt x="6297496" y="2650786"/>
                </a:cubicBezTo>
                <a:lnTo>
                  <a:pt x="6301708" y="2661993"/>
                </a:lnTo>
                <a:lnTo>
                  <a:pt x="6295884" y="2670949"/>
                </a:lnTo>
                <a:cubicBezTo>
                  <a:pt x="6304913" y="2672007"/>
                  <a:pt x="6294429" y="2681695"/>
                  <a:pt x="6291714" y="2690255"/>
                </a:cubicBezTo>
                <a:lnTo>
                  <a:pt x="6292327" y="2695683"/>
                </a:lnTo>
                <a:lnTo>
                  <a:pt x="6284410" y="2713964"/>
                </a:lnTo>
                <a:lnTo>
                  <a:pt x="6280410" y="2730175"/>
                </a:lnTo>
                <a:lnTo>
                  <a:pt x="6288082" y="2763497"/>
                </a:lnTo>
                <a:lnTo>
                  <a:pt x="6260924" y="3051539"/>
                </a:lnTo>
                <a:cubicBezTo>
                  <a:pt x="6251455" y="3165645"/>
                  <a:pt x="6222174" y="3216611"/>
                  <a:pt x="6210151" y="3335396"/>
                </a:cubicBezTo>
                <a:lnTo>
                  <a:pt x="6212034" y="3456509"/>
                </a:lnTo>
                <a:lnTo>
                  <a:pt x="6197490" y="3531827"/>
                </a:lnTo>
                <a:lnTo>
                  <a:pt x="6208018" y="3570877"/>
                </a:lnTo>
                <a:lnTo>
                  <a:pt x="6205920" y="3583849"/>
                </a:lnTo>
                <a:lnTo>
                  <a:pt x="6199616" y="3592763"/>
                </a:lnTo>
                <a:cubicBezTo>
                  <a:pt x="6191839" y="3613948"/>
                  <a:pt x="6196204" y="3641245"/>
                  <a:pt x="6181288" y="3653485"/>
                </a:cubicBezTo>
                <a:cubicBezTo>
                  <a:pt x="6178087" y="3659316"/>
                  <a:pt x="6176516" y="3664985"/>
                  <a:pt x="6175963" y="3670528"/>
                </a:cubicBezTo>
                <a:lnTo>
                  <a:pt x="6176722" y="3685990"/>
                </a:lnTo>
                <a:lnTo>
                  <a:pt x="6181549" y="3690283"/>
                </a:lnTo>
                <a:lnTo>
                  <a:pt x="6179476" y="3699787"/>
                </a:lnTo>
                <a:cubicBezTo>
                  <a:pt x="6179664" y="3700686"/>
                  <a:pt x="6179852" y="3701586"/>
                  <a:pt x="6180040" y="3702486"/>
                </a:cubicBezTo>
                <a:cubicBezTo>
                  <a:pt x="6181140" y="3707637"/>
                  <a:pt x="6182047" y="3712728"/>
                  <a:pt x="6182155" y="3717784"/>
                </a:cubicBezTo>
                <a:cubicBezTo>
                  <a:pt x="6156678" y="3711701"/>
                  <a:pt x="6178864" y="3759789"/>
                  <a:pt x="6158980" y="3746229"/>
                </a:cubicBezTo>
                <a:cubicBezTo>
                  <a:pt x="6144630" y="3780750"/>
                  <a:pt x="6117520" y="3867558"/>
                  <a:pt x="6096049" y="3924910"/>
                </a:cubicBezTo>
                <a:lnTo>
                  <a:pt x="6069712" y="3989353"/>
                </a:lnTo>
                <a:lnTo>
                  <a:pt x="6067330" y="4033899"/>
                </a:lnTo>
                <a:cubicBezTo>
                  <a:pt x="6065506" y="4070470"/>
                  <a:pt x="6063599" y="4110146"/>
                  <a:pt x="6061081" y="4142250"/>
                </a:cubicBezTo>
                <a:cubicBezTo>
                  <a:pt x="6055260" y="4200007"/>
                  <a:pt x="6045907" y="4278998"/>
                  <a:pt x="6042858" y="4329442"/>
                </a:cubicBezTo>
                <a:cubicBezTo>
                  <a:pt x="6038376" y="4381764"/>
                  <a:pt x="6036461" y="4433012"/>
                  <a:pt x="6034182" y="4456184"/>
                </a:cubicBezTo>
                <a:lnTo>
                  <a:pt x="6029178" y="4468478"/>
                </a:lnTo>
                <a:lnTo>
                  <a:pt x="6029974" y="4469862"/>
                </a:lnTo>
                <a:cubicBezTo>
                  <a:pt x="6031287" y="4476321"/>
                  <a:pt x="6030316" y="4480555"/>
                  <a:pt x="6028340" y="4483797"/>
                </a:cubicBezTo>
                <a:lnTo>
                  <a:pt x="6025168" y="4487091"/>
                </a:lnTo>
                <a:lnTo>
                  <a:pt x="6023164" y="4496728"/>
                </a:lnTo>
                <a:lnTo>
                  <a:pt x="6016839" y="4515918"/>
                </a:lnTo>
                <a:cubicBezTo>
                  <a:pt x="6017189" y="4517049"/>
                  <a:pt x="6017537" y="4518182"/>
                  <a:pt x="6017886" y="4519316"/>
                </a:cubicBezTo>
                <a:lnTo>
                  <a:pt x="6011819" y="4547957"/>
                </a:lnTo>
                <a:lnTo>
                  <a:pt x="6012791" y="4548262"/>
                </a:lnTo>
                <a:cubicBezTo>
                  <a:pt x="6014837" y="4549595"/>
                  <a:pt x="6016087" y="4551811"/>
                  <a:pt x="6015703" y="4555939"/>
                </a:cubicBezTo>
                <a:cubicBezTo>
                  <a:pt x="6031790" y="4548276"/>
                  <a:pt x="6021405" y="4557977"/>
                  <a:pt x="6018854" y="4570815"/>
                </a:cubicBezTo>
                <a:cubicBezTo>
                  <a:pt x="6021736" y="4583801"/>
                  <a:pt x="6030754" y="4622347"/>
                  <a:pt x="6033000" y="4633846"/>
                </a:cubicBezTo>
                <a:lnTo>
                  <a:pt x="6032325" y="4639816"/>
                </a:lnTo>
                <a:lnTo>
                  <a:pt x="6032549" y="4639923"/>
                </a:lnTo>
                <a:cubicBezTo>
                  <a:pt x="6032911" y="4641190"/>
                  <a:pt x="6032878" y="4643141"/>
                  <a:pt x="6032309" y="4646192"/>
                </a:cubicBezTo>
                <a:lnTo>
                  <a:pt x="6031095" y="4650706"/>
                </a:lnTo>
                <a:lnTo>
                  <a:pt x="6029786" y="4662290"/>
                </a:lnTo>
                <a:cubicBezTo>
                  <a:pt x="6030161" y="4663587"/>
                  <a:pt x="6030536" y="4664883"/>
                  <a:pt x="6030911" y="4666180"/>
                </a:cubicBezTo>
                <a:lnTo>
                  <a:pt x="6033630" y="4667585"/>
                </a:lnTo>
                <a:lnTo>
                  <a:pt x="6033189" y="4668660"/>
                </a:lnTo>
                <a:cubicBezTo>
                  <a:pt x="6027286" y="4676831"/>
                  <a:pt x="6019767" y="4679345"/>
                  <a:pt x="6038764" y="4689807"/>
                </a:cubicBezTo>
                <a:cubicBezTo>
                  <a:pt x="6028616" y="4708535"/>
                  <a:pt x="6040474" y="4712235"/>
                  <a:pt x="6042217" y="4737890"/>
                </a:cubicBezTo>
                <a:cubicBezTo>
                  <a:pt x="6033362" y="4748600"/>
                  <a:pt x="6035273" y="4757223"/>
                  <a:pt x="6040543" y="4765657"/>
                </a:cubicBezTo>
                <a:cubicBezTo>
                  <a:pt x="6034416" y="4790618"/>
                  <a:pt x="6040696" y="4813399"/>
                  <a:pt x="6039956" y="4841463"/>
                </a:cubicBezTo>
                <a:lnTo>
                  <a:pt x="6057123" y="4969863"/>
                </a:lnTo>
                <a:lnTo>
                  <a:pt x="6055039" y="4974028"/>
                </a:lnTo>
                <a:cubicBezTo>
                  <a:pt x="6053860" y="4976933"/>
                  <a:pt x="6053409" y="4978909"/>
                  <a:pt x="6053462" y="4980318"/>
                </a:cubicBezTo>
                <a:lnTo>
                  <a:pt x="6053643" y="4980501"/>
                </a:lnTo>
                <a:lnTo>
                  <a:pt x="6051733" y="4986338"/>
                </a:lnTo>
                <a:lnTo>
                  <a:pt x="6049602" y="4991296"/>
                </a:lnTo>
                <a:cubicBezTo>
                  <a:pt x="6058123" y="5019829"/>
                  <a:pt x="6066643" y="5048361"/>
                  <a:pt x="6075165" y="5076895"/>
                </a:cubicBezTo>
                <a:lnTo>
                  <a:pt x="6073751" y="5081568"/>
                </a:lnTo>
                <a:cubicBezTo>
                  <a:pt x="6073034" y="5084748"/>
                  <a:pt x="6072888" y="5086810"/>
                  <a:pt x="6073150" y="5088173"/>
                </a:cubicBezTo>
                <a:lnTo>
                  <a:pt x="6073355" y="5088300"/>
                </a:lnTo>
                <a:lnTo>
                  <a:pt x="6072362" y="5094558"/>
                </a:lnTo>
                <a:cubicBezTo>
                  <a:pt x="6070184" y="5105196"/>
                  <a:pt x="6067588" y="5115626"/>
                  <a:pt x="6064726" y="5125620"/>
                </a:cubicBezTo>
                <a:cubicBezTo>
                  <a:pt x="6063568" y="5154527"/>
                  <a:pt x="6065189" y="5244020"/>
                  <a:pt x="6065415" y="5268004"/>
                </a:cubicBezTo>
                <a:cubicBezTo>
                  <a:pt x="6065637" y="5268513"/>
                  <a:pt x="6065860" y="5269021"/>
                  <a:pt x="6066081" y="5269530"/>
                </a:cubicBezTo>
                <a:lnTo>
                  <a:pt x="6043407" y="5390941"/>
                </a:lnTo>
                <a:cubicBezTo>
                  <a:pt x="6032545" y="5438194"/>
                  <a:pt x="6020942" y="5465286"/>
                  <a:pt x="6025377" y="5539927"/>
                </a:cubicBezTo>
                <a:cubicBezTo>
                  <a:pt x="6019787" y="5610775"/>
                  <a:pt x="6013913" y="5740573"/>
                  <a:pt x="6010052" y="5791594"/>
                </a:cubicBezTo>
                <a:cubicBezTo>
                  <a:pt x="5989401" y="5787060"/>
                  <a:pt x="6018524" y="5849672"/>
                  <a:pt x="5994220" y="5855206"/>
                </a:cubicBezTo>
                <a:cubicBezTo>
                  <a:pt x="5995282" y="5860240"/>
                  <a:pt x="5980598" y="5868910"/>
                  <a:pt x="5982580" y="5873582"/>
                </a:cubicBezTo>
                <a:cubicBezTo>
                  <a:pt x="5982922" y="5874401"/>
                  <a:pt x="5983265" y="5875218"/>
                  <a:pt x="5983608" y="5876037"/>
                </a:cubicBezTo>
                <a:lnTo>
                  <a:pt x="5983535" y="5886534"/>
                </a:lnTo>
                <a:lnTo>
                  <a:pt x="5988737" y="5888644"/>
                </a:lnTo>
                <a:cubicBezTo>
                  <a:pt x="5989948" y="5893707"/>
                  <a:pt x="5991159" y="5898769"/>
                  <a:pt x="5992371" y="5903832"/>
                </a:cubicBezTo>
                <a:cubicBezTo>
                  <a:pt x="5992924" y="5909651"/>
                  <a:pt x="5992578" y="5916068"/>
                  <a:pt x="5990780" y="5923391"/>
                </a:cubicBezTo>
                <a:cubicBezTo>
                  <a:pt x="5975822" y="5948880"/>
                  <a:pt x="6013580" y="5981626"/>
                  <a:pt x="5993870" y="6013205"/>
                </a:cubicBezTo>
                <a:cubicBezTo>
                  <a:pt x="5988486" y="6024901"/>
                  <a:pt x="5991718" y="6066777"/>
                  <a:pt x="5997673" y="6074018"/>
                </a:cubicBezTo>
                <a:cubicBezTo>
                  <a:pt x="5998007" y="6081731"/>
                  <a:pt x="6007861" y="6126985"/>
                  <a:pt x="6014840" y="6130837"/>
                </a:cubicBezTo>
                <a:cubicBezTo>
                  <a:pt x="6022998" y="6137057"/>
                  <a:pt x="5999420" y="6156330"/>
                  <a:pt x="6010704" y="6152982"/>
                </a:cubicBezTo>
                <a:cubicBezTo>
                  <a:pt x="6008682" y="6186619"/>
                  <a:pt x="6039938" y="6191636"/>
                  <a:pt x="6038294" y="6221100"/>
                </a:cubicBezTo>
                <a:cubicBezTo>
                  <a:pt x="6039643" y="6222126"/>
                  <a:pt x="6046356" y="6257468"/>
                  <a:pt x="6052331" y="6287550"/>
                </a:cubicBezTo>
                <a:cubicBezTo>
                  <a:pt x="6058307" y="6317632"/>
                  <a:pt x="6082079" y="6391312"/>
                  <a:pt x="6074143" y="6401595"/>
                </a:cubicBezTo>
                <a:cubicBezTo>
                  <a:pt x="6074931" y="6423902"/>
                  <a:pt x="6059614" y="6432919"/>
                  <a:pt x="6060199" y="6487110"/>
                </a:cubicBezTo>
                <a:cubicBezTo>
                  <a:pt x="6075583" y="6574474"/>
                  <a:pt x="6076150" y="6553611"/>
                  <a:pt x="6081156" y="6588589"/>
                </a:cubicBezTo>
                <a:cubicBezTo>
                  <a:pt x="6102088" y="6637976"/>
                  <a:pt x="6067660" y="6687723"/>
                  <a:pt x="6114944" y="6769963"/>
                </a:cubicBezTo>
                <a:cubicBezTo>
                  <a:pt x="6130462" y="6819284"/>
                  <a:pt x="6119243" y="6817955"/>
                  <a:pt x="6128950" y="6835814"/>
                </a:cubicBezTo>
                <a:lnTo>
                  <a:pt x="6132536" y="6858000"/>
                </a:lnTo>
                <a:lnTo>
                  <a:pt x="4789511" y="6858000"/>
                </a:lnTo>
                <a:lnTo>
                  <a:pt x="1866294" y="6858000"/>
                </a:lnTo>
                <a:lnTo>
                  <a:pt x="1705866" y="6858000"/>
                </a:lnTo>
                <a:lnTo>
                  <a:pt x="1343025" y="6858000"/>
                </a:lnTo>
                <a:lnTo>
                  <a:pt x="523269" y="6858000"/>
                </a:lnTo>
                <a:lnTo>
                  <a:pt x="362841"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E9BB37E-742D-C95A-BCA0-A67D0C84024C}"/>
              </a:ext>
            </a:extLst>
          </p:cNvPr>
          <p:cNvSpPr>
            <a:spLocks noGrp="1"/>
          </p:cNvSpPr>
          <p:nvPr>
            <p:ph type="title"/>
          </p:nvPr>
        </p:nvSpPr>
        <p:spPr>
          <a:xfrm>
            <a:off x="1137034" y="609600"/>
            <a:ext cx="4784796" cy="1330840"/>
          </a:xfrm>
        </p:spPr>
        <p:txBody>
          <a:bodyPr vert="horz" lIns="91440" tIns="45720" rIns="91440" bIns="45720" rtlCol="0" anchor="ctr">
            <a:normAutofit/>
          </a:bodyPr>
          <a:lstStyle/>
          <a:p>
            <a:r>
              <a:rPr lang="en-US" sz="2800" i="1" kern="1200" dirty="0">
                <a:solidFill>
                  <a:schemeClr val="tx1"/>
                </a:solidFill>
                <a:latin typeface="+mj-lt"/>
                <a:ea typeface="+mj-ea"/>
                <a:cs typeface="+mj-cs"/>
                <a:hlinkClick r:id="rId2"/>
              </a:rPr>
              <a:t>Prosthetic Body Parts in Nineteenth-Century Literature and Culture </a:t>
            </a:r>
            <a:r>
              <a:rPr lang="en-US" sz="2800" kern="1200" dirty="0">
                <a:solidFill>
                  <a:schemeClr val="tx1"/>
                </a:solidFill>
                <a:latin typeface="+mj-lt"/>
                <a:ea typeface="+mj-ea"/>
                <a:cs typeface="+mj-cs"/>
                <a:hlinkClick r:id="rId2"/>
              </a:rPr>
              <a:t>(2022)</a:t>
            </a:r>
            <a:endParaRPr lang="en-US" sz="2800" i="1" kern="1200" dirty="0">
              <a:solidFill>
                <a:schemeClr val="tx1"/>
              </a:solidFill>
              <a:latin typeface="+mj-lt"/>
              <a:ea typeface="+mj-ea"/>
              <a:cs typeface="+mj-cs"/>
            </a:endParaRPr>
          </a:p>
        </p:txBody>
      </p:sp>
      <p:sp>
        <p:nvSpPr>
          <p:cNvPr id="3" name="Content Placeholder 2">
            <a:extLst>
              <a:ext uri="{FF2B5EF4-FFF2-40B4-BE49-F238E27FC236}">
                <a16:creationId xmlns:a16="http://schemas.microsoft.com/office/drawing/2014/main" id="{B7AC79C1-003D-75EA-FDA1-554E0B09F9E2}"/>
              </a:ext>
            </a:extLst>
          </p:cNvPr>
          <p:cNvSpPr>
            <a:spLocks noGrp="1"/>
          </p:cNvSpPr>
          <p:nvPr>
            <p:ph sz="half" idx="1"/>
          </p:nvPr>
        </p:nvSpPr>
        <p:spPr>
          <a:xfrm>
            <a:off x="1137034" y="2194102"/>
            <a:ext cx="4784796" cy="4410979"/>
          </a:xfrm>
        </p:spPr>
        <p:txBody>
          <a:bodyPr vert="horz" lIns="91440" tIns="45720" rIns="91440" bIns="45720" rtlCol="0">
            <a:noAutofit/>
          </a:bodyPr>
          <a:lstStyle/>
          <a:p>
            <a:r>
              <a:rPr lang="en-US" sz="2200" dirty="0"/>
              <a:t>Explores how prosthesis users and prosthetic body parts were represented in nineteenth-century British and American literature, journalism, film, art, and culture.</a:t>
            </a:r>
          </a:p>
          <a:p>
            <a:r>
              <a:rPr lang="en-US" sz="2200" dirty="0"/>
              <a:t>Argues that literary representations of prostheses challenged the emerging social privileging of physical wholeness.</a:t>
            </a:r>
          </a:p>
          <a:p>
            <a:pPr lvl="1"/>
            <a:r>
              <a:rPr lang="en-US" sz="2200" dirty="0"/>
              <a:t>Questioning the logic of </a:t>
            </a:r>
            <a:r>
              <a:rPr lang="en-US" sz="2200" dirty="0" err="1"/>
              <a:t>prostheticizing</a:t>
            </a:r>
            <a:r>
              <a:rPr lang="en-US" sz="2200" dirty="0"/>
              <a:t>.</a:t>
            </a:r>
          </a:p>
          <a:p>
            <a:pPr lvl="1"/>
            <a:r>
              <a:rPr lang="en-US" sz="2200" dirty="0"/>
              <a:t>Presenting the prosthesis / prosthesis user as threateningly powerful.</a:t>
            </a:r>
          </a:p>
        </p:txBody>
      </p:sp>
      <p:pic>
        <p:nvPicPr>
          <p:cNvPr id="6" name="Content Placeholder 5" descr="The front cover of the book Prosthetic Body Parts in Nineteenth-Century Literature and Culture. In the centre is an illustration from the Dickens novel Dombey and Son, showing a man with a hook hand seated under and facing a well-dressed man with large white teeth.">
            <a:extLst>
              <a:ext uri="{FF2B5EF4-FFF2-40B4-BE49-F238E27FC236}">
                <a16:creationId xmlns:a16="http://schemas.microsoft.com/office/drawing/2014/main" id="{C50976B7-71AB-9515-A0D8-0F878C65E90B}"/>
              </a:ext>
            </a:extLst>
          </p:cNvPr>
          <p:cNvPicPr>
            <a:picLocks noGrp="1" noChangeAspect="1"/>
          </p:cNvPicPr>
          <p:nvPr>
            <p:ph sz="half" idx="2"/>
          </p:nvPr>
        </p:nvPicPr>
        <p:blipFill rotWithShape="1">
          <a:blip r:embed="rId3"/>
          <a:srcRect l="32872" t="14326" r="34734" b="5324"/>
          <a:stretch/>
        </p:blipFill>
        <p:spPr>
          <a:xfrm>
            <a:off x="7297710" y="717012"/>
            <a:ext cx="3903450" cy="5446191"/>
          </a:xfrm>
          <a:prstGeom prst="rect">
            <a:avLst/>
          </a:prstGeom>
        </p:spPr>
      </p:pic>
    </p:spTree>
    <p:extLst>
      <p:ext uri="{BB962C8B-B14F-4D97-AF65-F5344CB8AC3E}">
        <p14:creationId xmlns:p14="http://schemas.microsoft.com/office/powerpoint/2010/main" val="41664376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8057A9B-69CA-A530-C034-AE89DDE08EF4}"/>
              </a:ext>
            </a:extLst>
          </p:cNvPr>
          <p:cNvSpPr>
            <a:spLocks noGrp="1"/>
          </p:cNvSpPr>
          <p:nvPr>
            <p:ph type="title"/>
          </p:nvPr>
        </p:nvSpPr>
        <p:spPr/>
        <p:txBody>
          <a:bodyPr/>
          <a:lstStyle/>
          <a:p>
            <a:r>
              <a:rPr lang="en-GB"/>
              <a:t>A flavour of the book—the opening paragraph</a:t>
            </a:r>
            <a:endParaRPr lang="en-GB" dirty="0"/>
          </a:p>
        </p:txBody>
      </p:sp>
      <p:sp>
        <p:nvSpPr>
          <p:cNvPr id="6" name="Content Placeholder 5">
            <a:extLst>
              <a:ext uri="{FF2B5EF4-FFF2-40B4-BE49-F238E27FC236}">
                <a16:creationId xmlns:a16="http://schemas.microsoft.com/office/drawing/2014/main" id="{216AF2C0-E73E-7276-1594-F2D1503668C1}"/>
              </a:ext>
            </a:extLst>
          </p:cNvPr>
          <p:cNvSpPr>
            <a:spLocks noGrp="1"/>
          </p:cNvSpPr>
          <p:nvPr>
            <p:ph idx="1"/>
          </p:nvPr>
        </p:nvSpPr>
        <p:spPr/>
        <p:txBody>
          <a:bodyPr>
            <a:normAutofit fontScale="85000" lnSpcReduction="20000"/>
          </a:bodyPr>
          <a:lstStyle/>
          <a:p>
            <a:pPr marL="0" indent="0">
              <a:buNone/>
            </a:pPr>
            <a:r>
              <a:rPr lang="en-GB" dirty="0"/>
              <a:t>“How were artificial limbs, eyes, teeth, and hair imagined and presented in nineteenth- and early twentieth-century literature, journalism, and visual culture? In what ways did cultural imaginaries of prostheses reflect or respond to real-life developments of these technologies and the lived realities of their users? To what extent did these sources endorse or challenge the social mandate for physical normalcy that fed the appetite for and development of prosthetic devices that could conceal physical difference from public view? … Such lines of enquiry matter if we are to better understand where the enduring hegemony of physical wholeness comes from and how society responded to this concept when it emerged most strongly. Responding to these questions also helps us to comprehend how normalcy became entwined with and reinforced by other social prejudices and how ascendant cultural forms such as literature, media sources, and visual artwork played vital roles in challenging normative thinking. By revisiting these materials, we learn how we might build on this approach today in order to develop a less stigmatizing social system.” (Sweet, 2022, p. 1)</a:t>
            </a:r>
          </a:p>
        </p:txBody>
      </p:sp>
    </p:spTree>
    <p:extLst>
      <p:ext uri="{BB962C8B-B14F-4D97-AF65-F5344CB8AC3E}">
        <p14:creationId xmlns:p14="http://schemas.microsoft.com/office/powerpoint/2010/main" val="37810568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4380A-6AA4-B6CE-D2BC-E28A55F01D0C}"/>
              </a:ext>
            </a:extLst>
          </p:cNvPr>
          <p:cNvSpPr>
            <a:spLocks noGrp="1"/>
          </p:cNvSpPr>
          <p:nvPr>
            <p:ph type="title"/>
          </p:nvPr>
        </p:nvSpPr>
        <p:spPr/>
        <p:txBody>
          <a:bodyPr/>
          <a:lstStyle/>
          <a:p>
            <a:r>
              <a:rPr lang="en-GB" dirty="0"/>
              <a:t>Why make this into a board game?</a:t>
            </a:r>
          </a:p>
        </p:txBody>
      </p:sp>
      <p:graphicFrame>
        <p:nvGraphicFramePr>
          <p:cNvPr id="5" name="Content Placeholder 2" descr="Each line of text is in a blue box.">
            <a:extLst>
              <a:ext uri="{FF2B5EF4-FFF2-40B4-BE49-F238E27FC236}">
                <a16:creationId xmlns:a16="http://schemas.microsoft.com/office/drawing/2014/main" id="{91B708E6-82E5-E5BE-D329-365AF5A3E4A3}"/>
              </a:ext>
            </a:extLst>
          </p:cNvPr>
          <p:cNvGraphicFramePr>
            <a:graphicFrameLocks noGrp="1"/>
          </p:cNvGraphicFramePr>
          <p:nvPr>
            <p:ph idx="1"/>
            <p:extLst>
              <p:ext uri="{D42A27DB-BD31-4B8C-83A1-F6EECF244321}">
                <p14:modId xmlns:p14="http://schemas.microsoft.com/office/powerpoint/2010/main" val="136601517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652595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3C60F4A-4656-6061-AA32-87CFBCDBE585}"/>
              </a:ext>
            </a:extLst>
          </p:cNvPr>
          <p:cNvSpPr>
            <a:spLocks noGrp="1"/>
          </p:cNvSpPr>
          <p:nvPr>
            <p:ph type="title"/>
          </p:nvPr>
        </p:nvSpPr>
        <p:spPr>
          <a:xfrm>
            <a:off x="838200" y="1412488"/>
            <a:ext cx="2899189" cy="4363844"/>
          </a:xfrm>
        </p:spPr>
        <p:txBody>
          <a:bodyPr anchor="t">
            <a:normAutofit/>
          </a:bodyPr>
          <a:lstStyle/>
          <a:p>
            <a:r>
              <a:rPr lang="en-GB" sz="4000">
                <a:solidFill>
                  <a:srgbClr val="FFFFFF"/>
                </a:solidFill>
              </a:rPr>
              <a:t>The team</a:t>
            </a:r>
          </a:p>
        </p:txBody>
      </p:sp>
      <p:sp>
        <p:nvSpPr>
          <p:cNvPr id="3" name="Content Placeholder 2">
            <a:extLst>
              <a:ext uri="{FF2B5EF4-FFF2-40B4-BE49-F238E27FC236}">
                <a16:creationId xmlns:a16="http://schemas.microsoft.com/office/drawing/2014/main" id="{12C5A55B-E9D3-B5B9-D634-63651A7D0B86}"/>
              </a:ext>
            </a:extLst>
          </p:cNvPr>
          <p:cNvSpPr>
            <a:spLocks noGrp="1"/>
          </p:cNvSpPr>
          <p:nvPr>
            <p:ph sz="half" idx="1"/>
          </p:nvPr>
        </p:nvSpPr>
        <p:spPr>
          <a:xfrm>
            <a:off x="4380855" y="1412489"/>
            <a:ext cx="3427283" cy="4363844"/>
          </a:xfrm>
        </p:spPr>
        <p:txBody>
          <a:bodyPr>
            <a:normAutofit fontScale="92500" lnSpcReduction="10000"/>
          </a:bodyPr>
          <a:lstStyle/>
          <a:p>
            <a:pPr marL="0" indent="0">
              <a:buNone/>
            </a:pPr>
            <a:r>
              <a:rPr lang="en-GB" b="1" dirty="0"/>
              <a:t>Designers</a:t>
            </a:r>
          </a:p>
          <a:p>
            <a:r>
              <a:rPr lang="en-GB" dirty="0"/>
              <a:t>Ryan Sweet (Swansea University)</a:t>
            </a:r>
          </a:p>
          <a:p>
            <a:r>
              <a:rPr lang="en-GB" dirty="0"/>
              <a:t>Melvin Bell (Focus Games Ltd.)</a:t>
            </a:r>
          </a:p>
          <a:p>
            <a:r>
              <a:rPr lang="en-GB"/>
              <a:t>Taylor </a:t>
            </a:r>
            <a:r>
              <a:rPr lang="en-GB" dirty="0"/>
              <a:t>Paterson (Focus Games Ltd.)</a:t>
            </a:r>
          </a:p>
          <a:p>
            <a:r>
              <a:rPr lang="en-GB" dirty="0"/>
              <a:t>Joanne Craven (Focus Games Ltd.)</a:t>
            </a:r>
          </a:p>
          <a:p>
            <a:r>
              <a:rPr lang="en-GB" dirty="0" err="1"/>
              <a:t>Dalius</a:t>
            </a:r>
            <a:r>
              <a:rPr lang="en-GB" dirty="0"/>
              <a:t> </a:t>
            </a:r>
            <a:r>
              <a:rPr lang="en-GB" dirty="0" err="1"/>
              <a:t>Demenciukas</a:t>
            </a:r>
            <a:r>
              <a:rPr lang="en-GB" dirty="0"/>
              <a:t> (Focus Games Ltd.)</a:t>
            </a:r>
          </a:p>
        </p:txBody>
      </p:sp>
      <p:cxnSp>
        <p:nvCxnSpPr>
          <p:cNvPr id="11" name="Straight Connector 10">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57F504EE-9011-6A4C-E540-A38B875C7DFA}"/>
              </a:ext>
            </a:extLst>
          </p:cNvPr>
          <p:cNvSpPr>
            <a:spLocks noGrp="1"/>
          </p:cNvSpPr>
          <p:nvPr>
            <p:ph sz="half" idx="2"/>
          </p:nvPr>
        </p:nvSpPr>
        <p:spPr>
          <a:xfrm>
            <a:off x="8451604" y="1412489"/>
            <a:ext cx="3197701" cy="4363844"/>
          </a:xfrm>
        </p:spPr>
        <p:txBody>
          <a:bodyPr>
            <a:normAutofit fontScale="92500" lnSpcReduction="10000"/>
          </a:bodyPr>
          <a:lstStyle/>
          <a:p>
            <a:pPr marL="0" indent="0">
              <a:buNone/>
            </a:pPr>
            <a:r>
              <a:rPr lang="en-GB" sz="2600" b="1" dirty="0"/>
              <a:t>Consultants</a:t>
            </a:r>
          </a:p>
          <a:p>
            <a:r>
              <a:rPr lang="en-GB" sz="2600" dirty="0"/>
              <a:t>Rachel Stelmach (Disability Arts Cymru)</a:t>
            </a:r>
          </a:p>
          <a:p>
            <a:r>
              <a:rPr lang="en-GB" sz="2600" dirty="0"/>
              <a:t>Claire Ryan</a:t>
            </a:r>
          </a:p>
          <a:p>
            <a:r>
              <a:rPr lang="en-GB" sz="2600" dirty="0" err="1"/>
              <a:t>Rhianedd</a:t>
            </a:r>
            <a:r>
              <a:rPr lang="en-GB" sz="2600" dirty="0"/>
              <a:t> Collins</a:t>
            </a:r>
          </a:p>
          <a:p>
            <a:r>
              <a:rPr lang="en-GB" sz="2600" dirty="0" err="1"/>
              <a:t>Lewys</a:t>
            </a:r>
            <a:r>
              <a:rPr lang="en-GB" sz="2600" dirty="0"/>
              <a:t> Tectonic</a:t>
            </a:r>
          </a:p>
        </p:txBody>
      </p:sp>
    </p:spTree>
    <p:extLst>
      <p:ext uri="{BB962C8B-B14F-4D97-AF65-F5344CB8AC3E}">
        <p14:creationId xmlns:p14="http://schemas.microsoft.com/office/powerpoint/2010/main" val="7754258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A5E5D70-5D0F-9089-53DE-4316306C68B1}"/>
              </a:ext>
            </a:extLst>
          </p:cNvPr>
          <p:cNvSpPr>
            <a:spLocks noGrp="1"/>
          </p:cNvSpPr>
          <p:nvPr>
            <p:ph type="title"/>
          </p:nvPr>
        </p:nvSpPr>
        <p:spPr>
          <a:xfrm>
            <a:off x="1371597" y="348865"/>
            <a:ext cx="10044023" cy="877729"/>
          </a:xfrm>
        </p:spPr>
        <p:txBody>
          <a:bodyPr anchor="ctr">
            <a:normAutofit/>
          </a:bodyPr>
          <a:lstStyle/>
          <a:p>
            <a:r>
              <a:rPr lang="en-GB" sz="4000">
                <a:solidFill>
                  <a:srgbClr val="FFFFFF"/>
                </a:solidFill>
              </a:rPr>
              <a:t>What we did</a:t>
            </a:r>
          </a:p>
        </p:txBody>
      </p:sp>
      <p:graphicFrame>
        <p:nvGraphicFramePr>
          <p:cNvPr id="19" name="Content Placeholder 4" descr="Next to each line of text is a small decorative icon.">
            <a:extLst>
              <a:ext uri="{FF2B5EF4-FFF2-40B4-BE49-F238E27FC236}">
                <a16:creationId xmlns:a16="http://schemas.microsoft.com/office/drawing/2014/main" id="{92880D22-E7AE-FDE0-1CE9-8D60EBCA8381}"/>
              </a:ext>
            </a:extLst>
          </p:cNvPr>
          <p:cNvGraphicFramePr>
            <a:graphicFrameLocks noGrp="1"/>
          </p:cNvGraphicFramePr>
          <p:nvPr>
            <p:ph idx="1"/>
            <p:extLst>
              <p:ext uri="{D42A27DB-BD31-4B8C-83A1-F6EECF244321}">
                <p14:modId xmlns:p14="http://schemas.microsoft.com/office/powerpoint/2010/main" val="3789799655"/>
              </p:ext>
            </p:extLst>
          </p:nvPr>
        </p:nvGraphicFramePr>
        <p:xfrm>
          <a:off x="684630" y="1759282"/>
          <a:ext cx="11417956" cy="49148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72991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B9EE3F3-89B7-43C3-8651-C4C968309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102F92-A100-E6A4-9465-31AE5CFF9AF8}"/>
              </a:ext>
            </a:extLst>
          </p:cNvPr>
          <p:cNvSpPr>
            <a:spLocks noGrp="1"/>
          </p:cNvSpPr>
          <p:nvPr>
            <p:ph type="title"/>
          </p:nvPr>
        </p:nvSpPr>
        <p:spPr>
          <a:xfrm>
            <a:off x="411480" y="991443"/>
            <a:ext cx="4443154" cy="1087819"/>
          </a:xfrm>
        </p:spPr>
        <p:txBody>
          <a:bodyPr vert="horz" lIns="91440" tIns="45720" rIns="91440" bIns="45720" rtlCol="0" anchor="b">
            <a:normAutofit/>
          </a:bodyPr>
          <a:lstStyle/>
          <a:p>
            <a:r>
              <a:rPr lang="en-US" sz="3400" kern="1200">
                <a:solidFill>
                  <a:schemeClr val="tx1"/>
                </a:solidFill>
                <a:latin typeface="+mj-lt"/>
                <a:ea typeface="+mj-ea"/>
                <a:cs typeface="+mj-cs"/>
              </a:rPr>
              <a:t>Legless in London’s aims</a:t>
            </a:r>
          </a:p>
        </p:txBody>
      </p:sp>
      <p:sp>
        <p:nvSpPr>
          <p:cNvPr id="13" name="Rectangle 12">
            <a:extLst>
              <a:ext uri="{FF2B5EF4-FFF2-40B4-BE49-F238E27FC236}">
                <a16:creationId xmlns:a16="http://schemas.microsoft.com/office/drawing/2014/main" id="{33AE4636-AEEC-45D6-84D4-7AC2DA48EC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8D9CE0F4-2EB2-4F1F-8AAC-DB3571D9FE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5541"/>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 name="Content Placeholder 4">
            <a:extLst>
              <a:ext uri="{FF2B5EF4-FFF2-40B4-BE49-F238E27FC236}">
                <a16:creationId xmlns:a16="http://schemas.microsoft.com/office/drawing/2014/main" id="{B44B4637-C7C1-D442-391A-52BB511886A2}"/>
              </a:ext>
            </a:extLst>
          </p:cNvPr>
          <p:cNvSpPr>
            <a:spLocks noGrp="1"/>
          </p:cNvSpPr>
          <p:nvPr>
            <p:ph sz="half" idx="1"/>
          </p:nvPr>
        </p:nvSpPr>
        <p:spPr>
          <a:xfrm>
            <a:off x="411479" y="2684094"/>
            <a:ext cx="4807065" cy="4067687"/>
          </a:xfrm>
        </p:spPr>
        <p:txBody>
          <a:bodyPr vert="horz" lIns="91440" tIns="45720" rIns="91440" bIns="45720" rtlCol="0">
            <a:normAutofit lnSpcReduction="10000"/>
          </a:bodyPr>
          <a:lstStyle/>
          <a:p>
            <a:r>
              <a:rPr lang="en-US" sz="2000" dirty="0"/>
              <a:t>Get players to think from the perspective of an amputee in Victorian Britain.</a:t>
            </a:r>
          </a:p>
          <a:p>
            <a:r>
              <a:rPr lang="en-US" sz="2000" dirty="0" err="1"/>
              <a:t>Recognise</a:t>
            </a:r>
            <a:r>
              <a:rPr lang="en-US" sz="2000" dirty="0"/>
              <a:t> the challenges and opportunities that disabled people faced.</a:t>
            </a:r>
          </a:p>
          <a:p>
            <a:r>
              <a:rPr lang="en-US" sz="2000" dirty="0" err="1"/>
              <a:t>Emphasise</a:t>
            </a:r>
            <a:r>
              <a:rPr lang="en-US" sz="2000" dirty="0"/>
              <a:t> the agency of disabled people.</a:t>
            </a:r>
          </a:p>
          <a:p>
            <a:r>
              <a:rPr lang="en-US" sz="2000" dirty="0"/>
              <a:t>Get players to consider historical issues related to disability in comparison with today and how disability is (or is not) represented in other games and cultural works.</a:t>
            </a:r>
          </a:p>
          <a:p>
            <a:r>
              <a:rPr lang="en-US" sz="2000" dirty="0"/>
              <a:t>Be fun, engaging, and not didactic!</a:t>
            </a:r>
          </a:p>
        </p:txBody>
      </p:sp>
      <p:pic>
        <p:nvPicPr>
          <p:cNvPr id="6" name="Content Placeholder 5" descr="The box design of Legless in London. In the centre is text that says the game's name. Either side of the name are footprints. Above the text are three characters from the game. The two on the left are women and the one on the right is a man. In the background are various artificial limbs and prostheses from the Victorian period. At the top Focus Games and the AHRC are credited and the web addresses www.leglessinlondon.com and www.focusgames.com are provided.">
            <a:extLst>
              <a:ext uri="{FF2B5EF4-FFF2-40B4-BE49-F238E27FC236}">
                <a16:creationId xmlns:a16="http://schemas.microsoft.com/office/drawing/2014/main" id="{CAFC54F2-FAC5-11FD-0029-AF769C7C8BFD}"/>
              </a:ext>
            </a:extLst>
          </p:cNvPr>
          <p:cNvPicPr>
            <a:picLocks noGrp="1" noChangeAspect="1"/>
          </p:cNvPicPr>
          <p:nvPr>
            <p:ph sz="half" idx="2"/>
          </p:nvPr>
        </p:nvPicPr>
        <p:blipFill rotWithShape="1">
          <a:blip r:embed="rId2"/>
          <a:srcRect l="41836" t="27481" r="26668" b="22661"/>
          <a:stretch/>
        </p:blipFill>
        <p:spPr>
          <a:xfrm>
            <a:off x="6470484" y="2285541"/>
            <a:ext cx="4469575" cy="3979863"/>
          </a:xfrm>
          <a:prstGeom prst="rect">
            <a:avLst/>
          </a:prstGeom>
        </p:spPr>
      </p:pic>
    </p:spTree>
    <p:extLst>
      <p:ext uri="{BB962C8B-B14F-4D97-AF65-F5344CB8AC3E}">
        <p14:creationId xmlns:p14="http://schemas.microsoft.com/office/powerpoint/2010/main" val="31435865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Rectangle 18">
            <a:extLst>
              <a:ext uri="{FF2B5EF4-FFF2-40B4-BE49-F238E27FC236}">
                <a16:creationId xmlns:a16="http://schemas.microsoft.com/office/drawing/2014/main" id="{5428AC11-BFDF-42EF-80FF-717BBF909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08628" y="1408629"/>
            <a:ext cx="6858000"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2CC56AF6-38E4-490B-8E2B-1A1037B4ED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832"/>
            <a:ext cx="4355594" cy="404074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2339A6F5-AD6A-4D80-8AD9-6290D13AC4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513"/>
            <a:ext cx="6857572" cy="3581401"/>
          </a:xfrm>
          <a:prstGeom prst="rect">
            <a:avLst/>
          </a:prstGeom>
          <a:gradFill>
            <a:gsLst>
              <a:gs pos="0">
                <a:srgbClr val="000000">
                  <a:alpha val="61000"/>
                </a:srgbClr>
              </a:gs>
              <a:gs pos="95000">
                <a:schemeClr val="accent5">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4A8D87F-E444-1A20-6D8A-933C93D289B6}"/>
              </a:ext>
            </a:extLst>
          </p:cNvPr>
          <p:cNvSpPr>
            <a:spLocks noGrp="1"/>
          </p:cNvSpPr>
          <p:nvPr>
            <p:ph type="title"/>
          </p:nvPr>
        </p:nvSpPr>
        <p:spPr>
          <a:xfrm>
            <a:off x="660042" y="2945176"/>
            <a:ext cx="2878688" cy="2757975"/>
          </a:xfrm>
        </p:spPr>
        <p:txBody>
          <a:bodyPr vert="horz" lIns="91440" tIns="45720" rIns="91440" bIns="45720" rtlCol="0" anchor="t">
            <a:normAutofit/>
          </a:bodyPr>
          <a:lstStyle/>
          <a:p>
            <a:r>
              <a:rPr lang="en-US" sz="4000">
                <a:solidFill>
                  <a:srgbClr val="FFFFFF"/>
                </a:solidFill>
              </a:rPr>
              <a:t>How to play</a:t>
            </a:r>
          </a:p>
        </p:txBody>
      </p:sp>
      <p:pic>
        <p:nvPicPr>
          <p:cNvPr id="12" name="Content Placeholder 11" descr="A screenshot of a video game&#10;&#10;Description automatically generated">
            <a:extLst>
              <a:ext uri="{FF2B5EF4-FFF2-40B4-BE49-F238E27FC236}">
                <a16:creationId xmlns:a16="http://schemas.microsoft.com/office/drawing/2014/main" id="{EF5D5DB0-0FBE-76E2-AB67-8232D79011D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274351" y="1070249"/>
            <a:ext cx="3681188" cy="4974577"/>
          </a:xfrm>
          <a:prstGeom prst="rect">
            <a:avLst/>
          </a:prstGeom>
        </p:spPr>
      </p:pic>
      <p:pic>
        <p:nvPicPr>
          <p:cNvPr id="10" name="Content Placeholder 9" descr="A screenshot of a video game&#10;&#10;Description automatically generated">
            <a:extLst>
              <a:ext uri="{FF2B5EF4-FFF2-40B4-BE49-F238E27FC236}">
                <a16:creationId xmlns:a16="http://schemas.microsoft.com/office/drawing/2014/main" id="{C4AE231D-13C9-159D-FF77-D22FFB8652FB}"/>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285359" y="1070249"/>
            <a:ext cx="3668751" cy="4974577"/>
          </a:xfrm>
          <a:prstGeom prst="rect">
            <a:avLst/>
          </a:prstGeom>
        </p:spPr>
      </p:pic>
    </p:spTree>
    <p:extLst>
      <p:ext uri="{BB962C8B-B14F-4D97-AF65-F5344CB8AC3E}">
        <p14:creationId xmlns:p14="http://schemas.microsoft.com/office/powerpoint/2010/main" val="40915158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38DA2A-7755-6C5D-6D88-5665EC5B4979}"/>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The board</a:t>
            </a:r>
          </a:p>
        </p:txBody>
      </p:sp>
      <p:pic>
        <p:nvPicPr>
          <p:cNvPr id="6" name="Content Placeholder 5" descr="A screen shot of a game board&#10;&#10;Description automatically generated">
            <a:extLst>
              <a:ext uri="{FF2B5EF4-FFF2-40B4-BE49-F238E27FC236}">
                <a16:creationId xmlns:a16="http://schemas.microsoft.com/office/drawing/2014/main" id="{4BFED645-66A3-994E-4DD8-F3BBB3737A8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77316" y="885073"/>
            <a:ext cx="6780700" cy="5085524"/>
          </a:xfrm>
          <a:prstGeom prst="rect">
            <a:avLst/>
          </a:prstGeom>
        </p:spPr>
      </p:pic>
    </p:spTree>
    <p:extLst>
      <p:ext uri="{BB962C8B-B14F-4D97-AF65-F5344CB8AC3E}">
        <p14:creationId xmlns:p14="http://schemas.microsoft.com/office/powerpoint/2010/main" val="22074421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F0087D53-9295-4463-AAE4-D5C626046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06D4485-F679-9A62-5EB7-224C47176D65}"/>
              </a:ext>
            </a:extLst>
          </p:cNvPr>
          <p:cNvSpPr>
            <a:spLocks noGrp="1"/>
          </p:cNvSpPr>
          <p:nvPr>
            <p:ph type="title"/>
          </p:nvPr>
        </p:nvSpPr>
        <p:spPr>
          <a:xfrm>
            <a:off x="638881" y="4501453"/>
            <a:ext cx="10909640" cy="1065836"/>
          </a:xfrm>
        </p:spPr>
        <p:txBody>
          <a:bodyPr vert="horz" lIns="91440" tIns="45720" rIns="91440" bIns="45720" rtlCol="0" anchor="ctr">
            <a:normAutofit/>
          </a:bodyPr>
          <a:lstStyle/>
          <a:p>
            <a:pPr algn="ctr"/>
            <a:r>
              <a:rPr lang="en-US" sz="6600"/>
              <a:t>Location cards</a:t>
            </a:r>
          </a:p>
        </p:txBody>
      </p:sp>
      <p:pic>
        <p:nvPicPr>
          <p:cNvPr id="10" name="Content Placeholder 9" descr="A screenshot of a game&#10;&#10;Description automatically generated">
            <a:extLst>
              <a:ext uri="{FF2B5EF4-FFF2-40B4-BE49-F238E27FC236}">
                <a16:creationId xmlns:a16="http://schemas.microsoft.com/office/drawing/2014/main" id="{A8EB5757-5F88-697D-0FFE-47DAC32FA199}"/>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12922" y="320040"/>
            <a:ext cx="5228651" cy="3895344"/>
          </a:xfrm>
          <a:prstGeom prst="rect">
            <a:avLst/>
          </a:prstGeom>
        </p:spPr>
      </p:pic>
      <p:pic>
        <p:nvPicPr>
          <p:cNvPr id="12" name="Content Placeholder 11" descr="A screenshot of a game&#10;&#10;Description automatically generated">
            <a:extLst>
              <a:ext uri="{FF2B5EF4-FFF2-40B4-BE49-F238E27FC236}">
                <a16:creationId xmlns:a16="http://schemas.microsoft.com/office/drawing/2014/main" id="{4EB2125A-B7BF-F69A-C96F-8457B19A2CD3}"/>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447378" y="320040"/>
            <a:ext cx="5228651" cy="3895344"/>
          </a:xfrm>
          <a:prstGeom prst="rect">
            <a:avLst/>
          </a:prstGeom>
        </p:spPr>
      </p:pic>
      <p:sp>
        <p:nvSpPr>
          <p:cNvPr id="19"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5594358"/>
            <a:ext cx="3291840" cy="18288"/>
          </a:xfrm>
          <a:custGeom>
            <a:avLst/>
            <a:gdLst>
              <a:gd name="connsiteX0" fmla="*/ 0 w 3291840"/>
              <a:gd name="connsiteY0" fmla="*/ 0 h 18288"/>
              <a:gd name="connsiteX1" fmla="*/ 658368 w 3291840"/>
              <a:gd name="connsiteY1" fmla="*/ 0 h 18288"/>
              <a:gd name="connsiteX2" fmla="*/ 1283818 w 3291840"/>
              <a:gd name="connsiteY2" fmla="*/ 0 h 18288"/>
              <a:gd name="connsiteX3" fmla="*/ 1909267 w 3291840"/>
              <a:gd name="connsiteY3" fmla="*/ 0 h 18288"/>
              <a:gd name="connsiteX4" fmla="*/ 2633472 w 3291840"/>
              <a:gd name="connsiteY4" fmla="*/ 0 h 18288"/>
              <a:gd name="connsiteX5" fmla="*/ 3291840 w 3291840"/>
              <a:gd name="connsiteY5" fmla="*/ 0 h 18288"/>
              <a:gd name="connsiteX6" fmla="*/ 3291840 w 3291840"/>
              <a:gd name="connsiteY6" fmla="*/ 18288 h 18288"/>
              <a:gd name="connsiteX7" fmla="*/ 2633472 w 3291840"/>
              <a:gd name="connsiteY7" fmla="*/ 18288 h 18288"/>
              <a:gd name="connsiteX8" fmla="*/ 2073859 w 3291840"/>
              <a:gd name="connsiteY8" fmla="*/ 18288 h 18288"/>
              <a:gd name="connsiteX9" fmla="*/ 1448410 w 3291840"/>
              <a:gd name="connsiteY9" fmla="*/ 18288 h 18288"/>
              <a:gd name="connsiteX10" fmla="*/ 822960 w 3291840"/>
              <a:gd name="connsiteY10" fmla="*/ 18288 h 18288"/>
              <a:gd name="connsiteX11" fmla="*/ 0 w 3291840"/>
              <a:gd name="connsiteY11" fmla="*/ 18288 h 18288"/>
              <a:gd name="connsiteX12" fmla="*/ 0 w 329184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27507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BD03A-583A-DBEC-4616-1121CA43E8A0}"/>
              </a:ext>
            </a:extLst>
          </p:cNvPr>
          <p:cNvSpPr>
            <a:spLocks noGrp="1"/>
          </p:cNvSpPr>
          <p:nvPr>
            <p:ph type="title"/>
          </p:nvPr>
        </p:nvSpPr>
        <p:spPr/>
        <p:txBody>
          <a:bodyPr/>
          <a:lstStyle/>
          <a:p>
            <a:r>
              <a:rPr lang="en-GB" dirty="0"/>
              <a:t>Risk booklet</a:t>
            </a:r>
          </a:p>
        </p:txBody>
      </p:sp>
      <p:pic>
        <p:nvPicPr>
          <p:cNvPr id="6" name="Content Placeholder 5" descr="This shows the risk booklet page for working at the leg store. Here different descriptions are placed next to different dice roll numbers.">
            <a:extLst>
              <a:ext uri="{FF2B5EF4-FFF2-40B4-BE49-F238E27FC236}">
                <a16:creationId xmlns:a16="http://schemas.microsoft.com/office/drawing/2014/main" id="{3E104318-B238-016E-B270-A1AE90C624E1}"/>
              </a:ext>
            </a:extLst>
          </p:cNvPr>
          <p:cNvPicPr>
            <a:picLocks noGrp="1" noChangeAspect="1"/>
          </p:cNvPicPr>
          <p:nvPr>
            <p:ph sz="half" idx="1"/>
          </p:nvPr>
        </p:nvPicPr>
        <p:blipFill rotWithShape="1">
          <a:blip r:embed="rId2"/>
          <a:srcRect l="33010" t="16181" r="33010" b="7057"/>
          <a:stretch/>
        </p:blipFill>
        <p:spPr>
          <a:xfrm>
            <a:off x="1455540" y="1690688"/>
            <a:ext cx="3912690" cy="4971930"/>
          </a:xfrm>
        </p:spPr>
      </p:pic>
      <p:pic>
        <p:nvPicPr>
          <p:cNvPr id="8" name="Content Placeholder 7" descr="This shows the risk booklet page for finding love at the leg store. Here different descriptions are placed next to different dice roll numbers.">
            <a:extLst>
              <a:ext uri="{FF2B5EF4-FFF2-40B4-BE49-F238E27FC236}">
                <a16:creationId xmlns:a16="http://schemas.microsoft.com/office/drawing/2014/main" id="{AB979CC3-EC46-658B-8A3C-AA8E7AC22E01}"/>
              </a:ext>
            </a:extLst>
          </p:cNvPr>
          <p:cNvPicPr>
            <a:picLocks noGrp="1" noChangeAspect="1"/>
          </p:cNvPicPr>
          <p:nvPr>
            <p:ph sz="half" idx="2"/>
          </p:nvPr>
        </p:nvPicPr>
        <p:blipFill rotWithShape="1">
          <a:blip r:embed="rId3"/>
          <a:srcRect l="33010" t="12843" r="33010" b="10394"/>
          <a:stretch/>
        </p:blipFill>
        <p:spPr>
          <a:xfrm>
            <a:off x="6823770" y="1690688"/>
            <a:ext cx="3912690" cy="4971930"/>
          </a:xfrm>
        </p:spPr>
      </p:pic>
    </p:spTree>
    <p:extLst>
      <p:ext uri="{BB962C8B-B14F-4D97-AF65-F5344CB8AC3E}">
        <p14:creationId xmlns:p14="http://schemas.microsoft.com/office/powerpoint/2010/main" val="35654532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80CBFFA-C13E-8186-E75A-8EFE6449C161}"/>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Artificial leg cards</a:t>
            </a:r>
          </a:p>
        </p:txBody>
      </p:sp>
      <p:pic>
        <p:nvPicPr>
          <p:cNvPr id="11" name="Content Placeholder 10" descr="A pair of cards with a leg&#10;&#10;Description automatically generated">
            <a:extLst>
              <a:ext uri="{FF2B5EF4-FFF2-40B4-BE49-F238E27FC236}">
                <a16:creationId xmlns:a16="http://schemas.microsoft.com/office/drawing/2014/main" id="{75106405-FC21-C7BC-4A99-DA482F4C9A5D}"/>
              </a:ext>
            </a:extLst>
          </p:cNvPr>
          <p:cNvPicPr>
            <a:picLocks noGrp="1" noChangeAspect="1"/>
          </p:cNvPicPr>
          <p:nvPr>
            <p:ph idx="1"/>
          </p:nvPr>
        </p:nvPicPr>
        <p:blipFill>
          <a:blip r:embed="rId2"/>
          <a:stretch>
            <a:fillRect/>
          </a:stretch>
        </p:blipFill>
        <p:spPr>
          <a:xfrm>
            <a:off x="4777316" y="902026"/>
            <a:ext cx="6780700" cy="5051619"/>
          </a:xfrm>
          <a:prstGeom prst="rect">
            <a:avLst/>
          </a:prstGeom>
        </p:spPr>
      </p:pic>
    </p:spTree>
    <p:extLst>
      <p:ext uri="{BB962C8B-B14F-4D97-AF65-F5344CB8AC3E}">
        <p14:creationId xmlns:p14="http://schemas.microsoft.com/office/powerpoint/2010/main" val="40924246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450C7-F4CD-6441-7CBC-FEF460F9F056}"/>
              </a:ext>
            </a:extLst>
          </p:cNvPr>
          <p:cNvSpPr>
            <a:spLocks noGrp="1"/>
          </p:cNvSpPr>
          <p:nvPr>
            <p:ph type="title"/>
          </p:nvPr>
        </p:nvSpPr>
        <p:spPr/>
        <p:txBody>
          <a:bodyPr/>
          <a:lstStyle/>
          <a:p>
            <a:r>
              <a:rPr lang="en-GB" dirty="0"/>
              <a:t>Street event cards</a:t>
            </a:r>
          </a:p>
        </p:txBody>
      </p:sp>
      <p:pic>
        <p:nvPicPr>
          <p:cNvPr id="8" name="Content Placeholder 7" descr="A street event card that reads, 'An omnibus stops next to you.&#10;“Are you getting’ on, love?” the&#10;driver asks. You can accept or&#10;decline. Pay £1 to move to any location.'">
            <a:extLst>
              <a:ext uri="{FF2B5EF4-FFF2-40B4-BE49-F238E27FC236}">
                <a16:creationId xmlns:a16="http://schemas.microsoft.com/office/drawing/2014/main" id="{A6CCE50A-02D3-BA1A-8826-F8EE22C99447}"/>
              </a:ext>
            </a:extLst>
          </p:cNvPr>
          <p:cNvPicPr>
            <a:picLocks noGrp="1" noChangeAspect="1"/>
          </p:cNvPicPr>
          <p:nvPr>
            <p:ph sz="half" idx="1"/>
          </p:nvPr>
        </p:nvPicPr>
        <p:blipFill rotWithShape="1">
          <a:blip r:embed="rId2"/>
          <a:srcRect l="23039" t="7470" r="8156" b="4434"/>
          <a:stretch/>
        </p:blipFill>
        <p:spPr>
          <a:xfrm>
            <a:off x="709229" y="2019222"/>
            <a:ext cx="5032157" cy="3624195"/>
          </a:xfrm>
        </p:spPr>
      </p:pic>
      <p:pic>
        <p:nvPicPr>
          <p:cNvPr id="6" name="Content Placeholder 5" descr="A street event card that reads, 'Your stump is very irritable&#10;today. You try to push on but&#10;need a rest. You eventually find&#10;a bench to seat yourself on.&#10;Lose 1HP.'">
            <a:extLst>
              <a:ext uri="{FF2B5EF4-FFF2-40B4-BE49-F238E27FC236}">
                <a16:creationId xmlns:a16="http://schemas.microsoft.com/office/drawing/2014/main" id="{49201F5F-E18C-E227-9A8E-04D5A62263FC}"/>
              </a:ext>
            </a:extLst>
          </p:cNvPr>
          <p:cNvPicPr>
            <a:picLocks noGrp="1" noChangeAspect="1"/>
          </p:cNvPicPr>
          <p:nvPr>
            <p:ph sz="half" idx="2"/>
          </p:nvPr>
        </p:nvPicPr>
        <p:blipFill rotWithShape="1">
          <a:blip r:embed="rId3"/>
          <a:srcRect l="23128" t="7470" r="8066" b="4434"/>
          <a:stretch/>
        </p:blipFill>
        <p:spPr>
          <a:xfrm>
            <a:off x="6450615" y="2019221"/>
            <a:ext cx="5032157" cy="3624195"/>
          </a:xfrm>
        </p:spPr>
      </p:pic>
    </p:spTree>
    <p:extLst>
      <p:ext uri="{BB962C8B-B14F-4D97-AF65-F5344CB8AC3E}">
        <p14:creationId xmlns:p14="http://schemas.microsoft.com/office/powerpoint/2010/main" val="30353179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12467"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5" name="Title 4">
            <a:extLst>
              <a:ext uri="{FF2B5EF4-FFF2-40B4-BE49-F238E27FC236}">
                <a16:creationId xmlns:a16="http://schemas.microsoft.com/office/drawing/2014/main" id="{E1B9D66D-3726-AD48-EDF3-5A9337C68FE7}"/>
              </a:ext>
            </a:extLst>
          </p:cNvPr>
          <p:cNvSpPr>
            <a:spLocks noGrp="1"/>
          </p:cNvSpPr>
          <p:nvPr>
            <p:ph type="title"/>
          </p:nvPr>
        </p:nvSpPr>
        <p:spPr>
          <a:xfrm>
            <a:off x="838200" y="643467"/>
            <a:ext cx="2951205" cy="5571066"/>
          </a:xfrm>
        </p:spPr>
        <p:txBody>
          <a:bodyPr>
            <a:normAutofit/>
          </a:bodyPr>
          <a:lstStyle/>
          <a:p>
            <a:r>
              <a:rPr lang="en-GB" dirty="0">
                <a:solidFill>
                  <a:srgbClr val="FFFFFF"/>
                </a:solidFill>
              </a:rPr>
              <a:t>Player experiences</a:t>
            </a:r>
          </a:p>
        </p:txBody>
      </p:sp>
      <p:graphicFrame>
        <p:nvGraphicFramePr>
          <p:cNvPr id="8" name="Content Placeholder 5">
            <a:extLst>
              <a:ext uri="{FF2B5EF4-FFF2-40B4-BE49-F238E27FC236}">
                <a16:creationId xmlns:a16="http://schemas.microsoft.com/office/drawing/2014/main" id="{6DE76F9C-93BB-A743-5939-C2103649BB46}"/>
              </a:ext>
            </a:extLst>
          </p:cNvPr>
          <p:cNvGraphicFramePr>
            <a:graphicFrameLocks noGrp="1"/>
          </p:cNvGraphicFramePr>
          <p:nvPr>
            <p:ph idx="1"/>
            <p:extLst>
              <p:ext uri="{D42A27DB-BD31-4B8C-83A1-F6EECF244321}">
                <p14:modId xmlns:p14="http://schemas.microsoft.com/office/powerpoint/2010/main" val="1618746696"/>
              </p:ext>
            </p:extLst>
          </p:nvPr>
        </p:nvGraphicFramePr>
        <p:xfrm>
          <a:off x="5207640" y="643466"/>
          <a:ext cx="6291714" cy="55307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568617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6199E34-2C15-CF41-4D1B-42F6298814A2}"/>
              </a:ext>
            </a:extLst>
          </p:cNvPr>
          <p:cNvSpPr>
            <a:spLocks noGrp="1"/>
          </p:cNvSpPr>
          <p:nvPr>
            <p:ph type="title"/>
          </p:nvPr>
        </p:nvSpPr>
        <p:spPr>
          <a:xfrm>
            <a:off x="838200" y="365125"/>
            <a:ext cx="10515600" cy="1325563"/>
          </a:xfrm>
        </p:spPr>
        <p:txBody>
          <a:bodyPr>
            <a:normAutofit/>
          </a:bodyPr>
          <a:lstStyle/>
          <a:p>
            <a:r>
              <a:rPr lang="en-GB" sz="5400"/>
              <a:t>Accessibility features</a:t>
            </a:r>
          </a:p>
        </p:txBody>
      </p:sp>
      <p:sp>
        <p:nvSpPr>
          <p:cNvPr id="12"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E3409EE0-935A-71BC-F8E4-AE3B6CD2035F}"/>
              </a:ext>
            </a:extLst>
          </p:cNvPr>
          <p:cNvSpPr>
            <a:spLocks noGrp="1"/>
          </p:cNvSpPr>
          <p:nvPr>
            <p:ph idx="1"/>
          </p:nvPr>
        </p:nvSpPr>
        <p:spPr>
          <a:xfrm>
            <a:off x="838200" y="1929384"/>
            <a:ext cx="10515600" cy="4251960"/>
          </a:xfrm>
        </p:spPr>
        <p:txBody>
          <a:bodyPr>
            <a:normAutofit fontScale="92500" lnSpcReduction="20000"/>
          </a:bodyPr>
          <a:lstStyle/>
          <a:p>
            <a:r>
              <a:rPr lang="en-GB" dirty="0"/>
              <a:t>Easy Read rules.</a:t>
            </a:r>
          </a:p>
          <a:p>
            <a:r>
              <a:rPr lang="en-GB" dirty="0"/>
              <a:t>QR codes linking to HTML versions of text—compatible with screen readers.</a:t>
            </a:r>
          </a:p>
          <a:p>
            <a:r>
              <a:rPr lang="en-GB" dirty="0"/>
              <a:t>Large sans serif font used where possible.</a:t>
            </a:r>
          </a:p>
          <a:p>
            <a:r>
              <a:rPr lang="en-GB" dirty="0"/>
              <a:t>Large stable pieces that are easy to grip.</a:t>
            </a:r>
          </a:p>
          <a:p>
            <a:r>
              <a:rPr lang="en-GB" dirty="0"/>
              <a:t>Components tested for ease of use.</a:t>
            </a:r>
          </a:p>
          <a:p>
            <a:r>
              <a:rPr lang="en-GB" dirty="0"/>
              <a:t>Matt, non-slip finishes.</a:t>
            </a:r>
          </a:p>
          <a:p>
            <a:r>
              <a:rPr lang="en-GB" dirty="0"/>
              <a:t>Uncluttered designs with accessible colour palates. </a:t>
            </a:r>
          </a:p>
          <a:p>
            <a:r>
              <a:rPr lang="en-GB" dirty="0"/>
              <a:t>Avoided using colour as the only means of differentiation.</a:t>
            </a:r>
          </a:p>
          <a:p>
            <a:r>
              <a:rPr lang="en-GB" dirty="0">
                <a:hlinkClick r:id="rId2"/>
              </a:rPr>
              <a:t>Web and mobile app that allows players to perform many of the game’s actions </a:t>
            </a:r>
            <a:r>
              <a:rPr lang="en-GB">
                <a:hlinkClick r:id="rId2"/>
              </a:rPr>
              <a:t>without burdensome dexterity </a:t>
            </a:r>
            <a:r>
              <a:rPr lang="en-GB" dirty="0">
                <a:hlinkClick r:id="rId2"/>
              </a:rPr>
              <a:t>requirements</a:t>
            </a:r>
            <a:r>
              <a:rPr lang="en-GB" dirty="0"/>
              <a:t>.</a:t>
            </a:r>
          </a:p>
          <a:p>
            <a:endParaRPr lang="en-GB" dirty="0"/>
          </a:p>
        </p:txBody>
      </p:sp>
    </p:spTree>
    <p:extLst>
      <p:ext uri="{BB962C8B-B14F-4D97-AF65-F5344CB8AC3E}">
        <p14:creationId xmlns:p14="http://schemas.microsoft.com/office/powerpoint/2010/main" val="3242569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F2BD75-FC22-B8C0-1688-8018B346E501}"/>
              </a:ext>
            </a:extLst>
          </p:cNvPr>
          <p:cNvSpPr>
            <a:spLocks noGrp="1"/>
          </p:cNvSpPr>
          <p:nvPr>
            <p:ph type="title"/>
          </p:nvPr>
        </p:nvSpPr>
        <p:spPr>
          <a:xfrm>
            <a:off x="838200" y="365125"/>
            <a:ext cx="10515600" cy="1325563"/>
          </a:xfrm>
        </p:spPr>
        <p:txBody>
          <a:bodyPr>
            <a:normAutofit/>
          </a:bodyPr>
          <a:lstStyle/>
          <a:p>
            <a:r>
              <a:rPr lang="en-GB" sz="5400"/>
              <a:t>Inclusivity guidelines (1/2)</a:t>
            </a:r>
          </a:p>
        </p:txBody>
      </p:sp>
      <p:sp>
        <p:nvSpPr>
          <p:cNvPr id="21"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FFB54395-839B-0D7C-7ECC-151E278EB75B}"/>
              </a:ext>
            </a:extLst>
          </p:cNvPr>
          <p:cNvSpPr>
            <a:spLocks noGrp="1"/>
          </p:cNvSpPr>
          <p:nvPr>
            <p:ph idx="1"/>
          </p:nvPr>
        </p:nvSpPr>
        <p:spPr>
          <a:xfrm>
            <a:off x="838200" y="1929384"/>
            <a:ext cx="10515600" cy="4251960"/>
          </a:xfrm>
        </p:spPr>
        <p:txBody>
          <a:bodyPr>
            <a:normAutofit lnSpcReduction="10000"/>
          </a:bodyPr>
          <a:lstStyle/>
          <a:p>
            <a:r>
              <a:rPr lang="en-GB" sz="3000" dirty="0"/>
              <a:t>Inclusivity Recommendations for Board Games Design</a:t>
            </a:r>
          </a:p>
          <a:p>
            <a:pPr lvl="1"/>
            <a:r>
              <a:rPr lang="en-GB" sz="3000" dirty="0"/>
              <a:t>Ranked from A-C.</a:t>
            </a:r>
          </a:p>
          <a:p>
            <a:pPr lvl="2"/>
            <a:r>
              <a:rPr lang="en-GB" sz="2800" kern="100" dirty="0">
                <a:effectLst/>
                <a:ea typeface="Aptos" panose="020B0004020202020204" pitchFamily="34" charset="0"/>
                <a:cs typeface="Times New Roman" panose="02020603050405020304" pitchFamily="18" charset="0"/>
              </a:rPr>
              <a:t>A = Recommendations that are easy and cheap to implement, which have the potential to improve accessibility for a wide number of players.</a:t>
            </a:r>
          </a:p>
          <a:p>
            <a:pPr lvl="2"/>
            <a:r>
              <a:rPr lang="en-GB" sz="2800" kern="100" dirty="0">
                <a:ea typeface="Aptos" panose="020B0004020202020204" pitchFamily="34" charset="0"/>
                <a:cs typeface="Times New Roman" panose="02020603050405020304" pitchFamily="18" charset="0"/>
              </a:rPr>
              <a:t>C = Recommendations that may be more complex and costly to implement but could improve accessibility for players with specific impairments.</a:t>
            </a:r>
          </a:p>
          <a:p>
            <a:pPr lvl="1"/>
            <a:r>
              <a:rPr lang="en-GB" sz="3000" kern="100" dirty="0">
                <a:effectLst/>
                <a:ea typeface="Aptos" panose="020B0004020202020204" pitchFamily="34" charset="0"/>
                <a:cs typeface="Times New Roman" panose="02020603050405020304" pitchFamily="18" charset="0"/>
              </a:rPr>
              <a:t>Within these three sub-rankings, the recommendations are further grouped using the POUR framework (Perceivable, Operable, Understandable, Robust).</a:t>
            </a:r>
          </a:p>
          <a:p>
            <a:pPr lvl="3"/>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lvl="2"/>
            <a:endParaRPr lang="en-GB" dirty="0"/>
          </a:p>
        </p:txBody>
      </p:sp>
    </p:spTree>
    <p:extLst>
      <p:ext uri="{BB962C8B-B14F-4D97-AF65-F5344CB8AC3E}">
        <p14:creationId xmlns:p14="http://schemas.microsoft.com/office/powerpoint/2010/main" val="19370031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F2BD75-FC22-B8C0-1688-8018B346E501}"/>
              </a:ext>
            </a:extLst>
          </p:cNvPr>
          <p:cNvSpPr>
            <a:spLocks noGrp="1"/>
          </p:cNvSpPr>
          <p:nvPr>
            <p:ph type="title"/>
          </p:nvPr>
        </p:nvSpPr>
        <p:spPr>
          <a:xfrm>
            <a:off x="838200" y="365125"/>
            <a:ext cx="10515600" cy="1325563"/>
          </a:xfrm>
        </p:spPr>
        <p:txBody>
          <a:bodyPr>
            <a:normAutofit/>
          </a:bodyPr>
          <a:lstStyle/>
          <a:p>
            <a:r>
              <a:rPr lang="en-GB" sz="5400"/>
              <a:t>Inclusivity guidelines (2/2)</a:t>
            </a:r>
          </a:p>
        </p:txBody>
      </p:sp>
      <p:sp>
        <p:nvSpPr>
          <p:cNvPr id="21"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FFB54395-839B-0D7C-7ECC-151E278EB75B}"/>
              </a:ext>
            </a:extLst>
          </p:cNvPr>
          <p:cNvSpPr>
            <a:spLocks noGrp="1"/>
          </p:cNvSpPr>
          <p:nvPr>
            <p:ph idx="1"/>
          </p:nvPr>
        </p:nvSpPr>
        <p:spPr>
          <a:xfrm>
            <a:off x="838200" y="1929384"/>
            <a:ext cx="10515600" cy="4251960"/>
          </a:xfrm>
        </p:spPr>
        <p:txBody>
          <a:bodyPr>
            <a:normAutofit/>
          </a:bodyPr>
          <a:lstStyle/>
          <a:p>
            <a:pPr lvl="1"/>
            <a:r>
              <a:rPr lang="en-GB" kern="100" dirty="0">
                <a:effectLst/>
                <a:ea typeface="Aptos" panose="020B0004020202020204" pitchFamily="34" charset="0"/>
                <a:cs typeface="Times New Roman" panose="02020603050405020304" pitchFamily="18" charset="0"/>
              </a:rPr>
              <a:t>Accessibility Checklist</a:t>
            </a:r>
          </a:p>
          <a:p>
            <a:pPr lvl="2"/>
            <a:r>
              <a:rPr lang="en-GB" sz="2400" kern="100" dirty="0">
                <a:ea typeface="Aptos" panose="020B0004020202020204" pitchFamily="34" charset="0"/>
                <a:cs typeface="Times New Roman" panose="02020603050405020304" pitchFamily="18" charset="0"/>
              </a:rPr>
              <a:t>Table in which designers/makers can give a score (0-3) and a rationale in relation to each recommendation.</a:t>
            </a:r>
          </a:p>
          <a:p>
            <a:pPr lvl="3"/>
            <a:r>
              <a:rPr lang="en-GB" sz="2400" kern="100" dirty="0">
                <a:effectLst/>
                <a:ea typeface="Aptos" panose="020B0004020202020204" pitchFamily="34" charset="0"/>
                <a:cs typeface="Times New Roman" panose="02020603050405020304" pitchFamily="18" charset="0"/>
              </a:rPr>
              <a:t>0 = not considered</a:t>
            </a:r>
          </a:p>
          <a:p>
            <a:pPr lvl="3"/>
            <a:r>
              <a:rPr lang="en-GB" sz="2400" kern="100" dirty="0">
                <a:effectLst/>
                <a:ea typeface="Aptos" panose="020B0004020202020204" pitchFamily="34" charset="0"/>
                <a:cs typeface="Times New Roman" panose="02020603050405020304" pitchFamily="18" charset="0"/>
              </a:rPr>
              <a:t>3 = considered and fully achieved</a:t>
            </a:r>
          </a:p>
          <a:p>
            <a:r>
              <a:rPr lang="en-GB" sz="2400" kern="100" dirty="0">
                <a:effectLst/>
                <a:ea typeface="Aptos" panose="020B0004020202020204" pitchFamily="34" charset="0"/>
                <a:cs typeface="Times New Roman" panose="02020603050405020304" pitchFamily="18" charset="0"/>
              </a:rPr>
              <a:t>Underpinning ideas:</a:t>
            </a:r>
          </a:p>
          <a:p>
            <a:pPr lvl="1"/>
            <a:r>
              <a:rPr lang="en-GB" kern="100" dirty="0">
                <a:ea typeface="Aptos" panose="020B0004020202020204" pitchFamily="34" charset="0"/>
                <a:cs typeface="Times New Roman" panose="02020603050405020304" pitchFamily="18" charset="0"/>
              </a:rPr>
              <a:t>Short, accessible, easy to use.</a:t>
            </a:r>
          </a:p>
          <a:p>
            <a:pPr lvl="1"/>
            <a:r>
              <a:rPr lang="en-GB" kern="100" dirty="0">
                <a:effectLst/>
                <a:ea typeface="Aptos" panose="020B0004020202020204" pitchFamily="34" charset="0"/>
                <a:cs typeface="Times New Roman" panose="02020603050405020304" pitchFamily="18" charset="0"/>
              </a:rPr>
              <a:t>In line with design principles/ways of working in the industry.</a:t>
            </a:r>
          </a:p>
          <a:p>
            <a:pPr lvl="3"/>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lvl="2"/>
            <a:endParaRPr lang="en-GB" sz="2400" dirty="0"/>
          </a:p>
        </p:txBody>
      </p:sp>
    </p:spTree>
    <p:extLst>
      <p:ext uri="{BB962C8B-B14F-4D97-AF65-F5344CB8AC3E}">
        <p14:creationId xmlns:p14="http://schemas.microsoft.com/office/powerpoint/2010/main" val="3200201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Each line of text is in a separate green box. The boxes are connected with arrows.">
            <a:extLst>
              <a:ext uri="{FF2B5EF4-FFF2-40B4-BE49-F238E27FC236}">
                <a16:creationId xmlns:a16="http://schemas.microsoft.com/office/drawing/2014/main" id="{CDFAA6D9-69BE-1F31-A3CF-49920A3D778B}"/>
              </a:ext>
            </a:extLst>
          </p:cNvPr>
          <p:cNvPicPr>
            <a:picLocks noChangeAspect="1"/>
          </p:cNvPicPr>
          <p:nvPr/>
        </p:nvPicPr>
        <p:blipFill rotWithShape="1">
          <a:blip r:embed="rId2">
            <a:duotone>
              <a:schemeClr val="bg2">
                <a:shade val="45000"/>
                <a:satMod val="135000"/>
              </a:schemeClr>
              <a:prstClr val="white"/>
            </a:duotone>
          </a:blip>
          <a:srcRect t="12153" b="3578"/>
          <a:stretch/>
        </p:blipFill>
        <p:spPr>
          <a:xfrm>
            <a:off x="20" y="10"/>
            <a:ext cx="12191980" cy="6857990"/>
          </a:xfrm>
          <a:prstGeom prst="rect">
            <a:avLst/>
          </a:prstGeom>
        </p:spPr>
      </p:pic>
      <p:sp>
        <p:nvSpPr>
          <p:cNvPr id="12" name="Rectangle 11">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F50CA3-671C-0889-4274-E4722E48C6A5}"/>
              </a:ext>
            </a:extLst>
          </p:cNvPr>
          <p:cNvSpPr>
            <a:spLocks noGrp="1"/>
          </p:cNvSpPr>
          <p:nvPr>
            <p:ph type="title"/>
          </p:nvPr>
        </p:nvSpPr>
        <p:spPr>
          <a:xfrm>
            <a:off x="838200" y="365125"/>
            <a:ext cx="10515600" cy="1325563"/>
          </a:xfrm>
        </p:spPr>
        <p:txBody>
          <a:bodyPr>
            <a:normAutofit/>
          </a:bodyPr>
          <a:lstStyle/>
          <a:p>
            <a:r>
              <a:rPr lang="en-GB" dirty="0"/>
              <a:t>Next steps</a:t>
            </a:r>
          </a:p>
        </p:txBody>
      </p:sp>
      <p:graphicFrame>
        <p:nvGraphicFramePr>
          <p:cNvPr id="7" name="Content Placeholder 4">
            <a:extLst>
              <a:ext uri="{FF2B5EF4-FFF2-40B4-BE49-F238E27FC236}">
                <a16:creationId xmlns:a16="http://schemas.microsoft.com/office/drawing/2014/main" id="{DB0927FF-C879-3035-BDB3-9DD7E7D32F5B}"/>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250803002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769023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4EE96-8031-F754-AB19-678BFF92102B}"/>
              </a:ext>
            </a:extLst>
          </p:cNvPr>
          <p:cNvSpPr>
            <a:spLocks noGrp="1"/>
          </p:cNvSpPr>
          <p:nvPr>
            <p:ph type="title"/>
          </p:nvPr>
        </p:nvSpPr>
        <p:spPr/>
        <p:txBody>
          <a:bodyPr>
            <a:normAutofit/>
          </a:bodyPr>
          <a:lstStyle/>
          <a:p>
            <a:r>
              <a:rPr lang="en-GB" sz="6600" dirty="0"/>
              <a:t>Key takeaways for me</a:t>
            </a:r>
          </a:p>
        </p:txBody>
      </p:sp>
      <p:graphicFrame>
        <p:nvGraphicFramePr>
          <p:cNvPr id="7" name="Content Placeholder 4" descr="Between each line of text is a blue line.">
            <a:extLst>
              <a:ext uri="{FF2B5EF4-FFF2-40B4-BE49-F238E27FC236}">
                <a16:creationId xmlns:a16="http://schemas.microsoft.com/office/drawing/2014/main" id="{1E3325F6-57A7-68C6-E0DC-3B24BCCD20CC}"/>
              </a:ext>
            </a:extLst>
          </p:cNvPr>
          <p:cNvGraphicFramePr>
            <a:graphicFrameLocks noGrp="1"/>
          </p:cNvGraphicFramePr>
          <p:nvPr>
            <p:ph idx="1"/>
            <p:extLst>
              <p:ext uri="{D42A27DB-BD31-4B8C-83A1-F6EECF244321}">
                <p14:modId xmlns:p14="http://schemas.microsoft.com/office/powerpoint/2010/main" val="205638096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266317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9DEA054-4283-2189-0B59-1C3007709BFA}"/>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4600"/>
              <a:t>For more on </a:t>
            </a:r>
            <a:r>
              <a:rPr lang="en-US" sz="4600" i="1"/>
              <a:t>Legless in London</a:t>
            </a:r>
            <a:r>
              <a:rPr lang="en-US" sz="4600"/>
              <a:t> and/or to pre-order the game</a:t>
            </a:r>
          </a:p>
        </p:txBody>
      </p:sp>
      <p:sp>
        <p:nvSpPr>
          <p:cNvPr id="3" name="Content Placeholder 2">
            <a:extLst>
              <a:ext uri="{FF2B5EF4-FFF2-40B4-BE49-F238E27FC236}">
                <a16:creationId xmlns:a16="http://schemas.microsoft.com/office/drawing/2014/main" id="{F8C23401-C6F3-CA54-D32A-4299EDB70C92}"/>
              </a:ext>
            </a:extLst>
          </p:cNvPr>
          <p:cNvSpPr>
            <a:spLocks noGrp="1"/>
          </p:cNvSpPr>
          <p:nvPr>
            <p:ph sz="half" idx="1"/>
          </p:nvPr>
        </p:nvSpPr>
        <p:spPr>
          <a:xfrm>
            <a:off x="890339" y="4636008"/>
            <a:ext cx="3734014" cy="1572768"/>
          </a:xfrm>
        </p:spPr>
        <p:txBody>
          <a:bodyPr vert="horz" lIns="91440" tIns="45720" rIns="91440" bIns="45720" rtlCol="0">
            <a:normAutofit/>
          </a:bodyPr>
          <a:lstStyle/>
          <a:p>
            <a:pPr marL="0" indent="0">
              <a:buNone/>
            </a:pPr>
            <a:r>
              <a:rPr lang="en-US" sz="2400"/>
              <a:t>Visit </a:t>
            </a:r>
            <a:r>
              <a:rPr lang="en-US" sz="2400">
                <a:hlinkClick r:id="rId2"/>
              </a:rPr>
              <a:t>www.leglessinlondon.com</a:t>
            </a:r>
            <a:r>
              <a:rPr lang="en-US" sz="2400"/>
              <a:t>  </a:t>
            </a:r>
          </a:p>
        </p:txBody>
      </p:sp>
      <p:sp>
        <p:nvSpPr>
          <p:cNvPr id="40"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A screenshot of a game&#10;&#10;Description automatically generated">
            <a:extLst>
              <a:ext uri="{FF2B5EF4-FFF2-40B4-BE49-F238E27FC236}">
                <a16:creationId xmlns:a16="http://schemas.microsoft.com/office/drawing/2014/main" id="{FD13409D-94D7-2BCA-4F56-BAFBBF080E6D}"/>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l="24040" r="73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881516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646</TotalTime>
  <Words>1184</Words>
  <Application>Microsoft Office PowerPoint</Application>
  <PresentationFormat>Widescreen</PresentationFormat>
  <Paragraphs>114</Paragraphs>
  <Slides>23</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Aptos</vt:lpstr>
      <vt:lpstr>Aptos Display</vt:lpstr>
      <vt:lpstr>Arial</vt:lpstr>
      <vt:lpstr>Calibri</vt:lpstr>
      <vt:lpstr>Office Theme</vt:lpstr>
      <vt:lpstr>Legless in London</vt:lpstr>
      <vt:lpstr>Talk overview</vt:lpstr>
      <vt:lpstr>What is Legless in London?</vt:lpstr>
      <vt:lpstr>About</vt:lpstr>
      <vt:lpstr>Prosthetic Body Parts in Nineteenth-Century Literature and Culture (2022)</vt:lpstr>
      <vt:lpstr>A flavour of the book—the opening paragraph</vt:lpstr>
      <vt:lpstr>Why make this into a board game?</vt:lpstr>
      <vt:lpstr>The team</vt:lpstr>
      <vt:lpstr>What we did</vt:lpstr>
      <vt:lpstr>Legless in London’s aims</vt:lpstr>
      <vt:lpstr>How to play</vt:lpstr>
      <vt:lpstr>The board</vt:lpstr>
      <vt:lpstr>Location cards</vt:lpstr>
      <vt:lpstr>Risk booklet</vt:lpstr>
      <vt:lpstr>Artificial leg cards</vt:lpstr>
      <vt:lpstr>Street event cards</vt:lpstr>
      <vt:lpstr>Player experiences</vt:lpstr>
      <vt:lpstr>Accessibility features</vt:lpstr>
      <vt:lpstr>Inclusivity guidelines (1/2)</vt:lpstr>
      <vt:lpstr>Inclusivity guidelines (2/2)</vt:lpstr>
      <vt:lpstr>Next steps</vt:lpstr>
      <vt:lpstr>Key takeaways for me</vt:lpstr>
      <vt:lpstr>For more on Legless in London and/or to pre-order the game</vt:lpstr>
    </vt:vector>
  </TitlesOfParts>
  <Company>Swansea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Ryan Sweet</dc:creator>
  <cp:lastModifiedBy>Dawson,H</cp:lastModifiedBy>
  <cp:revision>3</cp:revision>
  <dcterms:created xsi:type="dcterms:W3CDTF">2024-07-02T09:59:01Z</dcterms:created>
  <dcterms:modified xsi:type="dcterms:W3CDTF">2024-12-04T10:22:17Z</dcterms:modified>
</cp:coreProperties>
</file>