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15"/>
  </p:notesMasterIdLst>
  <p:sldIdLst>
    <p:sldId id="256" r:id="rId6"/>
    <p:sldId id="257" r:id="rId7"/>
    <p:sldId id="269" r:id="rId8"/>
    <p:sldId id="259" r:id="rId9"/>
    <p:sldId id="268" r:id="rId10"/>
    <p:sldId id="270" r:id="rId11"/>
    <p:sldId id="271" r:id="rId12"/>
    <p:sldId id="272" r:id="rId13"/>
    <p:sldId id="267"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8664EF-282C-2F2F-D469-AE61CDECAC0E}" v="471" dt="2025-08-05T11:37:37.7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3" d="100"/>
          <a:sy n="103" d="100"/>
        </p:scale>
        <p:origin x="2098" y="3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FD99C9-298F-42BD-9060-D5C12CAADD08}" type="datetimeFigureOut">
              <a:t>8/5/2025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03E2D5-53B2-4131-BE0E-1ADD5D7F90C3}" type="slidenum">
              <a:t>‹#›</a:t>
            </a:fld>
            <a:endParaRPr lang="en-GB"/>
          </a:p>
        </p:txBody>
      </p:sp>
    </p:spTree>
    <p:extLst>
      <p:ext uri="{BB962C8B-B14F-4D97-AF65-F5344CB8AC3E}">
        <p14:creationId xmlns:p14="http://schemas.microsoft.com/office/powerpoint/2010/main" val="64600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2614" y="361951"/>
            <a:ext cx="5662964" cy="1339849"/>
          </a:xfrm>
          <a:prstGeom prst="rect">
            <a:avLst/>
          </a:prstGeom>
        </p:spPr>
        <p:txBody>
          <a:bodyPr/>
          <a:lstStyle>
            <a:lvl1pPr algn="l">
              <a:defRPr sz="3000" b="1" i="0">
                <a:solidFill>
                  <a:schemeClr val="tx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43406" y="3886200"/>
            <a:ext cx="8114794" cy="1187450"/>
          </a:xfrm>
        </p:spPr>
        <p:txBody>
          <a:bodyPr>
            <a:normAutofit/>
          </a:bodyPr>
          <a:lstStyle>
            <a:lvl1pPr marL="0" indent="0" algn="l">
              <a:buNone/>
              <a:defRPr sz="2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
        <p:nvSpPr>
          <p:cNvPr id="4" name="Date Placeholder 3"/>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1606163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73150" y="369344"/>
            <a:ext cx="5542279" cy="1048293"/>
          </a:xfrm>
          <a:prstGeom prst="rect">
            <a:avLst/>
          </a:prstGeom>
        </p:spPr>
        <p:txBody>
          <a:bodyPr/>
          <a:lstStyle>
            <a:lvl1pPr algn="l">
              <a:defRPr sz="3000" b="1" i="0">
                <a:latin typeface="Arial"/>
                <a:cs typeface="Arial"/>
              </a:defRPr>
            </a:lvl1pPr>
          </a:lstStyle>
          <a:p>
            <a:r>
              <a:rPr lang="en-GB" dirty="0"/>
              <a:t>Click to edit Master title style</a:t>
            </a:r>
            <a:endParaRPr lang="en-US" dirty="0"/>
          </a:p>
        </p:txBody>
      </p:sp>
      <p:sp>
        <p:nvSpPr>
          <p:cNvPr id="3" name="Content Placeholder 2"/>
          <p:cNvSpPr>
            <a:spLocks noGrp="1"/>
          </p:cNvSpPr>
          <p:nvPr>
            <p:ph idx="1"/>
          </p:nvPr>
        </p:nvSpPr>
        <p:spPr>
          <a:xfrm>
            <a:off x="401720" y="1513284"/>
            <a:ext cx="8285080" cy="3833415"/>
          </a:xfrm>
        </p:spPr>
        <p:txBody>
          <a:bodyPr/>
          <a:lstStyle>
            <a:lvl1pPr>
              <a:defRPr sz="2600"/>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1351789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933450"/>
          </a:xfrm>
          <a:prstGeom prst="rect">
            <a:avLst/>
          </a:prstGeom>
        </p:spPr>
        <p:txBody>
          <a:bodyPr anchor="t"/>
          <a:lstStyle>
            <a:lvl1pPr algn="l">
              <a:defRPr sz="3000" b="1" cap="none"/>
            </a:lvl1pPr>
          </a:lstStyle>
          <a:p>
            <a:r>
              <a:rPr lang="en-GB" dirty="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dirty="0"/>
              <a:t>Click to edit Master text styles</a:t>
            </a:r>
          </a:p>
        </p:txBody>
      </p:sp>
      <p:sp>
        <p:nvSpPr>
          <p:cNvPr id="4" name="Date Placeholder 3"/>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1250838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62615" y="369344"/>
            <a:ext cx="5682402" cy="1048293"/>
          </a:xfrm>
          <a:prstGeom prst="rect">
            <a:avLst/>
          </a:prstGeom>
        </p:spPr>
        <p:txBody>
          <a:bodyPr/>
          <a:lstStyle>
            <a:lvl1pPr algn="l">
              <a:defRPr sz="3000" b="1" i="0">
                <a:latin typeface="Arial"/>
                <a:cs typeface="Arial"/>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1600201"/>
            <a:ext cx="4038600" cy="3860800"/>
          </a:xfrm>
        </p:spPr>
        <p:txBody>
          <a:bodyPr/>
          <a:lstStyle>
            <a:lvl1pPr>
              <a:defRPr sz="2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00201"/>
            <a:ext cx="4038600" cy="3860800"/>
          </a:xfrm>
        </p:spPr>
        <p:txBody>
          <a:bodyPr/>
          <a:lstStyle>
            <a:lvl1pPr>
              <a:defRPr sz="2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Date Placeholder 4"/>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89997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2615" y="369344"/>
            <a:ext cx="5585212" cy="849855"/>
          </a:xfrm>
          <a:prstGeom prst="rect">
            <a:avLst/>
          </a:prstGeom>
        </p:spPr>
        <p:txBody>
          <a:bodyPr/>
          <a:lstStyle>
            <a:lvl1pPr algn="l">
              <a:defRPr sz="3000" b="1" i="0">
                <a:latin typeface="Arial"/>
                <a:cs typeface="Arial"/>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555139"/>
            <a:ext cx="4040188" cy="809968"/>
          </a:xfrm>
        </p:spPr>
        <p:txBody>
          <a:bodyPr anchor="b">
            <a:noAutofit/>
          </a:bodyPr>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hasCustomPrompt="1"/>
          </p:nvPr>
        </p:nvSpPr>
        <p:spPr>
          <a:xfrm>
            <a:off x="457200" y="2449344"/>
            <a:ext cx="4040188" cy="289735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5" y="1555139"/>
            <a:ext cx="4041775" cy="809968"/>
          </a:xfrm>
        </p:spPr>
        <p:txBody>
          <a:bodyPr anchor="b">
            <a:normAutofit/>
          </a:bodyPr>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p:cNvSpPr>
            <a:spLocks noGrp="1"/>
          </p:cNvSpPr>
          <p:nvPr>
            <p:ph sz="quarter" idx="4" hasCustomPrompt="1"/>
          </p:nvPr>
        </p:nvSpPr>
        <p:spPr>
          <a:xfrm>
            <a:off x="4645025" y="2449344"/>
            <a:ext cx="4041775" cy="289735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2368847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2615" y="369344"/>
            <a:ext cx="5928618" cy="1048293"/>
          </a:xfrm>
          <a:prstGeom prst="rect">
            <a:avLst/>
          </a:prstGeom>
        </p:spPr>
        <p:txBody>
          <a:bodyPr/>
          <a:lstStyle>
            <a:lvl1pPr algn="l">
              <a:defRPr sz="3000" b="1" i="0">
                <a:latin typeface="Arial"/>
                <a:cs typeface="Arial"/>
              </a:defRPr>
            </a:lvl1pPr>
          </a:lstStyle>
          <a:p>
            <a:r>
              <a:rPr lang="en-GB" dirty="0"/>
              <a:t>Click to edit Master title style</a:t>
            </a:r>
            <a:endParaRPr lang="en-US" dirty="0"/>
          </a:p>
        </p:txBody>
      </p:sp>
      <p:sp>
        <p:nvSpPr>
          <p:cNvPr id="3" name="Date Placeholder 2"/>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2902976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3000" b="1"/>
            </a:lvl1pPr>
          </a:lstStyle>
          <a:p>
            <a:r>
              <a:rPr lang="en-GB" dirty="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561629"/>
          </a:xfrm>
        </p:spPr>
        <p:txBody>
          <a:bodyPr>
            <a:normAutofit/>
          </a:bodyPr>
          <a:lstStyle>
            <a:lvl1pPr marL="0" indent="0">
              <a:buNone/>
              <a:defRPr sz="2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3627405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62614" y="369344"/>
            <a:ext cx="6038767" cy="1048293"/>
          </a:xfrm>
          <a:prstGeom prst="rect">
            <a:avLst/>
          </a:prstGeom>
        </p:spPr>
        <p:txBody>
          <a:bodyPr/>
          <a:lstStyle>
            <a:lvl1pPr algn="l">
              <a:defRPr sz="3000" b="1" i="0">
                <a:latin typeface="Arial"/>
                <a:cs typeface="Arial"/>
              </a:defRPr>
            </a:lvl1pPr>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1678254"/>
            <a:ext cx="8229600" cy="3490645"/>
          </a:xfrm>
        </p:spPr>
        <p:txBody>
          <a:bodyPr vert="eaVert">
            <a:normAutofit/>
          </a:bodyPr>
          <a:lstStyle>
            <a:lvl1pPr>
              <a:defRPr sz="2600"/>
            </a:lvl1pPr>
          </a:lstStyle>
          <a:p>
            <a:pPr lvl="0"/>
            <a:endParaRPr lang="en-US" dirty="0"/>
          </a:p>
        </p:txBody>
      </p:sp>
      <p:sp>
        <p:nvSpPr>
          <p:cNvPr id="4" name="Date Placeholder 3"/>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1970179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71773"/>
            <a:ext cx="2057400" cy="4017443"/>
          </a:xfrm>
          <a:prstGeom prst="rect">
            <a:avLst/>
          </a:prstGeom>
        </p:spPr>
        <p:txBody>
          <a:bodyPr vert="eaVert"/>
          <a:lstStyle>
            <a:lvl1pPr algn="l">
              <a:defRPr sz="3000" b="1" i="0">
                <a:latin typeface="Arial"/>
                <a:cs typeface="Arial"/>
              </a:defRPr>
            </a:lvl1pPr>
          </a:lstStyle>
          <a:p>
            <a:r>
              <a:rPr lang="en-GB" dirty="0"/>
              <a:t>Click to edit Master title style</a:t>
            </a:r>
            <a:endParaRPr lang="en-US" dirty="0"/>
          </a:p>
        </p:txBody>
      </p:sp>
      <p:sp>
        <p:nvSpPr>
          <p:cNvPr id="3" name="Vertical Text Placeholder 2"/>
          <p:cNvSpPr>
            <a:spLocks noGrp="1"/>
          </p:cNvSpPr>
          <p:nvPr>
            <p:ph type="body" orient="vert" idx="1"/>
          </p:nvPr>
        </p:nvSpPr>
        <p:spPr>
          <a:xfrm>
            <a:off x="984862" y="274638"/>
            <a:ext cx="5492137" cy="5414577"/>
          </a:xfr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1274161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2614" y="361951"/>
            <a:ext cx="5662964" cy="1339849"/>
          </a:xfrm>
          <a:prstGeom prst="rect">
            <a:avLst/>
          </a:prstGeom>
        </p:spPr>
        <p:txBody>
          <a:bodyPr/>
          <a:lstStyle>
            <a:lvl1pPr algn="l">
              <a:defRPr sz="3000" b="1" i="0">
                <a:solidFill>
                  <a:schemeClr val="tx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43406" y="3886200"/>
            <a:ext cx="8114794" cy="1187450"/>
          </a:xfrm>
        </p:spPr>
        <p:txBody>
          <a:bodyPr>
            <a:normAutofit/>
          </a:bodyPr>
          <a:lstStyle>
            <a:lvl1pPr marL="0" indent="0" algn="l">
              <a:buNone/>
              <a:defRPr sz="2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
        <p:nvSpPr>
          <p:cNvPr id="4" name="Date Placeholder 3"/>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1606163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73150" y="369344"/>
            <a:ext cx="5542279" cy="1048293"/>
          </a:xfrm>
          <a:prstGeom prst="rect">
            <a:avLst/>
          </a:prstGeom>
        </p:spPr>
        <p:txBody>
          <a:bodyPr/>
          <a:lstStyle>
            <a:lvl1pPr algn="l">
              <a:defRPr sz="3000" b="1" i="0">
                <a:latin typeface="Arial"/>
                <a:cs typeface="Arial"/>
              </a:defRPr>
            </a:lvl1pPr>
          </a:lstStyle>
          <a:p>
            <a:r>
              <a:rPr lang="en-GB" dirty="0"/>
              <a:t>Click to edit Master title style</a:t>
            </a:r>
            <a:endParaRPr lang="en-US" dirty="0"/>
          </a:p>
        </p:txBody>
      </p:sp>
      <p:sp>
        <p:nvSpPr>
          <p:cNvPr id="3" name="Content Placeholder 2"/>
          <p:cNvSpPr>
            <a:spLocks noGrp="1"/>
          </p:cNvSpPr>
          <p:nvPr>
            <p:ph idx="1"/>
          </p:nvPr>
        </p:nvSpPr>
        <p:spPr>
          <a:xfrm>
            <a:off x="401720" y="1513284"/>
            <a:ext cx="8285080" cy="3833415"/>
          </a:xfrm>
        </p:spPr>
        <p:txBody>
          <a:bodyPr/>
          <a:lstStyle>
            <a:lvl1pPr>
              <a:defRPr sz="2600"/>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1351789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933450"/>
          </a:xfrm>
          <a:prstGeom prst="rect">
            <a:avLst/>
          </a:prstGeom>
        </p:spPr>
        <p:txBody>
          <a:bodyPr anchor="t"/>
          <a:lstStyle>
            <a:lvl1pPr algn="l">
              <a:defRPr sz="3000" b="1" cap="none">
                <a:solidFill>
                  <a:srgbClr val="000000"/>
                </a:solidFill>
              </a:defRPr>
            </a:lvl1pPr>
          </a:lstStyle>
          <a:p>
            <a:r>
              <a:rPr lang="en-GB" dirty="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dirty="0"/>
              <a:t>Click to edit Master text styles</a:t>
            </a:r>
          </a:p>
        </p:txBody>
      </p:sp>
      <p:sp>
        <p:nvSpPr>
          <p:cNvPr id="4" name="Date Placeholder 3"/>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1250838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62615" y="369344"/>
            <a:ext cx="5682402" cy="1048293"/>
          </a:xfrm>
          <a:prstGeom prst="rect">
            <a:avLst/>
          </a:prstGeom>
        </p:spPr>
        <p:txBody>
          <a:bodyPr/>
          <a:lstStyle>
            <a:lvl1pPr algn="l">
              <a:defRPr sz="3000" b="1" i="0">
                <a:latin typeface="Arial"/>
                <a:cs typeface="Arial"/>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1600201"/>
            <a:ext cx="4038600" cy="3860800"/>
          </a:xfrm>
        </p:spPr>
        <p:txBody>
          <a:bodyPr/>
          <a:lstStyle>
            <a:lvl1pPr>
              <a:defRPr sz="2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00201"/>
            <a:ext cx="4038600" cy="3860800"/>
          </a:xfrm>
        </p:spPr>
        <p:txBody>
          <a:bodyPr/>
          <a:lstStyle>
            <a:lvl1pPr>
              <a:defRPr sz="2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Date Placeholder 4"/>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899970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2615" y="369344"/>
            <a:ext cx="5585212" cy="849855"/>
          </a:xfrm>
          <a:prstGeom prst="rect">
            <a:avLst/>
          </a:prstGeom>
        </p:spPr>
        <p:txBody>
          <a:bodyPr/>
          <a:lstStyle>
            <a:lvl1pPr algn="l">
              <a:defRPr sz="3000" b="1" i="0">
                <a:latin typeface="Arial"/>
                <a:cs typeface="Arial"/>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555139"/>
            <a:ext cx="4040188" cy="809968"/>
          </a:xfrm>
        </p:spPr>
        <p:txBody>
          <a:bodyPr anchor="b">
            <a:noAutofit/>
          </a:bodyPr>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hasCustomPrompt="1"/>
          </p:nvPr>
        </p:nvSpPr>
        <p:spPr>
          <a:xfrm>
            <a:off x="457200" y="2449344"/>
            <a:ext cx="4040188" cy="289735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5" y="1555139"/>
            <a:ext cx="4041775" cy="809968"/>
          </a:xfrm>
        </p:spPr>
        <p:txBody>
          <a:bodyPr anchor="b">
            <a:normAutofit/>
          </a:bodyPr>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p:cNvSpPr>
            <a:spLocks noGrp="1"/>
          </p:cNvSpPr>
          <p:nvPr>
            <p:ph sz="quarter" idx="4" hasCustomPrompt="1"/>
          </p:nvPr>
        </p:nvSpPr>
        <p:spPr>
          <a:xfrm>
            <a:off x="4645025" y="2449344"/>
            <a:ext cx="4041775" cy="289735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2368847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2615" y="369344"/>
            <a:ext cx="5928618" cy="1048293"/>
          </a:xfrm>
          <a:prstGeom prst="rect">
            <a:avLst/>
          </a:prstGeom>
        </p:spPr>
        <p:txBody>
          <a:bodyPr/>
          <a:lstStyle>
            <a:lvl1pPr algn="l">
              <a:defRPr sz="3000" b="1" i="0">
                <a:latin typeface="Arial"/>
                <a:cs typeface="Arial"/>
              </a:defRPr>
            </a:lvl1pPr>
          </a:lstStyle>
          <a:p>
            <a:r>
              <a:rPr lang="en-GB" dirty="0"/>
              <a:t>Click to edit Master title style</a:t>
            </a:r>
            <a:endParaRPr lang="en-US" dirty="0"/>
          </a:p>
        </p:txBody>
      </p:sp>
      <p:sp>
        <p:nvSpPr>
          <p:cNvPr id="3" name="Date Placeholder 2"/>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2902976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3000" b="1"/>
            </a:lvl1pPr>
          </a:lstStyle>
          <a:p>
            <a:r>
              <a:rPr lang="en-GB" dirty="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561629"/>
          </a:xfrm>
        </p:spPr>
        <p:txBody>
          <a:bodyPr>
            <a:normAutofit/>
          </a:bodyPr>
          <a:lstStyle>
            <a:lvl1pPr marL="0" indent="0">
              <a:buNone/>
              <a:defRPr sz="2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3627405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62614" y="369344"/>
            <a:ext cx="6038767" cy="1048293"/>
          </a:xfrm>
          <a:prstGeom prst="rect">
            <a:avLst/>
          </a:prstGeom>
        </p:spPr>
        <p:txBody>
          <a:bodyPr/>
          <a:lstStyle>
            <a:lvl1pPr algn="l">
              <a:defRPr sz="3000" b="1" i="0">
                <a:latin typeface="Arial"/>
                <a:cs typeface="Arial"/>
              </a:defRPr>
            </a:lvl1pPr>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1678254"/>
            <a:ext cx="8229600" cy="3490645"/>
          </a:xfrm>
        </p:spPr>
        <p:txBody>
          <a:bodyPr vert="eaVert">
            <a:normAutofit/>
          </a:bodyPr>
          <a:lstStyle>
            <a:lvl1pPr>
              <a:defRPr sz="2600"/>
            </a:lvl1pPr>
          </a:lstStyle>
          <a:p>
            <a:pPr lvl="0"/>
            <a:endParaRPr lang="en-US" dirty="0"/>
          </a:p>
        </p:txBody>
      </p:sp>
      <p:sp>
        <p:nvSpPr>
          <p:cNvPr id="4" name="Date Placeholder 3"/>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1970179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494453"/>
          </a:xfrm>
          <a:prstGeom prst="rect">
            <a:avLst/>
          </a:prstGeom>
        </p:spPr>
        <p:txBody>
          <a:bodyPr vert="eaVert"/>
          <a:lstStyle>
            <a:lvl1pPr algn="l">
              <a:defRPr sz="3000" b="1" i="0">
                <a:latin typeface="Arial"/>
                <a:cs typeface="Arial"/>
              </a:defRPr>
            </a:lvl1pPr>
          </a:lstStyle>
          <a:p>
            <a:r>
              <a:rPr lang="en-GB" dirty="0"/>
              <a:t>Click to edit Master title style</a:t>
            </a:r>
            <a:endParaRPr lang="en-US" dirty="0"/>
          </a:p>
        </p:txBody>
      </p:sp>
      <p:sp>
        <p:nvSpPr>
          <p:cNvPr id="3" name="Vertical Text Placeholder 2"/>
          <p:cNvSpPr>
            <a:spLocks noGrp="1"/>
          </p:cNvSpPr>
          <p:nvPr>
            <p:ph type="body" orient="vert" idx="1"/>
          </p:nvPr>
        </p:nvSpPr>
        <p:spPr>
          <a:xfrm>
            <a:off x="984862" y="274638"/>
            <a:ext cx="5492137" cy="5414577"/>
          </a:xfr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A6182B7C-B2E5-254A-A994-CA5860A3911E}" type="datetimeFigureOut">
              <a:rPr lang="en-US" smtClean="0"/>
              <a:t>8/5/2025</a:t>
            </a:fld>
            <a:endParaRPr lang="en-US"/>
          </a:p>
        </p:txBody>
      </p:sp>
    </p:spTree>
    <p:extLst>
      <p:ext uri="{BB962C8B-B14F-4D97-AF65-F5344CB8AC3E}">
        <p14:creationId xmlns:p14="http://schemas.microsoft.com/office/powerpoint/2010/main" val="1274161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2.emf"/><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RE180809 RNIB_Brand_PPT template v02.pdf"/>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1062615" y="369344"/>
            <a:ext cx="6252585" cy="479955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82B7C-B2E5-254A-A994-CA5860A3911E}" type="datetimeFigureOut">
              <a:rPr lang="en-US" smtClean="0"/>
              <a:t>8/5/2025</a:t>
            </a:fld>
            <a:endParaRPr lang="en-US" dirty="0"/>
          </a:p>
        </p:txBody>
      </p:sp>
    </p:spTree>
    <p:extLst>
      <p:ext uri="{BB962C8B-B14F-4D97-AF65-F5344CB8AC3E}">
        <p14:creationId xmlns:p14="http://schemas.microsoft.com/office/powerpoint/2010/main" val="770076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7" r:id="rId7"/>
    <p:sldLayoutId id="2147483658" r:id="rId8"/>
    <p:sldLayoutId id="2147483659"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000" b="1" i="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descr="RE180809 RNIB_Brand_PPT template v02.pdf"/>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1062615" y="369344"/>
            <a:ext cx="6252585" cy="479955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82B7C-B2E5-254A-A994-CA5860A3911E}" type="datetimeFigureOut">
              <a:rPr lang="en-US" smtClean="0"/>
              <a:t>8/5/2025</a:t>
            </a:fld>
            <a:endParaRPr lang="en-US" dirty="0"/>
          </a:p>
        </p:txBody>
      </p:sp>
    </p:spTree>
    <p:extLst>
      <p:ext uri="{BB962C8B-B14F-4D97-AF65-F5344CB8AC3E}">
        <p14:creationId xmlns:p14="http://schemas.microsoft.com/office/powerpoint/2010/main" val="770076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000" b="1" i="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8270" y="2384087"/>
            <a:ext cx="8387459" cy="4471849"/>
          </a:xfrm>
        </p:spPr>
        <p:txBody>
          <a:bodyPr lIns="91440" tIns="45720" rIns="91440" bIns="45720" anchor="t"/>
          <a:lstStyle/>
          <a:p>
            <a:pPr algn="ctr"/>
            <a:r>
              <a:rPr lang="en-US" sz="8800" dirty="0">
                <a:cs typeface="Arial"/>
              </a:rPr>
              <a:t>#HiVis2025</a:t>
            </a:r>
          </a:p>
        </p:txBody>
      </p:sp>
    </p:spTree>
    <p:extLst>
      <p:ext uri="{BB962C8B-B14F-4D97-AF65-F5344CB8AC3E}">
        <p14:creationId xmlns:p14="http://schemas.microsoft.com/office/powerpoint/2010/main" val="3169209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lIns="91440" tIns="45720" rIns="91440" bIns="45720" anchor="t"/>
          <a:lstStyle/>
          <a:p>
            <a:r>
              <a:rPr lang="en-US" dirty="0">
                <a:cs typeface="Arial"/>
              </a:rPr>
              <a:t>What is Hi-Vis Fortnight?</a:t>
            </a:r>
            <a:endParaRPr lang="en-US" dirty="0"/>
          </a:p>
        </p:txBody>
      </p:sp>
      <p:sp>
        <p:nvSpPr>
          <p:cNvPr id="3" name="Subtitle 2"/>
          <p:cNvSpPr>
            <a:spLocks noGrp="1"/>
          </p:cNvSpPr>
          <p:nvPr>
            <p:ph type="subTitle" idx="1"/>
          </p:nvPr>
        </p:nvSpPr>
        <p:spPr>
          <a:xfrm>
            <a:off x="480191" y="1643669"/>
            <a:ext cx="8195794" cy="3815450"/>
          </a:xfrm>
        </p:spPr>
        <p:txBody>
          <a:bodyPr vert="horz" lIns="91440" tIns="45720" rIns="91440" bIns="45720" rtlCol="0" anchor="t">
            <a:normAutofit lnSpcReduction="10000"/>
          </a:bodyPr>
          <a:lstStyle/>
          <a:p>
            <a:r>
              <a:rPr lang="en-US" b="0" dirty="0"/>
              <a:t>An annual two-week celebration, 1st-14th June, of accessible reading and library services for blind, partially sighted and print disabled people across the UK.</a:t>
            </a:r>
          </a:p>
          <a:p>
            <a:endParaRPr lang="en-US" dirty="0"/>
          </a:p>
          <a:p>
            <a:r>
              <a:rPr lang="en-US" b="0" dirty="0"/>
              <a:t>It's </a:t>
            </a:r>
            <a:r>
              <a:rPr lang="en-US" b="0" err="1"/>
              <a:t>organised</a:t>
            </a:r>
            <a:r>
              <a:rPr lang="en-US" b="0" dirty="0"/>
              <a:t> by Share the Vision which is a coalition charity made up of multiple </a:t>
            </a:r>
            <a:r>
              <a:rPr lang="en-US" b="0" err="1"/>
              <a:t>organisations</a:t>
            </a:r>
            <a:r>
              <a:rPr lang="en-US" b="0" dirty="0"/>
              <a:t> such as RNIB, </a:t>
            </a:r>
            <a:r>
              <a:rPr lang="en-US" b="0" err="1"/>
              <a:t>Calibre</a:t>
            </a:r>
            <a:r>
              <a:rPr lang="en-US" b="0" dirty="0"/>
              <a:t> Audio, Libraries Connected, CILIP, SLIC, ClearVision and SCONUL.</a:t>
            </a:r>
          </a:p>
        </p:txBody>
      </p:sp>
    </p:spTree>
    <p:extLst>
      <p:ext uri="{BB962C8B-B14F-4D97-AF65-F5344CB8AC3E}">
        <p14:creationId xmlns:p14="http://schemas.microsoft.com/office/powerpoint/2010/main" val="296826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BB7-647E-5B44-8158-8795506FDC81}"/>
              </a:ext>
            </a:extLst>
          </p:cNvPr>
          <p:cNvSpPr>
            <a:spLocks noGrp="1"/>
          </p:cNvSpPr>
          <p:nvPr>
            <p:ph type="title"/>
          </p:nvPr>
        </p:nvSpPr>
        <p:spPr/>
        <p:txBody>
          <a:bodyPr lIns="91440" tIns="45720" rIns="91440" bIns="45720" anchor="t"/>
          <a:lstStyle/>
          <a:p>
            <a:r>
              <a:rPr lang="en-GB" dirty="0"/>
              <a:t>Assets and Support</a:t>
            </a:r>
          </a:p>
        </p:txBody>
      </p:sp>
      <p:sp>
        <p:nvSpPr>
          <p:cNvPr id="3" name="Content Placeholder 2">
            <a:extLst>
              <a:ext uri="{FF2B5EF4-FFF2-40B4-BE49-F238E27FC236}">
                <a16:creationId xmlns:a16="http://schemas.microsoft.com/office/drawing/2014/main" id="{8A70956D-E406-5923-6F04-BF18DCEB4DC7}"/>
              </a:ext>
            </a:extLst>
          </p:cNvPr>
          <p:cNvSpPr>
            <a:spLocks noGrp="1"/>
          </p:cNvSpPr>
          <p:nvPr>
            <p:ph idx="1"/>
          </p:nvPr>
        </p:nvSpPr>
        <p:spPr/>
        <p:txBody>
          <a:bodyPr vert="horz" lIns="91440" tIns="45720" rIns="91440" bIns="45720" rtlCol="0" anchor="t">
            <a:normAutofit/>
          </a:bodyPr>
          <a:lstStyle/>
          <a:p>
            <a:r>
              <a:rPr lang="en-GB" b="0" dirty="0"/>
              <a:t>Share the Vision (also known as Reading Sight) will share assets via their website or </a:t>
            </a:r>
            <a:r>
              <a:rPr lang="en-GB" b="0" dirty="0" err="1"/>
              <a:t>JISCMail</a:t>
            </a:r>
            <a:r>
              <a:rPr lang="en-GB" b="0" dirty="0"/>
              <a:t>.</a:t>
            </a:r>
          </a:p>
          <a:p>
            <a:pPr marL="457200" indent="-457200">
              <a:buChar char="•"/>
            </a:pPr>
            <a:r>
              <a:rPr lang="en-GB" b="0" dirty="0"/>
              <a:t>Theme</a:t>
            </a:r>
          </a:p>
          <a:p>
            <a:pPr marL="457200" indent="-457200">
              <a:buChar char="•"/>
            </a:pPr>
            <a:r>
              <a:rPr lang="en-GB" b="0" dirty="0"/>
              <a:t>Poster templates</a:t>
            </a:r>
          </a:p>
          <a:p>
            <a:pPr marL="457200" indent="-457200">
              <a:buChar char="•"/>
            </a:pPr>
            <a:r>
              <a:rPr lang="en-GB" b="0" dirty="0"/>
              <a:t>Logos and images</a:t>
            </a:r>
          </a:p>
          <a:p>
            <a:pPr marL="457200" indent="-457200">
              <a:buChar char="•"/>
            </a:pPr>
            <a:r>
              <a:rPr lang="en-GB" b="0" dirty="0"/>
              <a:t>Social media templates</a:t>
            </a:r>
          </a:p>
          <a:p>
            <a:pPr marL="457200" indent="-457200">
              <a:buChar char="•"/>
            </a:pPr>
            <a:r>
              <a:rPr lang="en-GB" b="0" dirty="0"/>
              <a:t>Toolkits and event ideas</a:t>
            </a:r>
          </a:p>
          <a:p>
            <a:pPr marL="457200" indent="-457200">
              <a:buChar char="•"/>
            </a:pPr>
            <a:r>
              <a:rPr lang="en-GB" b="0" dirty="0"/>
              <a:t>Speakers or print disabled people in your area</a:t>
            </a:r>
          </a:p>
        </p:txBody>
      </p:sp>
    </p:spTree>
    <p:extLst>
      <p:ext uri="{BB962C8B-B14F-4D97-AF65-F5344CB8AC3E}">
        <p14:creationId xmlns:p14="http://schemas.microsoft.com/office/powerpoint/2010/main" val="4212876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845" y="156243"/>
            <a:ext cx="7829459" cy="1382874"/>
          </a:xfrm>
        </p:spPr>
        <p:txBody>
          <a:bodyPr lIns="91440" tIns="45720" rIns="91440" bIns="45720" anchor="t"/>
          <a:lstStyle/>
          <a:p>
            <a:r>
              <a:rPr lang="en-US" sz="6000" dirty="0">
                <a:cs typeface="Arial"/>
              </a:rPr>
              <a:t>Social Media</a:t>
            </a:r>
          </a:p>
        </p:txBody>
      </p:sp>
      <p:pic>
        <p:nvPicPr>
          <p:cNvPr id="3" name="Picture 2" descr="A screenshot of a social media post&#10;&#10;AI-generated content may be incorrect.">
            <a:extLst>
              <a:ext uri="{FF2B5EF4-FFF2-40B4-BE49-F238E27FC236}">
                <a16:creationId xmlns:a16="http://schemas.microsoft.com/office/drawing/2014/main" id="{1A5B768B-14CD-C782-C9EB-B1B45109F466}"/>
              </a:ext>
            </a:extLst>
          </p:cNvPr>
          <p:cNvPicPr>
            <a:picLocks noChangeAspect="1"/>
          </p:cNvPicPr>
          <p:nvPr/>
        </p:nvPicPr>
        <p:blipFill>
          <a:blip r:embed="rId2"/>
          <a:stretch>
            <a:fillRect/>
          </a:stretch>
        </p:blipFill>
        <p:spPr>
          <a:xfrm>
            <a:off x="453318" y="1714741"/>
            <a:ext cx="4116802" cy="3860748"/>
          </a:xfrm>
          <a:prstGeom prst="rect">
            <a:avLst/>
          </a:prstGeom>
        </p:spPr>
      </p:pic>
      <p:pic>
        <p:nvPicPr>
          <p:cNvPr id="4" name="Picture 3" descr="A screenshot of a phone&#10;&#10;AI-generated content may be incorrect.">
            <a:extLst>
              <a:ext uri="{FF2B5EF4-FFF2-40B4-BE49-F238E27FC236}">
                <a16:creationId xmlns:a16="http://schemas.microsoft.com/office/drawing/2014/main" id="{B1605391-4E35-DA41-0AFE-8AA9FBCF48C4}"/>
              </a:ext>
            </a:extLst>
          </p:cNvPr>
          <p:cNvPicPr>
            <a:picLocks noChangeAspect="1"/>
          </p:cNvPicPr>
          <p:nvPr/>
        </p:nvPicPr>
        <p:blipFill>
          <a:blip r:embed="rId3"/>
          <a:stretch>
            <a:fillRect/>
          </a:stretch>
        </p:blipFill>
        <p:spPr>
          <a:xfrm>
            <a:off x="4942295" y="1536807"/>
            <a:ext cx="3764174" cy="4610421"/>
          </a:xfrm>
          <a:prstGeom prst="rect">
            <a:avLst/>
          </a:prstGeom>
        </p:spPr>
      </p:pic>
    </p:spTree>
    <p:extLst>
      <p:ext uri="{BB962C8B-B14F-4D97-AF65-F5344CB8AC3E}">
        <p14:creationId xmlns:p14="http://schemas.microsoft.com/office/powerpoint/2010/main" val="3038671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3CFFA-3690-F42F-D565-8E3CE2044269}"/>
              </a:ext>
            </a:extLst>
          </p:cNvPr>
          <p:cNvSpPr>
            <a:spLocks noGrp="1"/>
          </p:cNvSpPr>
          <p:nvPr>
            <p:ph type="title"/>
          </p:nvPr>
        </p:nvSpPr>
        <p:spPr/>
        <p:txBody>
          <a:bodyPr lIns="91440" tIns="45720" rIns="91440" bIns="45720" anchor="t"/>
          <a:lstStyle/>
          <a:p>
            <a:r>
              <a:rPr lang="en-GB" sz="6000" dirty="0"/>
              <a:t>Events</a:t>
            </a:r>
          </a:p>
        </p:txBody>
      </p:sp>
      <p:pic>
        <p:nvPicPr>
          <p:cNvPr id="4" name="Content Placeholder 3" descr="A person and children playing with blocks&#10;&#10;AI-generated content may be incorrect.">
            <a:extLst>
              <a:ext uri="{FF2B5EF4-FFF2-40B4-BE49-F238E27FC236}">
                <a16:creationId xmlns:a16="http://schemas.microsoft.com/office/drawing/2014/main" id="{CFF55CEE-35FC-82E5-318A-55DA72325B98}"/>
              </a:ext>
            </a:extLst>
          </p:cNvPr>
          <p:cNvPicPr>
            <a:picLocks noGrp="1" noChangeAspect="1"/>
          </p:cNvPicPr>
          <p:nvPr>
            <p:ph idx="1"/>
          </p:nvPr>
        </p:nvPicPr>
        <p:blipFill>
          <a:blip r:embed="rId2"/>
          <a:stretch>
            <a:fillRect/>
          </a:stretch>
        </p:blipFill>
        <p:spPr>
          <a:xfrm>
            <a:off x="454056" y="1791830"/>
            <a:ext cx="4280761" cy="3833415"/>
          </a:xfrm>
          <a:prstGeom prst="rect">
            <a:avLst/>
          </a:prstGeom>
        </p:spPr>
      </p:pic>
      <p:pic>
        <p:nvPicPr>
          <p:cNvPr id="5" name="Picture 4" descr="A screenshot of a phone&#10;&#10;AI-generated content may be incorrect.">
            <a:extLst>
              <a:ext uri="{FF2B5EF4-FFF2-40B4-BE49-F238E27FC236}">
                <a16:creationId xmlns:a16="http://schemas.microsoft.com/office/drawing/2014/main" id="{64D23CD9-4B6F-1363-E556-863232611720}"/>
              </a:ext>
            </a:extLst>
          </p:cNvPr>
          <p:cNvPicPr>
            <a:picLocks noChangeAspect="1"/>
          </p:cNvPicPr>
          <p:nvPr/>
        </p:nvPicPr>
        <p:blipFill>
          <a:blip r:embed="rId3"/>
          <a:stretch>
            <a:fillRect/>
          </a:stretch>
        </p:blipFill>
        <p:spPr>
          <a:xfrm>
            <a:off x="5118566" y="1565302"/>
            <a:ext cx="3574917" cy="4428565"/>
          </a:xfrm>
          <a:prstGeom prst="rect">
            <a:avLst/>
          </a:prstGeom>
        </p:spPr>
      </p:pic>
    </p:spTree>
    <p:extLst>
      <p:ext uri="{BB962C8B-B14F-4D97-AF65-F5344CB8AC3E}">
        <p14:creationId xmlns:p14="http://schemas.microsoft.com/office/powerpoint/2010/main" val="2316527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6B501-675D-0341-382C-295E21B1FA29}"/>
              </a:ext>
            </a:extLst>
          </p:cNvPr>
          <p:cNvSpPr>
            <a:spLocks noGrp="1"/>
          </p:cNvSpPr>
          <p:nvPr>
            <p:ph type="title"/>
          </p:nvPr>
        </p:nvSpPr>
        <p:spPr/>
        <p:txBody>
          <a:bodyPr lIns="91440" tIns="45720" rIns="91440" bIns="45720" anchor="t"/>
          <a:lstStyle/>
          <a:p>
            <a:r>
              <a:rPr lang="en-GB" sz="4000" dirty="0"/>
              <a:t>Braille and Theatre</a:t>
            </a:r>
          </a:p>
        </p:txBody>
      </p:sp>
      <p:pic>
        <p:nvPicPr>
          <p:cNvPr id="4" name="Content Placeholder 3" descr="A screenshot of a book&#10;&#10;AI-generated content may be incorrect.">
            <a:extLst>
              <a:ext uri="{FF2B5EF4-FFF2-40B4-BE49-F238E27FC236}">
                <a16:creationId xmlns:a16="http://schemas.microsoft.com/office/drawing/2014/main" id="{7BE3825E-67F6-035F-D6D8-B5B14D1B5DBD}"/>
              </a:ext>
            </a:extLst>
          </p:cNvPr>
          <p:cNvPicPr>
            <a:picLocks noGrp="1" noChangeAspect="1"/>
          </p:cNvPicPr>
          <p:nvPr>
            <p:ph idx="1"/>
          </p:nvPr>
        </p:nvPicPr>
        <p:blipFill>
          <a:blip r:embed="rId2"/>
          <a:stretch>
            <a:fillRect/>
          </a:stretch>
        </p:blipFill>
        <p:spPr>
          <a:xfrm>
            <a:off x="136354" y="1878276"/>
            <a:ext cx="4301444" cy="3324348"/>
          </a:xfrm>
          <a:prstGeom prst="rect">
            <a:avLst/>
          </a:prstGeom>
        </p:spPr>
      </p:pic>
      <p:pic>
        <p:nvPicPr>
          <p:cNvPr id="5" name="Picture 4" descr="A screenshot of a social media post&#10;&#10;AI-generated content may be incorrect.">
            <a:extLst>
              <a:ext uri="{FF2B5EF4-FFF2-40B4-BE49-F238E27FC236}">
                <a16:creationId xmlns:a16="http://schemas.microsoft.com/office/drawing/2014/main" id="{62C1FC88-6FAF-8EE6-CE5D-FF99E5E6951C}"/>
              </a:ext>
            </a:extLst>
          </p:cNvPr>
          <p:cNvPicPr>
            <a:picLocks noChangeAspect="1"/>
          </p:cNvPicPr>
          <p:nvPr/>
        </p:nvPicPr>
        <p:blipFill>
          <a:blip r:embed="rId3"/>
          <a:stretch>
            <a:fillRect/>
          </a:stretch>
        </p:blipFill>
        <p:spPr>
          <a:xfrm>
            <a:off x="4654524" y="1806949"/>
            <a:ext cx="4301299" cy="3465020"/>
          </a:xfrm>
          <a:prstGeom prst="rect">
            <a:avLst/>
          </a:prstGeom>
        </p:spPr>
      </p:pic>
    </p:spTree>
    <p:extLst>
      <p:ext uri="{BB962C8B-B14F-4D97-AF65-F5344CB8AC3E}">
        <p14:creationId xmlns:p14="http://schemas.microsoft.com/office/powerpoint/2010/main" val="3422250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F4EF9-E64A-240A-4778-35A85C72B074}"/>
              </a:ext>
            </a:extLst>
          </p:cNvPr>
          <p:cNvSpPr>
            <a:spLocks noGrp="1"/>
          </p:cNvSpPr>
          <p:nvPr>
            <p:ph type="title"/>
          </p:nvPr>
        </p:nvSpPr>
        <p:spPr/>
        <p:txBody>
          <a:bodyPr lIns="91440" tIns="45720" rIns="91440" bIns="45720" anchor="t"/>
          <a:lstStyle/>
          <a:p>
            <a:r>
              <a:rPr lang="en-GB" dirty="0"/>
              <a:t>What we do with your good work</a:t>
            </a:r>
          </a:p>
        </p:txBody>
      </p:sp>
      <p:sp>
        <p:nvSpPr>
          <p:cNvPr id="3" name="Content Placeholder 2">
            <a:extLst>
              <a:ext uri="{FF2B5EF4-FFF2-40B4-BE49-F238E27FC236}">
                <a16:creationId xmlns:a16="http://schemas.microsoft.com/office/drawing/2014/main" id="{24AB4DE0-5FD3-485E-9FC3-49BDF138B697}"/>
              </a:ext>
            </a:extLst>
          </p:cNvPr>
          <p:cNvSpPr>
            <a:spLocks noGrp="1"/>
          </p:cNvSpPr>
          <p:nvPr>
            <p:ph idx="1"/>
          </p:nvPr>
        </p:nvSpPr>
        <p:spPr/>
        <p:txBody>
          <a:bodyPr vert="horz" lIns="91440" tIns="45720" rIns="91440" bIns="45720" rtlCol="0" anchor="t">
            <a:normAutofit/>
          </a:bodyPr>
          <a:lstStyle/>
          <a:p>
            <a:pPr marL="457200" indent="-457200">
              <a:buChar char="•"/>
            </a:pPr>
            <a:r>
              <a:rPr lang="en-GB" b="0" dirty="0"/>
              <a:t>Highlight how accessible libraries are to the blind and partially sighted community</a:t>
            </a:r>
          </a:p>
          <a:p>
            <a:pPr marL="457200" indent="-457200">
              <a:buChar char="•"/>
            </a:pPr>
            <a:r>
              <a:rPr lang="en-GB" b="0" dirty="0"/>
              <a:t>Link you up with sight loss organisations</a:t>
            </a:r>
          </a:p>
          <a:p>
            <a:pPr marL="457200" indent="-457200">
              <a:buChar char="•"/>
            </a:pPr>
            <a:r>
              <a:rPr lang="en-GB" b="0" dirty="0"/>
              <a:t>Prepare a report each year to showcase to national bodies such as SCONUL, CILIP and Libraries Connected</a:t>
            </a:r>
          </a:p>
          <a:p>
            <a:pPr marL="457200" indent="-457200">
              <a:buChar char="•"/>
            </a:pPr>
            <a:r>
              <a:rPr lang="en-GB" b="0" dirty="0"/>
              <a:t>Use information to tie in to further accessibility strategies</a:t>
            </a:r>
          </a:p>
          <a:p>
            <a:pPr marL="457200" indent="-457200">
              <a:buChar char="•"/>
            </a:pPr>
            <a:endParaRPr lang="en-GB" dirty="0"/>
          </a:p>
        </p:txBody>
      </p:sp>
    </p:spTree>
    <p:extLst>
      <p:ext uri="{BB962C8B-B14F-4D97-AF65-F5344CB8AC3E}">
        <p14:creationId xmlns:p14="http://schemas.microsoft.com/office/powerpoint/2010/main" val="1808782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8DDF6-7236-3AEC-B6BE-CE4FEC43F1D7}"/>
              </a:ext>
            </a:extLst>
          </p:cNvPr>
          <p:cNvSpPr>
            <a:spLocks noGrp="1"/>
          </p:cNvSpPr>
          <p:nvPr>
            <p:ph type="title"/>
          </p:nvPr>
        </p:nvSpPr>
        <p:spPr>
          <a:xfrm>
            <a:off x="1073150" y="138823"/>
            <a:ext cx="5542279" cy="1048293"/>
          </a:xfrm>
        </p:spPr>
        <p:txBody>
          <a:bodyPr lIns="91440" tIns="45720" rIns="91440" bIns="45720" anchor="t"/>
          <a:lstStyle/>
          <a:p>
            <a:r>
              <a:rPr lang="en-GB" dirty="0"/>
              <a:t>One more thing!</a:t>
            </a:r>
          </a:p>
        </p:txBody>
      </p:sp>
      <p:pic>
        <p:nvPicPr>
          <p:cNvPr id="4" name="Content Placeholder 3" descr="A group of people holding signs&#10;&#10;AI-generated content may be incorrect.">
            <a:extLst>
              <a:ext uri="{FF2B5EF4-FFF2-40B4-BE49-F238E27FC236}">
                <a16:creationId xmlns:a16="http://schemas.microsoft.com/office/drawing/2014/main" id="{FA3CF5CA-6350-EBF2-010A-76B6F92A8E6E}"/>
              </a:ext>
            </a:extLst>
          </p:cNvPr>
          <p:cNvPicPr>
            <a:picLocks noGrp="1" noChangeAspect="1"/>
          </p:cNvPicPr>
          <p:nvPr>
            <p:ph idx="1"/>
          </p:nvPr>
        </p:nvPicPr>
        <p:blipFill>
          <a:blip r:embed="rId2"/>
          <a:stretch>
            <a:fillRect/>
          </a:stretch>
        </p:blipFill>
        <p:spPr>
          <a:xfrm>
            <a:off x="991636" y="812116"/>
            <a:ext cx="3282441" cy="4976415"/>
          </a:xfrm>
          <a:prstGeom prst="rect">
            <a:avLst/>
          </a:prstGeom>
        </p:spPr>
      </p:pic>
      <p:sp>
        <p:nvSpPr>
          <p:cNvPr id="6" name="TextBox 5">
            <a:extLst>
              <a:ext uri="{FF2B5EF4-FFF2-40B4-BE49-F238E27FC236}">
                <a16:creationId xmlns:a16="http://schemas.microsoft.com/office/drawing/2014/main" id="{E80EDCD0-DD5F-3578-B97C-93970B38F7B6}"/>
              </a:ext>
            </a:extLst>
          </p:cNvPr>
          <p:cNvSpPr txBox="1"/>
          <p:nvPr/>
        </p:nvSpPr>
        <p:spPr>
          <a:xfrm>
            <a:off x="4516291" y="808745"/>
            <a:ext cx="274320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Arial"/>
              </a:rPr>
              <a:t>A free copy of this book is available to you and if you’d like Ian to come and speak or come for an event just let Lara know via her email. On the last page.</a:t>
            </a:r>
          </a:p>
        </p:txBody>
      </p:sp>
    </p:spTree>
    <p:extLst>
      <p:ext uri="{BB962C8B-B14F-4D97-AF65-F5344CB8AC3E}">
        <p14:creationId xmlns:p14="http://schemas.microsoft.com/office/powerpoint/2010/main" val="2963253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0614" y="1675951"/>
            <a:ext cx="5662964" cy="1339849"/>
          </a:xfrm>
        </p:spPr>
        <p:txBody>
          <a:bodyPr lIns="91440" tIns="45720" rIns="91440" bIns="45720" anchor="t"/>
          <a:lstStyle/>
          <a:p>
            <a:r>
              <a:rPr lang="en-US" sz="4400" dirty="0">
                <a:cs typeface="Arial"/>
              </a:rPr>
              <a:t>Any Questions?</a:t>
            </a:r>
            <a:endParaRPr lang="en-US" sz="4400" dirty="0"/>
          </a:p>
        </p:txBody>
      </p:sp>
      <p:sp>
        <p:nvSpPr>
          <p:cNvPr id="3" name="Subtitle 2"/>
          <p:cNvSpPr>
            <a:spLocks noGrp="1"/>
          </p:cNvSpPr>
          <p:nvPr>
            <p:ph type="subTitle" idx="1"/>
          </p:nvPr>
        </p:nvSpPr>
        <p:spPr>
          <a:xfrm>
            <a:off x="550406" y="3823200"/>
            <a:ext cx="8114794" cy="1187450"/>
          </a:xfrm>
        </p:spPr>
        <p:txBody>
          <a:bodyPr vert="horz" lIns="91440" tIns="45720" rIns="91440" bIns="45720" rtlCol="0" anchor="t">
            <a:normAutofit/>
          </a:bodyPr>
          <a:lstStyle/>
          <a:p>
            <a:r>
              <a:rPr lang="en-US" dirty="0"/>
              <a:t>Reach out to me at lara.marshall@rnib.org.uk</a:t>
            </a:r>
          </a:p>
        </p:txBody>
      </p:sp>
    </p:spTree>
    <p:extLst>
      <p:ext uri="{BB962C8B-B14F-4D97-AF65-F5344CB8AC3E}">
        <p14:creationId xmlns:p14="http://schemas.microsoft.com/office/powerpoint/2010/main" val="1951349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80B2D3731E3C246B7BBC9E1C1F19733" ma:contentTypeVersion="17" ma:contentTypeDescription="Create a new document." ma:contentTypeScope="" ma:versionID="1c828640e7f543ab2085b95730c6633c">
  <xsd:schema xmlns:xsd="http://www.w3.org/2001/XMLSchema" xmlns:xs="http://www.w3.org/2001/XMLSchema" xmlns:p="http://schemas.microsoft.com/office/2006/metadata/properties" xmlns:ns1="http://schemas.microsoft.com/sharepoint/v3" xmlns:ns2="b0e4687c-19a9-414f-90f4-5ad8fce5e918" xmlns:ns3="cc3341d6-4534-441f-8c3d-cfbdfb799495" targetNamespace="http://schemas.microsoft.com/office/2006/metadata/properties" ma:root="true" ma:fieldsID="d9e01f468f4c50e072bcf13e94b93be9" ns1:_="" ns2:_="" ns3:_="">
    <xsd:import namespace="http://schemas.microsoft.com/sharepoint/v3"/>
    <xsd:import namespace="b0e4687c-19a9-414f-90f4-5ad8fce5e918"/>
    <xsd:import namespace="cc3341d6-4534-441f-8c3d-cfbdfb799495"/>
    <xsd:element name="properties">
      <xsd:complexType>
        <xsd:sequence>
          <xsd:element name="documentManagement">
            <xsd:complexType>
              <xsd:all>
                <xsd:element ref="ns2:MediaServiceMetadata" minOccurs="0"/>
                <xsd:element ref="ns2:MediaServiceFastMetadata" minOccurs="0"/>
                <xsd:element ref="ns2:Audience_x0020_"/>
                <xsd:element ref="ns2:Document_x0020_type" minOccurs="0"/>
                <xsd:element ref="ns2:Purpose"/>
                <xsd:element ref="ns1:_ip_UnifiedCompliancePolicyProperties" minOccurs="0"/>
                <xsd:element ref="ns1:_ip_UnifiedCompliancePolicyUIAction" minOccurs="0"/>
                <xsd:element ref="ns2:MediaServiceAutoTags" minOccurs="0"/>
                <xsd:element ref="ns3:SharedWithUsers" minOccurs="0"/>
                <xsd:element ref="ns3:SharedWithDetails" minOccurs="0"/>
                <xsd:element ref="ns2:MediaServiceEventHashCode" minOccurs="0"/>
                <xsd:element ref="ns2:MediaServiceGenerationTime" minOccurs="0"/>
                <xsd:element ref="ns2:MediaServiceDateTaken" minOccurs="0"/>
                <xsd:element ref="ns2:MediaServiceOCR"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e4687c-19a9-414f-90f4-5ad8fce5e9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Audience_x0020_" ma:index="10" ma:displayName="Audience" ma:description="Who is this document for?" ma:internalName="Audience_x0020_">
      <xsd:simpleType>
        <xsd:restriction base="dms:Text">
          <xsd:maxLength value="255"/>
        </xsd:restriction>
      </xsd:simpleType>
    </xsd:element>
    <xsd:element name="Document_x0020_type" ma:index="11" nillable="true" ma:displayName="Document type" ma:description="What sort of document is this?" ma:internalName="Document_x0020_type">
      <xsd:simpleType>
        <xsd:restriction base="dms:Choice">
          <xsd:enumeration value="Training"/>
          <xsd:enumeration value="Policy information"/>
          <xsd:enumeration value="Guidance"/>
          <xsd:enumeration value="Information"/>
          <xsd:enumeration value="Procedure"/>
          <xsd:enumeration value="Research"/>
          <xsd:enumeration value="Professional standards"/>
          <xsd:enumeration value="Report/ Evaluation"/>
          <xsd:enumeration value="Forms"/>
          <xsd:enumeration value="Templates"/>
          <xsd:enumeration value="Folder"/>
        </xsd:restriction>
      </xsd:simpleType>
    </xsd:element>
    <xsd:element name="Purpose" ma:index="12" ma:displayName="Purpose" ma:description="What's the point of this document?" ma:internalName="Purpose">
      <xsd:simpleType>
        <xsd:restriction base="dms:Text">
          <xsd:maxLength value="255"/>
        </xsd:restriction>
      </xsd:simpleType>
    </xsd:element>
    <xsd:element name="MediaServiceAutoTags" ma:index="15" nillable="true" ma:displayName="MediaServiceAutoTags" ma:internalName="MediaServiceAutoTags"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3341d6-4534-441f-8c3d-cfbdfb79949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Properties xmlns="http://schemas.microsoft.com/sharepoint/v3" xsi:nil="true"/>
    <Purpose xmlns="b0e4687c-19a9-414f-90f4-5ad8fce5e918">Use this if you're giving a presentation</Purpose>
    <Document_x0020_type xmlns="b0e4687c-19a9-414f-90f4-5ad8fce5e918">Templates</Document_x0020_type>
    <_ip_UnifiedCompliancePolicyUIAction xmlns="http://schemas.microsoft.com/sharepoint/v3" xsi:nil="true"/>
    <Audience_x0020_ xmlns="b0e4687c-19a9-414f-90f4-5ad8fce5e918">All staff</Audience_x0020_>
    <SharedWithUsers xmlns="cc3341d6-4534-441f-8c3d-cfbdfb799495">
      <UserInfo>
        <DisplayName>Pav Ponnoosami</DisplayName>
        <AccountId>599</AccountId>
        <AccountType/>
      </UserInfo>
    </SharedWithUsers>
  </documentManagement>
</p:properties>
</file>

<file path=customXml/itemProps1.xml><?xml version="1.0" encoding="utf-8"?>
<ds:datastoreItem xmlns:ds="http://schemas.openxmlformats.org/officeDocument/2006/customXml" ds:itemID="{4BFAE183-0EA1-40D1-B83E-3E075E0E37F1}">
  <ds:schemaRefs>
    <ds:schemaRef ds:uri="http://schemas.microsoft.com/sharepoint/v3/contenttype/forms"/>
  </ds:schemaRefs>
</ds:datastoreItem>
</file>

<file path=customXml/itemProps2.xml><?xml version="1.0" encoding="utf-8"?>
<ds:datastoreItem xmlns:ds="http://schemas.openxmlformats.org/officeDocument/2006/customXml" ds:itemID="{13B23E0E-AE7E-41B8-883C-3A281A6036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0e4687c-19a9-414f-90f4-5ad8fce5e918"/>
    <ds:schemaRef ds:uri="cc3341d6-4534-441f-8c3d-cfbdfb7994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2A022A-A863-4D84-A45E-22A4DB09AE1C}">
  <ds:schemaRefs>
    <ds:schemaRef ds:uri="http://schemas.microsoft.com/office/2006/metadata/properties"/>
    <ds:schemaRef ds:uri="http://schemas.microsoft.com/office/infopath/2007/PartnerControls"/>
    <ds:schemaRef ds:uri="http://schemas.microsoft.com/sharepoint/v3"/>
    <ds:schemaRef ds:uri="b0e4687c-19a9-414f-90f4-5ad8fce5e918"/>
    <ds:schemaRef ds:uri="cc3341d6-4534-441f-8c3d-cfbdfb799495"/>
  </ds:schemaRefs>
</ds:datastoreItem>
</file>

<file path=docProps/app.xml><?xml version="1.0" encoding="utf-8"?>
<Properties xmlns="http://schemas.openxmlformats.org/officeDocument/2006/extended-properties" xmlns:vt="http://schemas.openxmlformats.org/officeDocument/2006/docPropsVTypes">
  <Template/>
  <TotalTime>5328</TotalTime>
  <Words>228</Words>
  <Application>Microsoft Office PowerPoint</Application>
  <PresentationFormat>On-screen Show (4:3)</PresentationFormat>
  <Paragraphs>25</Paragraphs>
  <Slides>9</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9</vt:i4>
      </vt:variant>
    </vt:vector>
  </HeadingPairs>
  <TitlesOfParts>
    <vt:vector size="13" baseType="lpstr">
      <vt:lpstr>Arial</vt:lpstr>
      <vt:lpstr>Calibri</vt:lpstr>
      <vt:lpstr>Office Theme</vt:lpstr>
      <vt:lpstr>Office Theme</vt:lpstr>
      <vt:lpstr>#HiVis2025</vt:lpstr>
      <vt:lpstr>What is Hi-Vis Fortnight?</vt:lpstr>
      <vt:lpstr>Assets and Support</vt:lpstr>
      <vt:lpstr>Social Media</vt:lpstr>
      <vt:lpstr>Events</vt:lpstr>
      <vt:lpstr>Braille and Theatre</vt:lpstr>
      <vt:lpstr>What we do with your good work</vt:lpstr>
      <vt:lpstr>One more thing!</vt:lpstr>
      <vt:lpstr>Any Questions?</vt:lpstr>
    </vt:vector>
  </TitlesOfParts>
  <Company>RNIB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Alexandra Hoste</dc:creator>
  <cp:lastModifiedBy>Lara Marshall</cp:lastModifiedBy>
  <cp:revision>508</cp:revision>
  <dcterms:created xsi:type="dcterms:W3CDTF">2018-09-07T13:47:12Z</dcterms:created>
  <dcterms:modified xsi:type="dcterms:W3CDTF">2025-08-05T13:54:47Z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0x010100A80B2D3731E3C246B7BBC9E1C1F19733</vt:lpwstr>
  </property>
  <property fmtid="{D5CDD505-2E9C-101B-9397-08002B2CF9AE}" pid="3" name="Audience">
    <vt:lpwstr>All staff</vt:lpwstr>
  </property>
</Properties>
</file>