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4"/>
  </p:sldMasterIdLst>
  <p:sldIdLst>
    <p:sldId id="256" r:id="rId5"/>
    <p:sldId id="257" r:id="rId6"/>
    <p:sldId id="259" r:id="rId7"/>
    <p:sldId id="258" r:id="rId8"/>
    <p:sldId id="260" r:id="rId9"/>
    <p:sldId id="261" r:id="rId10"/>
    <p:sldId id="262" r:id="rId11"/>
    <p:sldId id="608" r:id="rId12"/>
    <p:sldId id="609" r:id="rId13"/>
    <p:sldId id="263" r:id="rId14"/>
    <p:sldId id="264" r:id="rId15"/>
    <p:sldId id="265" r:id="rId16"/>
    <p:sldId id="266" r:id="rId17"/>
    <p:sldId id="267" r:id="rId18"/>
    <p:sldId id="268" r:id="rId19"/>
    <p:sldId id="271" r:id="rId20"/>
    <p:sldId id="269" r:id="rId21"/>
    <p:sldId id="270" r:id="rId22"/>
    <p:sldId id="607" r:id="rId23"/>
    <p:sldId id="605" r:id="rId24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D3AECA-CE4F-C5ED-BE92-CB6B286126FE}" v="62" dt="2025-11-24T15:02:30.453"/>
    <p1510:client id="{326F4764-869F-EDC9-024D-18E4F89DC18A}" v="237" dt="2025-11-24T11:17:56.730"/>
    <p1510:client id="{42D40DF3-8527-4D73-8043-677D203BA234}" v="351" dt="2025-11-24T15:26:37.9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64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9" y="1371600"/>
            <a:ext cx="5935540" cy="2696866"/>
          </a:xfrm>
        </p:spPr>
        <p:txBody>
          <a:bodyPr anchor="t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2629" y="4584879"/>
            <a:ext cx="593554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83F1-BF6E-4A98-8153-BAC9ABDE7CE3}" type="datetimeFigureOut">
              <a:rPr lang="en-US" dirty="0"/>
              <a:t>11/27/2025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4559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6E92-E5C8-4FF8-B2BE-A516F6A1724E}" type="datetimeFigureOut">
              <a:rPr lang="en-US" dirty="0"/>
              <a:t>11/27/2025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092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9" y="1709738"/>
            <a:ext cx="9214884" cy="31599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2628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DB232-C681-46A2-B21F-2BD21E9CA134}" type="datetimeFigureOut">
              <a:rPr lang="en-US" dirty="0"/>
              <a:t>11/27/2025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794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849526"/>
            <a:ext cx="5105400" cy="32104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849526"/>
            <a:ext cx="5105400" cy="3210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BE26E-66F9-4E5F-9E07-CA7CDB200281}" type="datetimeFigureOut">
              <a:rPr lang="en-US" dirty="0"/>
              <a:t>11/27/2025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975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371599"/>
            <a:ext cx="10442760" cy="9397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2628" y="2311353"/>
            <a:ext cx="5084947" cy="69537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2628" y="3006725"/>
            <a:ext cx="5084947" cy="31829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311353"/>
            <a:ext cx="5183188" cy="69537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06725"/>
            <a:ext cx="5183188" cy="31829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1A01C-F286-49E7-998E-3D5BB613F99A}" type="datetimeFigureOut">
              <a:rPr lang="en-US" dirty="0"/>
              <a:t>11/27/2025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836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2C0A-F771-42D9-AAB0-90C3A2B0FEAD}" type="datetimeFigureOut">
              <a:rPr lang="en-US" dirty="0"/>
              <a:t>11/27/2025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398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2A270-409D-4410-9649-B7481576446C}" type="datetimeFigureOut">
              <a:rPr lang="en-US" dirty="0"/>
              <a:t>11/27/2025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642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463038"/>
            <a:ext cx="3859397" cy="147154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2628" y="2934586"/>
            <a:ext cx="3859397" cy="29344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00AA3-798A-4433-8927-6E115914B6EF}" type="datetimeFigureOut">
              <a:rPr lang="en-US" dirty="0"/>
              <a:t>11/27/2025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873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463038"/>
            <a:ext cx="3859397" cy="147154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2628" y="2934586"/>
            <a:ext cx="3859397" cy="29344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22871-0F85-43DC-99D7-CA8E7437E2EC}" type="datetimeFigureOut">
              <a:rPr lang="en-US" dirty="0"/>
              <a:t>11/27/2025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504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BE5A2-57A1-4629-B29D-D386573AF9F3}" type="datetimeFigureOut">
              <a:rPr lang="en-US" dirty="0"/>
              <a:t>11/27/2025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787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98077" y="1401097"/>
            <a:ext cx="2155722" cy="477586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401097"/>
            <a:ext cx="8232058" cy="477586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72485-1B57-41B4-A998-97848CC136C2}" type="datetimeFigureOut">
              <a:rPr lang="en-US" dirty="0"/>
              <a:t>11/27/2025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717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 Title with full image"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5F9760F-8150-2DCD-B683-D854A3622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87484" y="0"/>
            <a:ext cx="6404517" cy="68580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5408340" cy="2709862"/>
          </a:xfrm>
          <a:prstGeom prst="rect">
            <a:avLst/>
          </a:prstGeom>
        </p:spPr>
        <p:txBody>
          <a:bodyPr anchor="ctr"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5" y="4086470"/>
            <a:ext cx="5408340" cy="710957"/>
          </a:xfrm>
        </p:spPr>
        <p:txBody>
          <a:bodyPr>
            <a:noAutofit/>
          </a:bodyPr>
          <a:lstStyle>
            <a:lvl1pPr marL="0" indent="0" algn="l">
              <a:buNone/>
              <a:defRPr sz="2700" b="1">
                <a:solidFill>
                  <a:schemeClr val="accent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DACF6A8-2033-0EFC-6C3F-D0C04A02C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852532" y="5017906"/>
            <a:ext cx="696189" cy="695623"/>
            <a:chOff x="9008215" y="1452976"/>
            <a:chExt cx="709968" cy="709390"/>
          </a:xfrm>
        </p:grpSpPr>
        <p:sp>
          <p:nvSpPr>
            <p:cNvPr id="9" name="object 24">
              <a:extLst>
                <a:ext uri="{FF2B5EF4-FFF2-40B4-BE49-F238E27FC236}">
                  <a16:creationId xmlns:a16="http://schemas.microsoft.com/office/drawing/2014/main" id="{E870ED47-0262-2F2B-EC25-C7A2848583C5}"/>
                </a:ext>
              </a:extLst>
            </p:cNvPr>
            <p:cNvSpPr/>
            <p:nvPr/>
          </p:nvSpPr>
          <p:spPr>
            <a:xfrm>
              <a:off x="9528327" y="1511966"/>
              <a:ext cx="130158" cy="130158"/>
            </a:xfrm>
            <a:custGeom>
              <a:avLst/>
              <a:gdLst/>
              <a:ahLst/>
              <a:cxnLst/>
              <a:rect l="l" t="t" r="r" b="b"/>
              <a:pathLst>
                <a:path w="222250" h="222250">
                  <a:moveTo>
                    <a:pt x="111012" y="0"/>
                  </a:moveTo>
                  <a:lnTo>
                    <a:pt x="0" y="111012"/>
                  </a:lnTo>
                  <a:lnTo>
                    <a:pt x="111012" y="222024"/>
                  </a:lnTo>
                  <a:lnTo>
                    <a:pt x="222024" y="111012"/>
                  </a:lnTo>
                  <a:lnTo>
                    <a:pt x="111012" y="0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1" name="object 25">
              <a:extLst>
                <a:ext uri="{FF2B5EF4-FFF2-40B4-BE49-F238E27FC236}">
                  <a16:creationId xmlns:a16="http://schemas.microsoft.com/office/drawing/2014/main" id="{6045C84D-82C5-2806-DC8C-6AA1894212FE}"/>
                </a:ext>
              </a:extLst>
            </p:cNvPr>
            <p:cNvSpPr/>
            <p:nvPr/>
          </p:nvSpPr>
          <p:spPr>
            <a:xfrm>
              <a:off x="9350126" y="1452976"/>
              <a:ext cx="92227" cy="92227"/>
            </a:xfrm>
            <a:custGeom>
              <a:avLst/>
              <a:gdLst/>
              <a:ahLst/>
              <a:cxnLst/>
              <a:rect l="l" t="t" r="r" b="b"/>
              <a:pathLst>
                <a:path w="157480" h="157480">
                  <a:moveTo>
                    <a:pt x="157000" y="0"/>
                  </a:moveTo>
                  <a:lnTo>
                    <a:pt x="0" y="0"/>
                  </a:lnTo>
                  <a:lnTo>
                    <a:pt x="0" y="157000"/>
                  </a:lnTo>
                  <a:lnTo>
                    <a:pt x="157000" y="157000"/>
                  </a:lnTo>
                  <a:lnTo>
                    <a:pt x="157000" y="0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grpSp>
          <p:nvGrpSpPr>
            <p:cNvPr id="12" name="object 26">
              <a:extLst>
                <a:ext uri="{FF2B5EF4-FFF2-40B4-BE49-F238E27FC236}">
                  <a16:creationId xmlns:a16="http://schemas.microsoft.com/office/drawing/2014/main" id="{E640C91F-6CBE-F64B-EF81-B85BC17C71F4}"/>
                </a:ext>
              </a:extLst>
            </p:cNvPr>
            <p:cNvGrpSpPr/>
            <p:nvPr/>
          </p:nvGrpSpPr>
          <p:grpSpPr>
            <a:xfrm>
              <a:off x="9625956" y="1452976"/>
              <a:ext cx="92227" cy="92227"/>
              <a:chOff x="16326308" y="1961814"/>
              <a:chExt cx="157480" cy="157480"/>
            </a:xfrm>
          </p:grpSpPr>
          <p:sp>
            <p:nvSpPr>
              <p:cNvPr id="36" name="object 27">
                <a:extLst>
                  <a:ext uri="{FF2B5EF4-FFF2-40B4-BE49-F238E27FC236}">
                    <a16:creationId xmlns:a16="http://schemas.microsoft.com/office/drawing/2014/main" id="{81F66DBF-027E-3C48-197C-3EF031149AC3}"/>
                  </a:ext>
                </a:extLst>
              </p:cNvPr>
              <p:cNvSpPr/>
              <p:nvPr/>
            </p:nvSpPr>
            <p:spPr>
              <a:xfrm>
                <a:off x="16326309" y="1961814"/>
                <a:ext cx="157480" cy="157480"/>
              </a:xfrm>
              <a:custGeom>
                <a:avLst/>
                <a:gdLst/>
                <a:ahLst/>
                <a:cxnLst/>
                <a:rect l="l" t="t" r="r" b="b"/>
                <a:pathLst>
                  <a:path w="157480" h="157480">
                    <a:moveTo>
                      <a:pt x="157000" y="0"/>
                    </a:moveTo>
                    <a:lnTo>
                      <a:pt x="0" y="0"/>
                    </a:lnTo>
                    <a:lnTo>
                      <a:pt x="0" y="157000"/>
                    </a:lnTo>
                    <a:lnTo>
                      <a:pt x="157000" y="157000"/>
                    </a:lnTo>
                    <a:lnTo>
                      <a:pt x="157000" y="0"/>
                    </a:lnTo>
                    <a:close/>
                  </a:path>
                </a:pathLst>
              </a:custGeom>
              <a:solidFill>
                <a:srgbClr val="1FD6F9"/>
              </a:solidFill>
            </p:spPr>
            <p:txBody>
              <a:bodyPr wrap="square" lIns="0" tIns="0" rIns="0" bIns="0" rtlCol="0"/>
              <a:lstStyle/>
              <a:p>
                <a:endParaRPr sz="1350"/>
              </a:p>
            </p:txBody>
          </p:sp>
          <p:sp>
            <p:nvSpPr>
              <p:cNvPr id="37" name="object 28">
                <a:extLst>
                  <a:ext uri="{FF2B5EF4-FFF2-40B4-BE49-F238E27FC236}">
                    <a16:creationId xmlns:a16="http://schemas.microsoft.com/office/drawing/2014/main" id="{091B0F14-3F67-6CA1-F753-E87FFDE1C635}"/>
                  </a:ext>
                </a:extLst>
              </p:cNvPr>
              <p:cNvSpPr/>
              <p:nvPr/>
            </p:nvSpPr>
            <p:spPr>
              <a:xfrm>
                <a:off x="16326307" y="1961825"/>
                <a:ext cx="157480" cy="157480"/>
              </a:xfrm>
              <a:custGeom>
                <a:avLst/>
                <a:gdLst/>
                <a:ahLst/>
                <a:cxnLst/>
                <a:rect l="l" t="t" r="r" b="b"/>
                <a:pathLst>
                  <a:path w="157480" h="157480">
                    <a:moveTo>
                      <a:pt x="6146" y="142925"/>
                    </a:moveTo>
                    <a:lnTo>
                      <a:pt x="0" y="142925"/>
                    </a:lnTo>
                    <a:lnTo>
                      <a:pt x="0" y="156997"/>
                    </a:lnTo>
                    <a:lnTo>
                      <a:pt x="6146" y="156997"/>
                    </a:lnTo>
                    <a:lnTo>
                      <a:pt x="6146" y="142925"/>
                    </a:lnTo>
                    <a:close/>
                  </a:path>
                  <a:path w="157480" h="157480">
                    <a:moveTo>
                      <a:pt x="6172" y="114376"/>
                    </a:moveTo>
                    <a:lnTo>
                      <a:pt x="0" y="114376"/>
                    </a:lnTo>
                    <a:lnTo>
                      <a:pt x="0" y="128625"/>
                    </a:lnTo>
                    <a:lnTo>
                      <a:pt x="6172" y="128625"/>
                    </a:lnTo>
                    <a:lnTo>
                      <a:pt x="6172" y="114376"/>
                    </a:lnTo>
                    <a:close/>
                  </a:path>
                  <a:path w="157480" h="157480">
                    <a:moveTo>
                      <a:pt x="6184" y="85852"/>
                    </a:moveTo>
                    <a:lnTo>
                      <a:pt x="0" y="85852"/>
                    </a:lnTo>
                    <a:lnTo>
                      <a:pt x="0" y="100101"/>
                    </a:lnTo>
                    <a:lnTo>
                      <a:pt x="6184" y="100101"/>
                    </a:lnTo>
                    <a:lnTo>
                      <a:pt x="6184" y="85852"/>
                    </a:lnTo>
                    <a:close/>
                  </a:path>
                  <a:path w="157480" h="157480">
                    <a:moveTo>
                      <a:pt x="6197" y="28829"/>
                    </a:moveTo>
                    <a:lnTo>
                      <a:pt x="0" y="28829"/>
                    </a:lnTo>
                    <a:lnTo>
                      <a:pt x="0" y="43078"/>
                    </a:lnTo>
                    <a:lnTo>
                      <a:pt x="6197" y="43078"/>
                    </a:lnTo>
                    <a:lnTo>
                      <a:pt x="6197" y="28829"/>
                    </a:lnTo>
                    <a:close/>
                  </a:path>
                  <a:path w="157480" h="157480">
                    <a:moveTo>
                      <a:pt x="6210" y="279"/>
                    </a:moveTo>
                    <a:lnTo>
                      <a:pt x="0" y="279"/>
                    </a:lnTo>
                    <a:lnTo>
                      <a:pt x="0" y="14528"/>
                    </a:lnTo>
                    <a:lnTo>
                      <a:pt x="6210" y="14528"/>
                    </a:lnTo>
                    <a:lnTo>
                      <a:pt x="6210" y="279"/>
                    </a:lnTo>
                    <a:close/>
                  </a:path>
                  <a:path w="157480" h="157480">
                    <a:moveTo>
                      <a:pt x="20434" y="128638"/>
                    </a:moveTo>
                    <a:lnTo>
                      <a:pt x="6184" y="128638"/>
                    </a:lnTo>
                    <a:lnTo>
                      <a:pt x="6184" y="142887"/>
                    </a:lnTo>
                    <a:lnTo>
                      <a:pt x="20434" y="142887"/>
                    </a:lnTo>
                    <a:lnTo>
                      <a:pt x="20434" y="128638"/>
                    </a:lnTo>
                    <a:close/>
                  </a:path>
                  <a:path w="157480" h="157480">
                    <a:moveTo>
                      <a:pt x="20447" y="100101"/>
                    </a:moveTo>
                    <a:lnTo>
                      <a:pt x="6197" y="100101"/>
                    </a:lnTo>
                    <a:lnTo>
                      <a:pt x="6197" y="114363"/>
                    </a:lnTo>
                    <a:lnTo>
                      <a:pt x="20447" y="114363"/>
                    </a:lnTo>
                    <a:lnTo>
                      <a:pt x="20447" y="100101"/>
                    </a:lnTo>
                    <a:close/>
                  </a:path>
                  <a:path w="157480" h="157480">
                    <a:moveTo>
                      <a:pt x="20485" y="14541"/>
                    </a:moveTo>
                    <a:lnTo>
                      <a:pt x="6235" y="14541"/>
                    </a:lnTo>
                    <a:lnTo>
                      <a:pt x="6235" y="28790"/>
                    </a:lnTo>
                    <a:lnTo>
                      <a:pt x="20485" y="28790"/>
                    </a:lnTo>
                    <a:lnTo>
                      <a:pt x="20485" y="14541"/>
                    </a:lnTo>
                    <a:close/>
                  </a:path>
                  <a:path w="157480" h="157480">
                    <a:moveTo>
                      <a:pt x="20485" y="0"/>
                    </a:moveTo>
                    <a:lnTo>
                      <a:pt x="6235" y="0"/>
                    </a:lnTo>
                    <a:lnTo>
                      <a:pt x="6235" y="254"/>
                    </a:lnTo>
                    <a:lnTo>
                      <a:pt x="20485" y="254"/>
                    </a:lnTo>
                    <a:lnTo>
                      <a:pt x="20485" y="0"/>
                    </a:lnTo>
                    <a:close/>
                  </a:path>
                  <a:path w="157480" h="157480">
                    <a:moveTo>
                      <a:pt x="34671" y="85839"/>
                    </a:moveTo>
                    <a:lnTo>
                      <a:pt x="20434" y="85839"/>
                    </a:lnTo>
                    <a:lnTo>
                      <a:pt x="20434" y="71589"/>
                    </a:lnTo>
                    <a:lnTo>
                      <a:pt x="6184" y="71589"/>
                    </a:lnTo>
                    <a:lnTo>
                      <a:pt x="6184" y="57353"/>
                    </a:lnTo>
                    <a:lnTo>
                      <a:pt x="0" y="57353"/>
                    </a:lnTo>
                    <a:lnTo>
                      <a:pt x="0" y="71602"/>
                    </a:lnTo>
                    <a:lnTo>
                      <a:pt x="6184" y="71602"/>
                    </a:lnTo>
                    <a:lnTo>
                      <a:pt x="6184" y="85839"/>
                    </a:lnTo>
                    <a:lnTo>
                      <a:pt x="20408" y="85839"/>
                    </a:lnTo>
                    <a:lnTo>
                      <a:pt x="20408" y="100088"/>
                    </a:lnTo>
                    <a:lnTo>
                      <a:pt x="34671" y="100088"/>
                    </a:lnTo>
                    <a:lnTo>
                      <a:pt x="34671" y="85839"/>
                    </a:lnTo>
                    <a:close/>
                  </a:path>
                  <a:path w="157480" h="157480">
                    <a:moveTo>
                      <a:pt x="34696" y="57327"/>
                    </a:moveTo>
                    <a:lnTo>
                      <a:pt x="20459" y="57327"/>
                    </a:lnTo>
                    <a:lnTo>
                      <a:pt x="20459" y="43091"/>
                    </a:lnTo>
                    <a:lnTo>
                      <a:pt x="6210" y="43091"/>
                    </a:lnTo>
                    <a:lnTo>
                      <a:pt x="6210" y="57340"/>
                    </a:lnTo>
                    <a:lnTo>
                      <a:pt x="20447" y="57340"/>
                    </a:lnTo>
                    <a:lnTo>
                      <a:pt x="20447" y="71577"/>
                    </a:lnTo>
                    <a:lnTo>
                      <a:pt x="34696" y="71577"/>
                    </a:lnTo>
                    <a:lnTo>
                      <a:pt x="34696" y="57327"/>
                    </a:lnTo>
                    <a:close/>
                  </a:path>
                  <a:path w="157480" h="157480">
                    <a:moveTo>
                      <a:pt x="34709" y="114363"/>
                    </a:moveTo>
                    <a:lnTo>
                      <a:pt x="20459" y="114363"/>
                    </a:lnTo>
                    <a:lnTo>
                      <a:pt x="20459" y="128612"/>
                    </a:lnTo>
                    <a:lnTo>
                      <a:pt x="34709" y="128612"/>
                    </a:lnTo>
                    <a:lnTo>
                      <a:pt x="34709" y="114363"/>
                    </a:lnTo>
                    <a:close/>
                  </a:path>
                  <a:path w="157480" h="157480">
                    <a:moveTo>
                      <a:pt x="34747" y="266"/>
                    </a:moveTo>
                    <a:lnTo>
                      <a:pt x="20497" y="266"/>
                    </a:lnTo>
                    <a:lnTo>
                      <a:pt x="20497" y="14516"/>
                    </a:lnTo>
                    <a:lnTo>
                      <a:pt x="34747" y="14516"/>
                    </a:lnTo>
                    <a:lnTo>
                      <a:pt x="34747" y="266"/>
                    </a:lnTo>
                    <a:close/>
                  </a:path>
                  <a:path w="157480" h="157480">
                    <a:moveTo>
                      <a:pt x="48577" y="156768"/>
                    </a:moveTo>
                    <a:lnTo>
                      <a:pt x="34696" y="156768"/>
                    </a:lnTo>
                    <a:lnTo>
                      <a:pt x="34696" y="142900"/>
                    </a:lnTo>
                    <a:lnTo>
                      <a:pt x="20447" y="142900"/>
                    </a:lnTo>
                    <a:lnTo>
                      <a:pt x="20447" y="156997"/>
                    </a:lnTo>
                    <a:lnTo>
                      <a:pt x="34328" y="156997"/>
                    </a:lnTo>
                    <a:lnTo>
                      <a:pt x="34696" y="156997"/>
                    </a:lnTo>
                    <a:lnTo>
                      <a:pt x="48577" y="156997"/>
                    </a:lnTo>
                    <a:lnTo>
                      <a:pt x="48577" y="156768"/>
                    </a:lnTo>
                    <a:close/>
                  </a:path>
                  <a:path w="157480" h="157480">
                    <a:moveTo>
                      <a:pt x="48958" y="71589"/>
                    </a:moveTo>
                    <a:lnTo>
                      <a:pt x="34709" y="71589"/>
                    </a:lnTo>
                    <a:lnTo>
                      <a:pt x="34709" y="85839"/>
                    </a:lnTo>
                    <a:lnTo>
                      <a:pt x="48958" y="85839"/>
                    </a:lnTo>
                    <a:lnTo>
                      <a:pt x="48958" y="71589"/>
                    </a:lnTo>
                    <a:close/>
                  </a:path>
                  <a:path w="157480" h="157480">
                    <a:moveTo>
                      <a:pt x="48983" y="43040"/>
                    </a:moveTo>
                    <a:lnTo>
                      <a:pt x="34734" y="43040"/>
                    </a:lnTo>
                    <a:lnTo>
                      <a:pt x="34734" y="28803"/>
                    </a:lnTo>
                    <a:lnTo>
                      <a:pt x="20485" y="28803"/>
                    </a:lnTo>
                    <a:lnTo>
                      <a:pt x="20485" y="43053"/>
                    </a:lnTo>
                    <a:lnTo>
                      <a:pt x="34734" y="43053"/>
                    </a:lnTo>
                    <a:lnTo>
                      <a:pt x="34734" y="57289"/>
                    </a:lnTo>
                    <a:lnTo>
                      <a:pt x="48983" y="57289"/>
                    </a:lnTo>
                    <a:lnTo>
                      <a:pt x="48983" y="43040"/>
                    </a:lnTo>
                    <a:close/>
                  </a:path>
                  <a:path w="157480" h="157480">
                    <a:moveTo>
                      <a:pt x="49009" y="14528"/>
                    </a:moveTo>
                    <a:lnTo>
                      <a:pt x="34759" y="14528"/>
                    </a:lnTo>
                    <a:lnTo>
                      <a:pt x="34759" y="28778"/>
                    </a:lnTo>
                    <a:lnTo>
                      <a:pt x="49009" y="28778"/>
                    </a:lnTo>
                    <a:lnTo>
                      <a:pt x="49009" y="14528"/>
                    </a:lnTo>
                    <a:close/>
                  </a:path>
                  <a:path w="157480" h="157480">
                    <a:moveTo>
                      <a:pt x="62839" y="142506"/>
                    </a:moveTo>
                    <a:lnTo>
                      <a:pt x="48971" y="142506"/>
                    </a:lnTo>
                    <a:lnTo>
                      <a:pt x="48971" y="128638"/>
                    </a:lnTo>
                    <a:lnTo>
                      <a:pt x="34721" y="128638"/>
                    </a:lnTo>
                    <a:lnTo>
                      <a:pt x="34721" y="142887"/>
                    </a:lnTo>
                    <a:lnTo>
                      <a:pt x="48590" y="142887"/>
                    </a:lnTo>
                    <a:lnTo>
                      <a:pt x="48590" y="156756"/>
                    </a:lnTo>
                    <a:lnTo>
                      <a:pt x="62839" y="156756"/>
                    </a:lnTo>
                    <a:lnTo>
                      <a:pt x="62839" y="142506"/>
                    </a:lnTo>
                    <a:close/>
                  </a:path>
                  <a:path w="157480" h="157480">
                    <a:moveTo>
                      <a:pt x="63220" y="85852"/>
                    </a:moveTo>
                    <a:lnTo>
                      <a:pt x="48971" y="85852"/>
                    </a:lnTo>
                    <a:lnTo>
                      <a:pt x="48971" y="100101"/>
                    </a:lnTo>
                    <a:lnTo>
                      <a:pt x="63220" y="100101"/>
                    </a:lnTo>
                    <a:lnTo>
                      <a:pt x="63220" y="85852"/>
                    </a:lnTo>
                    <a:close/>
                  </a:path>
                  <a:path w="157480" h="157480">
                    <a:moveTo>
                      <a:pt x="63246" y="57302"/>
                    </a:moveTo>
                    <a:lnTo>
                      <a:pt x="48996" y="57302"/>
                    </a:lnTo>
                    <a:lnTo>
                      <a:pt x="48996" y="71551"/>
                    </a:lnTo>
                    <a:lnTo>
                      <a:pt x="63246" y="71551"/>
                    </a:lnTo>
                    <a:lnTo>
                      <a:pt x="63246" y="57302"/>
                    </a:lnTo>
                    <a:close/>
                  </a:path>
                  <a:path w="157480" h="157480">
                    <a:moveTo>
                      <a:pt x="63258" y="28778"/>
                    </a:moveTo>
                    <a:lnTo>
                      <a:pt x="49009" y="28778"/>
                    </a:lnTo>
                    <a:lnTo>
                      <a:pt x="49009" y="43027"/>
                    </a:lnTo>
                    <a:lnTo>
                      <a:pt x="63258" y="43027"/>
                    </a:lnTo>
                    <a:lnTo>
                      <a:pt x="63258" y="28778"/>
                    </a:lnTo>
                    <a:close/>
                  </a:path>
                  <a:path w="157480" h="157480">
                    <a:moveTo>
                      <a:pt x="77101" y="156768"/>
                    </a:moveTo>
                    <a:lnTo>
                      <a:pt x="62852" y="156768"/>
                    </a:lnTo>
                    <a:lnTo>
                      <a:pt x="62852" y="156997"/>
                    </a:lnTo>
                    <a:lnTo>
                      <a:pt x="77101" y="156997"/>
                    </a:lnTo>
                    <a:lnTo>
                      <a:pt x="77101" y="156768"/>
                    </a:lnTo>
                    <a:close/>
                  </a:path>
                  <a:path w="157480" h="157480">
                    <a:moveTo>
                      <a:pt x="77508" y="71564"/>
                    </a:moveTo>
                    <a:lnTo>
                      <a:pt x="63258" y="71564"/>
                    </a:lnTo>
                    <a:lnTo>
                      <a:pt x="63258" y="85813"/>
                    </a:lnTo>
                    <a:lnTo>
                      <a:pt x="77508" y="85813"/>
                    </a:lnTo>
                    <a:lnTo>
                      <a:pt x="77508" y="71564"/>
                    </a:lnTo>
                    <a:close/>
                  </a:path>
                  <a:path w="157480" h="157480">
                    <a:moveTo>
                      <a:pt x="77508" y="43040"/>
                    </a:moveTo>
                    <a:lnTo>
                      <a:pt x="63258" y="43040"/>
                    </a:lnTo>
                    <a:lnTo>
                      <a:pt x="63258" y="57289"/>
                    </a:lnTo>
                    <a:lnTo>
                      <a:pt x="77508" y="57289"/>
                    </a:lnTo>
                    <a:lnTo>
                      <a:pt x="77508" y="43040"/>
                    </a:lnTo>
                    <a:close/>
                  </a:path>
                  <a:path w="157480" h="157480">
                    <a:moveTo>
                      <a:pt x="91338" y="142506"/>
                    </a:moveTo>
                    <a:lnTo>
                      <a:pt x="77101" y="142506"/>
                    </a:lnTo>
                    <a:lnTo>
                      <a:pt x="77101" y="128270"/>
                    </a:lnTo>
                    <a:lnTo>
                      <a:pt x="63207" y="128270"/>
                    </a:lnTo>
                    <a:lnTo>
                      <a:pt x="63207" y="114363"/>
                    </a:lnTo>
                    <a:lnTo>
                      <a:pt x="48971" y="114363"/>
                    </a:lnTo>
                    <a:lnTo>
                      <a:pt x="48971" y="100139"/>
                    </a:lnTo>
                    <a:lnTo>
                      <a:pt x="34721" y="100139"/>
                    </a:lnTo>
                    <a:lnTo>
                      <a:pt x="34721" y="114388"/>
                    </a:lnTo>
                    <a:lnTo>
                      <a:pt x="48958" y="114388"/>
                    </a:lnTo>
                    <a:lnTo>
                      <a:pt x="48958" y="128625"/>
                    </a:lnTo>
                    <a:lnTo>
                      <a:pt x="62852" y="128625"/>
                    </a:lnTo>
                    <a:lnTo>
                      <a:pt x="62852" y="142519"/>
                    </a:lnTo>
                    <a:lnTo>
                      <a:pt x="77089" y="142519"/>
                    </a:lnTo>
                    <a:lnTo>
                      <a:pt x="77089" y="156756"/>
                    </a:lnTo>
                    <a:lnTo>
                      <a:pt x="91338" y="156756"/>
                    </a:lnTo>
                    <a:lnTo>
                      <a:pt x="91338" y="142506"/>
                    </a:lnTo>
                    <a:close/>
                  </a:path>
                  <a:path w="157480" h="157480">
                    <a:moveTo>
                      <a:pt x="91363" y="113995"/>
                    </a:moveTo>
                    <a:lnTo>
                      <a:pt x="77482" y="113995"/>
                    </a:lnTo>
                    <a:lnTo>
                      <a:pt x="77482" y="100114"/>
                    </a:lnTo>
                    <a:lnTo>
                      <a:pt x="63233" y="100114"/>
                    </a:lnTo>
                    <a:lnTo>
                      <a:pt x="63233" y="114363"/>
                    </a:lnTo>
                    <a:lnTo>
                      <a:pt x="77114" y="114363"/>
                    </a:lnTo>
                    <a:lnTo>
                      <a:pt x="77114" y="128244"/>
                    </a:lnTo>
                    <a:lnTo>
                      <a:pt x="91363" y="128244"/>
                    </a:lnTo>
                    <a:lnTo>
                      <a:pt x="91363" y="113995"/>
                    </a:lnTo>
                    <a:close/>
                  </a:path>
                  <a:path w="157480" h="157480">
                    <a:moveTo>
                      <a:pt x="91770" y="57302"/>
                    </a:moveTo>
                    <a:lnTo>
                      <a:pt x="77520" y="57302"/>
                    </a:lnTo>
                    <a:lnTo>
                      <a:pt x="77520" y="71551"/>
                    </a:lnTo>
                    <a:lnTo>
                      <a:pt x="91770" y="71551"/>
                    </a:lnTo>
                    <a:lnTo>
                      <a:pt x="91770" y="57302"/>
                    </a:lnTo>
                    <a:close/>
                  </a:path>
                  <a:path w="157480" h="157480">
                    <a:moveTo>
                      <a:pt x="105625" y="128244"/>
                    </a:moveTo>
                    <a:lnTo>
                      <a:pt x="91363" y="128244"/>
                    </a:lnTo>
                    <a:lnTo>
                      <a:pt x="91363" y="142506"/>
                    </a:lnTo>
                    <a:lnTo>
                      <a:pt x="105625" y="142506"/>
                    </a:lnTo>
                    <a:lnTo>
                      <a:pt x="105625" y="128244"/>
                    </a:lnTo>
                    <a:close/>
                  </a:path>
                  <a:path w="157480" h="157480">
                    <a:moveTo>
                      <a:pt x="105638" y="156806"/>
                    </a:moveTo>
                    <a:lnTo>
                      <a:pt x="91389" y="156806"/>
                    </a:lnTo>
                    <a:lnTo>
                      <a:pt x="91389" y="156997"/>
                    </a:lnTo>
                    <a:lnTo>
                      <a:pt x="105638" y="156997"/>
                    </a:lnTo>
                    <a:lnTo>
                      <a:pt x="105638" y="156806"/>
                    </a:lnTo>
                    <a:close/>
                  </a:path>
                  <a:path w="157480" h="157480">
                    <a:moveTo>
                      <a:pt x="105651" y="99695"/>
                    </a:moveTo>
                    <a:lnTo>
                      <a:pt x="91770" y="99695"/>
                    </a:lnTo>
                    <a:lnTo>
                      <a:pt x="91770" y="85826"/>
                    </a:lnTo>
                    <a:lnTo>
                      <a:pt x="77520" y="85826"/>
                    </a:lnTo>
                    <a:lnTo>
                      <a:pt x="77520" y="100076"/>
                    </a:lnTo>
                    <a:lnTo>
                      <a:pt x="91401" y="100076"/>
                    </a:lnTo>
                    <a:lnTo>
                      <a:pt x="91401" y="113944"/>
                    </a:lnTo>
                    <a:lnTo>
                      <a:pt x="105651" y="113944"/>
                    </a:lnTo>
                    <a:lnTo>
                      <a:pt x="105651" y="99695"/>
                    </a:lnTo>
                    <a:close/>
                  </a:path>
                  <a:path w="157480" h="157480">
                    <a:moveTo>
                      <a:pt x="119875" y="71132"/>
                    </a:moveTo>
                    <a:close/>
                  </a:path>
                  <a:path w="157480" h="157480">
                    <a:moveTo>
                      <a:pt x="119888" y="142506"/>
                    </a:moveTo>
                    <a:lnTo>
                      <a:pt x="105638" y="142506"/>
                    </a:lnTo>
                    <a:lnTo>
                      <a:pt x="105638" y="156768"/>
                    </a:lnTo>
                    <a:lnTo>
                      <a:pt x="119888" y="156768"/>
                    </a:lnTo>
                    <a:lnTo>
                      <a:pt x="119888" y="142506"/>
                    </a:lnTo>
                    <a:close/>
                  </a:path>
                  <a:path w="157480" h="157480">
                    <a:moveTo>
                      <a:pt x="119913" y="113969"/>
                    </a:moveTo>
                    <a:lnTo>
                      <a:pt x="105664" y="113969"/>
                    </a:lnTo>
                    <a:lnTo>
                      <a:pt x="105664" y="128219"/>
                    </a:lnTo>
                    <a:lnTo>
                      <a:pt x="119913" y="128219"/>
                    </a:lnTo>
                    <a:lnTo>
                      <a:pt x="119913" y="113969"/>
                    </a:lnTo>
                    <a:close/>
                  </a:path>
                  <a:path w="157480" h="157480">
                    <a:moveTo>
                      <a:pt x="119913" y="85432"/>
                    </a:moveTo>
                    <a:lnTo>
                      <a:pt x="106032" y="85432"/>
                    </a:lnTo>
                    <a:lnTo>
                      <a:pt x="106032" y="71564"/>
                    </a:lnTo>
                    <a:lnTo>
                      <a:pt x="91782" y="71564"/>
                    </a:lnTo>
                    <a:lnTo>
                      <a:pt x="91782" y="85813"/>
                    </a:lnTo>
                    <a:lnTo>
                      <a:pt x="105664" y="85813"/>
                    </a:lnTo>
                    <a:lnTo>
                      <a:pt x="105664" y="99682"/>
                    </a:lnTo>
                    <a:lnTo>
                      <a:pt x="119913" y="99682"/>
                    </a:lnTo>
                    <a:lnTo>
                      <a:pt x="119913" y="85432"/>
                    </a:lnTo>
                    <a:close/>
                  </a:path>
                  <a:path w="157480" h="157480">
                    <a:moveTo>
                      <a:pt x="134150" y="156768"/>
                    </a:moveTo>
                    <a:lnTo>
                      <a:pt x="119888" y="156768"/>
                    </a:lnTo>
                    <a:lnTo>
                      <a:pt x="119888" y="156997"/>
                    </a:lnTo>
                    <a:lnTo>
                      <a:pt x="134150" y="156997"/>
                    </a:lnTo>
                    <a:lnTo>
                      <a:pt x="134150" y="156768"/>
                    </a:lnTo>
                    <a:close/>
                  </a:path>
                  <a:path w="157480" h="157480">
                    <a:moveTo>
                      <a:pt x="134175" y="128231"/>
                    </a:moveTo>
                    <a:lnTo>
                      <a:pt x="119913" y="128231"/>
                    </a:lnTo>
                    <a:lnTo>
                      <a:pt x="119913" y="142481"/>
                    </a:lnTo>
                    <a:lnTo>
                      <a:pt x="134175" y="142481"/>
                    </a:lnTo>
                    <a:lnTo>
                      <a:pt x="134175" y="128231"/>
                    </a:lnTo>
                    <a:close/>
                  </a:path>
                  <a:path w="157480" h="157480">
                    <a:moveTo>
                      <a:pt x="134175" y="99695"/>
                    </a:moveTo>
                    <a:lnTo>
                      <a:pt x="119926" y="99695"/>
                    </a:lnTo>
                    <a:lnTo>
                      <a:pt x="119926" y="113944"/>
                    </a:lnTo>
                    <a:lnTo>
                      <a:pt x="134175" y="113944"/>
                    </a:lnTo>
                    <a:lnTo>
                      <a:pt x="134175" y="99695"/>
                    </a:lnTo>
                    <a:close/>
                  </a:path>
                  <a:path w="157480" h="157480">
                    <a:moveTo>
                      <a:pt x="148412" y="85432"/>
                    </a:moveTo>
                    <a:lnTo>
                      <a:pt x="134175" y="85432"/>
                    </a:lnTo>
                    <a:lnTo>
                      <a:pt x="134175" y="71196"/>
                    </a:lnTo>
                    <a:lnTo>
                      <a:pt x="119926" y="71196"/>
                    </a:lnTo>
                    <a:lnTo>
                      <a:pt x="119926" y="85445"/>
                    </a:lnTo>
                    <a:lnTo>
                      <a:pt x="134162" y="85445"/>
                    </a:lnTo>
                    <a:lnTo>
                      <a:pt x="134162" y="99682"/>
                    </a:lnTo>
                    <a:lnTo>
                      <a:pt x="148412" y="99682"/>
                    </a:lnTo>
                    <a:lnTo>
                      <a:pt x="148412" y="85432"/>
                    </a:lnTo>
                    <a:close/>
                  </a:path>
                  <a:path w="157480" h="157480">
                    <a:moveTo>
                      <a:pt x="148424" y="56921"/>
                    </a:moveTo>
                    <a:lnTo>
                      <a:pt x="134175" y="56921"/>
                    </a:lnTo>
                    <a:lnTo>
                      <a:pt x="134175" y="71170"/>
                    </a:lnTo>
                    <a:lnTo>
                      <a:pt x="148424" y="71170"/>
                    </a:lnTo>
                    <a:lnTo>
                      <a:pt x="148424" y="56921"/>
                    </a:lnTo>
                    <a:close/>
                  </a:path>
                  <a:path w="157480" h="157480">
                    <a:moveTo>
                      <a:pt x="148437" y="113957"/>
                    </a:moveTo>
                    <a:lnTo>
                      <a:pt x="134188" y="113957"/>
                    </a:lnTo>
                    <a:lnTo>
                      <a:pt x="134188" y="128206"/>
                    </a:lnTo>
                    <a:lnTo>
                      <a:pt x="148437" y="128206"/>
                    </a:lnTo>
                    <a:lnTo>
                      <a:pt x="148437" y="113957"/>
                    </a:lnTo>
                    <a:close/>
                  </a:path>
                  <a:path w="157480" h="157480">
                    <a:moveTo>
                      <a:pt x="148450" y="42570"/>
                    </a:moveTo>
                    <a:close/>
                  </a:path>
                  <a:path w="157480" h="157480">
                    <a:moveTo>
                      <a:pt x="156997" y="156730"/>
                    </a:moveTo>
                    <a:lnTo>
                      <a:pt x="148437" y="156730"/>
                    </a:lnTo>
                    <a:lnTo>
                      <a:pt x="148437" y="142494"/>
                    </a:lnTo>
                    <a:lnTo>
                      <a:pt x="134175" y="142494"/>
                    </a:lnTo>
                    <a:lnTo>
                      <a:pt x="134175" y="156743"/>
                    </a:lnTo>
                    <a:lnTo>
                      <a:pt x="148424" y="156743"/>
                    </a:lnTo>
                    <a:lnTo>
                      <a:pt x="148424" y="156997"/>
                    </a:lnTo>
                    <a:lnTo>
                      <a:pt x="156997" y="156997"/>
                    </a:lnTo>
                    <a:lnTo>
                      <a:pt x="156997" y="156730"/>
                    </a:lnTo>
                    <a:close/>
                  </a:path>
                  <a:path w="157480" h="157480">
                    <a:moveTo>
                      <a:pt x="156997" y="128219"/>
                    </a:moveTo>
                    <a:lnTo>
                      <a:pt x="148450" y="128219"/>
                    </a:lnTo>
                    <a:lnTo>
                      <a:pt x="148450" y="142468"/>
                    </a:lnTo>
                    <a:lnTo>
                      <a:pt x="156997" y="142468"/>
                    </a:lnTo>
                    <a:lnTo>
                      <a:pt x="156997" y="128219"/>
                    </a:lnTo>
                    <a:close/>
                  </a:path>
                  <a:path w="157480" h="157480">
                    <a:moveTo>
                      <a:pt x="156997" y="99733"/>
                    </a:moveTo>
                    <a:lnTo>
                      <a:pt x="148463" y="99733"/>
                    </a:lnTo>
                    <a:lnTo>
                      <a:pt x="148463" y="113982"/>
                    </a:lnTo>
                    <a:lnTo>
                      <a:pt x="156997" y="113982"/>
                    </a:lnTo>
                    <a:lnTo>
                      <a:pt x="156997" y="99733"/>
                    </a:lnTo>
                    <a:close/>
                  </a:path>
                  <a:path w="157480" h="157480">
                    <a:moveTo>
                      <a:pt x="156997" y="71170"/>
                    </a:moveTo>
                    <a:lnTo>
                      <a:pt x="148437" y="71170"/>
                    </a:lnTo>
                    <a:lnTo>
                      <a:pt x="148437" y="85420"/>
                    </a:lnTo>
                    <a:lnTo>
                      <a:pt x="156997" y="85420"/>
                    </a:lnTo>
                    <a:lnTo>
                      <a:pt x="156997" y="71170"/>
                    </a:lnTo>
                    <a:close/>
                  </a:path>
                  <a:path w="157480" h="157480">
                    <a:moveTo>
                      <a:pt x="156997" y="42633"/>
                    </a:moveTo>
                    <a:lnTo>
                      <a:pt x="148463" y="42633"/>
                    </a:lnTo>
                    <a:lnTo>
                      <a:pt x="148463" y="56883"/>
                    </a:lnTo>
                    <a:lnTo>
                      <a:pt x="156997" y="56883"/>
                    </a:lnTo>
                    <a:lnTo>
                      <a:pt x="156997" y="42633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 sz="1350"/>
              </a:p>
            </p:txBody>
          </p:sp>
          <p:sp>
            <p:nvSpPr>
              <p:cNvPr id="38" name="object 29">
                <a:extLst>
                  <a:ext uri="{FF2B5EF4-FFF2-40B4-BE49-F238E27FC236}">
                    <a16:creationId xmlns:a16="http://schemas.microsoft.com/office/drawing/2014/main" id="{41071782-4524-30BB-B270-43194617C1A1}"/>
                  </a:ext>
                </a:extLst>
              </p:cNvPr>
              <p:cNvSpPr/>
              <p:nvPr/>
            </p:nvSpPr>
            <p:spPr>
              <a:xfrm>
                <a:off x="16361080" y="1961825"/>
                <a:ext cx="122555" cy="85725"/>
              </a:xfrm>
              <a:custGeom>
                <a:avLst/>
                <a:gdLst/>
                <a:ahLst/>
                <a:cxnLst/>
                <a:rect l="l" t="t" r="r" b="b"/>
                <a:pathLst>
                  <a:path w="122555" h="85725">
                    <a:moveTo>
                      <a:pt x="28486" y="279"/>
                    </a:moveTo>
                    <a:lnTo>
                      <a:pt x="14249" y="279"/>
                    </a:lnTo>
                    <a:lnTo>
                      <a:pt x="14249" y="0"/>
                    </a:lnTo>
                    <a:lnTo>
                      <a:pt x="0" y="0"/>
                    </a:lnTo>
                    <a:lnTo>
                      <a:pt x="0" y="292"/>
                    </a:lnTo>
                    <a:lnTo>
                      <a:pt x="14236" y="292"/>
                    </a:lnTo>
                    <a:lnTo>
                      <a:pt x="14236" y="14528"/>
                    </a:lnTo>
                    <a:lnTo>
                      <a:pt x="28486" y="14528"/>
                    </a:lnTo>
                    <a:lnTo>
                      <a:pt x="28486" y="279"/>
                    </a:lnTo>
                    <a:close/>
                  </a:path>
                  <a:path w="122555" h="85725">
                    <a:moveTo>
                      <a:pt x="56972" y="28752"/>
                    </a:moveTo>
                    <a:lnTo>
                      <a:pt x="42735" y="28752"/>
                    </a:lnTo>
                    <a:lnTo>
                      <a:pt x="42735" y="14528"/>
                    </a:lnTo>
                    <a:lnTo>
                      <a:pt x="28486" y="14528"/>
                    </a:lnTo>
                    <a:lnTo>
                      <a:pt x="28486" y="28778"/>
                    </a:lnTo>
                    <a:lnTo>
                      <a:pt x="42722" y="28778"/>
                    </a:lnTo>
                    <a:lnTo>
                      <a:pt x="42722" y="43014"/>
                    </a:lnTo>
                    <a:lnTo>
                      <a:pt x="56972" y="43014"/>
                    </a:lnTo>
                    <a:lnTo>
                      <a:pt x="56972" y="28752"/>
                    </a:lnTo>
                    <a:close/>
                  </a:path>
                  <a:path w="122555" h="85725">
                    <a:moveTo>
                      <a:pt x="56997" y="254"/>
                    </a:moveTo>
                    <a:lnTo>
                      <a:pt x="42760" y="254"/>
                    </a:lnTo>
                    <a:lnTo>
                      <a:pt x="42760" y="0"/>
                    </a:lnTo>
                    <a:lnTo>
                      <a:pt x="28511" y="0"/>
                    </a:lnTo>
                    <a:lnTo>
                      <a:pt x="28511" y="266"/>
                    </a:lnTo>
                    <a:lnTo>
                      <a:pt x="42748" y="266"/>
                    </a:lnTo>
                    <a:lnTo>
                      <a:pt x="42748" y="14503"/>
                    </a:lnTo>
                    <a:lnTo>
                      <a:pt x="56997" y="14503"/>
                    </a:lnTo>
                    <a:lnTo>
                      <a:pt x="56997" y="254"/>
                    </a:lnTo>
                    <a:close/>
                  </a:path>
                  <a:path w="122555" h="85725">
                    <a:moveTo>
                      <a:pt x="71259" y="14516"/>
                    </a:moveTo>
                    <a:lnTo>
                      <a:pt x="57010" y="14516"/>
                    </a:lnTo>
                    <a:lnTo>
                      <a:pt x="57010" y="28765"/>
                    </a:lnTo>
                    <a:lnTo>
                      <a:pt x="71259" y="28765"/>
                    </a:lnTo>
                    <a:lnTo>
                      <a:pt x="71259" y="14516"/>
                    </a:lnTo>
                    <a:close/>
                  </a:path>
                  <a:path w="122555" h="85725">
                    <a:moveTo>
                      <a:pt x="71285" y="0"/>
                    </a:moveTo>
                    <a:lnTo>
                      <a:pt x="57035" y="0"/>
                    </a:lnTo>
                    <a:lnTo>
                      <a:pt x="57035" y="215"/>
                    </a:lnTo>
                    <a:lnTo>
                      <a:pt x="71285" y="215"/>
                    </a:lnTo>
                    <a:lnTo>
                      <a:pt x="71285" y="0"/>
                    </a:lnTo>
                    <a:close/>
                  </a:path>
                  <a:path w="122555" h="85725">
                    <a:moveTo>
                      <a:pt x="85496" y="57302"/>
                    </a:moveTo>
                    <a:lnTo>
                      <a:pt x="71272" y="57302"/>
                    </a:lnTo>
                    <a:lnTo>
                      <a:pt x="71272" y="43065"/>
                    </a:lnTo>
                    <a:lnTo>
                      <a:pt x="57023" y="43065"/>
                    </a:lnTo>
                    <a:lnTo>
                      <a:pt x="57023" y="57315"/>
                    </a:lnTo>
                    <a:lnTo>
                      <a:pt x="71247" y="57315"/>
                    </a:lnTo>
                    <a:lnTo>
                      <a:pt x="71247" y="71551"/>
                    </a:lnTo>
                    <a:lnTo>
                      <a:pt x="85496" y="71551"/>
                    </a:lnTo>
                    <a:lnTo>
                      <a:pt x="85496" y="57302"/>
                    </a:lnTo>
                    <a:close/>
                  </a:path>
                  <a:path w="122555" h="85725">
                    <a:moveTo>
                      <a:pt x="85521" y="28778"/>
                    </a:moveTo>
                    <a:lnTo>
                      <a:pt x="71272" y="28778"/>
                    </a:lnTo>
                    <a:lnTo>
                      <a:pt x="71272" y="43027"/>
                    </a:lnTo>
                    <a:lnTo>
                      <a:pt x="85521" y="43027"/>
                    </a:lnTo>
                    <a:lnTo>
                      <a:pt x="85521" y="28778"/>
                    </a:lnTo>
                    <a:close/>
                  </a:path>
                  <a:path w="122555" h="85725">
                    <a:moveTo>
                      <a:pt x="85547" y="228"/>
                    </a:moveTo>
                    <a:lnTo>
                      <a:pt x="71297" y="228"/>
                    </a:lnTo>
                    <a:lnTo>
                      <a:pt x="71297" y="14478"/>
                    </a:lnTo>
                    <a:lnTo>
                      <a:pt x="85547" y="14478"/>
                    </a:lnTo>
                    <a:lnTo>
                      <a:pt x="85547" y="228"/>
                    </a:lnTo>
                    <a:close/>
                  </a:path>
                  <a:path w="122555" h="85725">
                    <a:moveTo>
                      <a:pt x="85559" y="71589"/>
                    </a:moveTo>
                    <a:close/>
                  </a:path>
                  <a:path w="122555" h="85725">
                    <a:moveTo>
                      <a:pt x="99783" y="43040"/>
                    </a:moveTo>
                    <a:lnTo>
                      <a:pt x="85534" y="43040"/>
                    </a:lnTo>
                    <a:lnTo>
                      <a:pt x="85534" y="57289"/>
                    </a:lnTo>
                    <a:lnTo>
                      <a:pt x="99783" y="57289"/>
                    </a:lnTo>
                    <a:lnTo>
                      <a:pt x="99783" y="43040"/>
                    </a:lnTo>
                    <a:close/>
                  </a:path>
                  <a:path w="122555" h="85725">
                    <a:moveTo>
                      <a:pt x="99809" y="14490"/>
                    </a:moveTo>
                    <a:lnTo>
                      <a:pt x="85559" y="14490"/>
                    </a:lnTo>
                    <a:lnTo>
                      <a:pt x="85559" y="28740"/>
                    </a:lnTo>
                    <a:lnTo>
                      <a:pt x="99809" y="28740"/>
                    </a:lnTo>
                    <a:lnTo>
                      <a:pt x="99809" y="14490"/>
                    </a:lnTo>
                    <a:close/>
                  </a:path>
                  <a:path w="122555" h="85725">
                    <a:moveTo>
                      <a:pt x="99809" y="0"/>
                    </a:moveTo>
                    <a:lnTo>
                      <a:pt x="85559" y="0"/>
                    </a:lnTo>
                    <a:lnTo>
                      <a:pt x="85559" y="215"/>
                    </a:lnTo>
                    <a:lnTo>
                      <a:pt x="99809" y="215"/>
                    </a:lnTo>
                    <a:lnTo>
                      <a:pt x="99809" y="0"/>
                    </a:lnTo>
                    <a:close/>
                  </a:path>
                  <a:path w="122555" h="85725">
                    <a:moveTo>
                      <a:pt x="99847" y="57315"/>
                    </a:moveTo>
                    <a:close/>
                  </a:path>
                  <a:path w="122555" h="85725">
                    <a:moveTo>
                      <a:pt x="114071" y="28752"/>
                    </a:moveTo>
                    <a:lnTo>
                      <a:pt x="99822" y="28752"/>
                    </a:lnTo>
                    <a:lnTo>
                      <a:pt x="99822" y="43002"/>
                    </a:lnTo>
                    <a:lnTo>
                      <a:pt x="114071" y="43002"/>
                    </a:lnTo>
                    <a:lnTo>
                      <a:pt x="114071" y="28752"/>
                    </a:lnTo>
                    <a:close/>
                  </a:path>
                  <a:path w="122555" h="85725">
                    <a:moveTo>
                      <a:pt x="114071" y="228"/>
                    </a:moveTo>
                    <a:lnTo>
                      <a:pt x="99822" y="228"/>
                    </a:lnTo>
                    <a:lnTo>
                      <a:pt x="99822" y="14478"/>
                    </a:lnTo>
                    <a:lnTo>
                      <a:pt x="114071" y="14478"/>
                    </a:lnTo>
                    <a:lnTo>
                      <a:pt x="114071" y="228"/>
                    </a:lnTo>
                    <a:close/>
                  </a:path>
                  <a:path w="122555" h="85725">
                    <a:moveTo>
                      <a:pt x="114134" y="43027"/>
                    </a:moveTo>
                    <a:close/>
                  </a:path>
                  <a:path w="122555" h="85725">
                    <a:moveTo>
                      <a:pt x="122224" y="71170"/>
                    </a:moveTo>
                    <a:lnTo>
                      <a:pt x="113665" y="71170"/>
                    </a:lnTo>
                    <a:lnTo>
                      <a:pt x="113665" y="85420"/>
                    </a:lnTo>
                    <a:lnTo>
                      <a:pt x="122224" y="85420"/>
                    </a:lnTo>
                    <a:lnTo>
                      <a:pt x="122224" y="71170"/>
                    </a:lnTo>
                    <a:close/>
                  </a:path>
                  <a:path w="122555" h="85725">
                    <a:moveTo>
                      <a:pt x="122224" y="14490"/>
                    </a:moveTo>
                    <a:lnTo>
                      <a:pt x="114084" y="14490"/>
                    </a:lnTo>
                    <a:lnTo>
                      <a:pt x="114084" y="28740"/>
                    </a:lnTo>
                    <a:lnTo>
                      <a:pt x="122224" y="28740"/>
                    </a:lnTo>
                    <a:lnTo>
                      <a:pt x="122224" y="14490"/>
                    </a:lnTo>
                    <a:close/>
                  </a:path>
                  <a:path w="122555" h="85725">
                    <a:moveTo>
                      <a:pt x="122224" y="0"/>
                    </a:moveTo>
                    <a:lnTo>
                      <a:pt x="114084" y="0"/>
                    </a:lnTo>
                    <a:lnTo>
                      <a:pt x="114084" y="241"/>
                    </a:lnTo>
                    <a:lnTo>
                      <a:pt x="122224" y="241"/>
                    </a:lnTo>
                    <a:lnTo>
                      <a:pt x="122224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 sz="1350"/>
              </a:p>
            </p:txBody>
          </p:sp>
        </p:grpSp>
        <p:grpSp>
          <p:nvGrpSpPr>
            <p:cNvPr id="13" name="object 30">
              <a:extLst>
                <a:ext uri="{FF2B5EF4-FFF2-40B4-BE49-F238E27FC236}">
                  <a16:creationId xmlns:a16="http://schemas.microsoft.com/office/drawing/2014/main" id="{247C03BA-8F30-0E28-814F-F09B2F138863}"/>
                </a:ext>
              </a:extLst>
            </p:cNvPr>
            <p:cNvGrpSpPr/>
            <p:nvPr/>
          </p:nvGrpSpPr>
          <p:grpSpPr>
            <a:xfrm>
              <a:off x="9203257" y="1576979"/>
              <a:ext cx="390103" cy="390103"/>
              <a:chOff x="15604535" y="2173553"/>
              <a:chExt cx="666115" cy="666115"/>
            </a:xfrm>
          </p:grpSpPr>
          <p:sp>
            <p:nvSpPr>
              <p:cNvPr id="34" name="object 31">
                <a:extLst>
                  <a:ext uri="{FF2B5EF4-FFF2-40B4-BE49-F238E27FC236}">
                    <a16:creationId xmlns:a16="http://schemas.microsoft.com/office/drawing/2014/main" id="{16F96CF1-611A-4C6B-20EE-D2F4A0A84732}"/>
                  </a:ext>
                </a:extLst>
              </p:cNvPr>
              <p:cNvSpPr/>
              <p:nvPr/>
            </p:nvSpPr>
            <p:spPr>
              <a:xfrm>
                <a:off x="15604528" y="2173560"/>
                <a:ext cx="666115" cy="666115"/>
              </a:xfrm>
              <a:custGeom>
                <a:avLst/>
                <a:gdLst/>
                <a:ahLst/>
                <a:cxnLst/>
                <a:rect l="l" t="t" r="r" b="b"/>
                <a:pathLst>
                  <a:path w="666115" h="666114">
                    <a:moveTo>
                      <a:pt x="333044" y="444055"/>
                    </a:moveTo>
                    <a:lnTo>
                      <a:pt x="222021" y="333044"/>
                    </a:lnTo>
                    <a:lnTo>
                      <a:pt x="111010" y="444055"/>
                    </a:lnTo>
                    <a:lnTo>
                      <a:pt x="0" y="555066"/>
                    </a:lnTo>
                    <a:lnTo>
                      <a:pt x="111010" y="666076"/>
                    </a:lnTo>
                    <a:lnTo>
                      <a:pt x="222021" y="555066"/>
                    </a:lnTo>
                    <a:lnTo>
                      <a:pt x="333044" y="444055"/>
                    </a:lnTo>
                    <a:close/>
                  </a:path>
                  <a:path w="666115" h="666114">
                    <a:moveTo>
                      <a:pt x="666076" y="111010"/>
                    </a:moveTo>
                    <a:lnTo>
                      <a:pt x="555066" y="0"/>
                    </a:lnTo>
                    <a:lnTo>
                      <a:pt x="444055" y="111010"/>
                    </a:lnTo>
                    <a:lnTo>
                      <a:pt x="333044" y="222021"/>
                    </a:lnTo>
                    <a:lnTo>
                      <a:pt x="444055" y="333044"/>
                    </a:lnTo>
                    <a:lnTo>
                      <a:pt x="555066" y="222021"/>
                    </a:lnTo>
                    <a:lnTo>
                      <a:pt x="666076" y="111010"/>
                    </a:lnTo>
                    <a:close/>
                  </a:path>
                </a:pathLst>
              </a:custGeom>
              <a:solidFill>
                <a:srgbClr val="1FD6F9"/>
              </a:solidFill>
            </p:spPr>
            <p:txBody>
              <a:bodyPr wrap="square" lIns="0" tIns="0" rIns="0" bIns="0" rtlCol="0"/>
              <a:lstStyle/>
              <a:p>
                <a:endParaRPr sz="1350"/>
              </a:p>
            </p:txBody>
          </p:sp>
          <p:sp>
            <p:nvSpPr>
              <p:cNvPr id="35" name="object 32">
                <a:extLst>
                  <a:ext uri="{FF2B5EF4-FFF2-40B4-BE49-F238E27FC236}">
                    <a16:creationId xmlns:a16="http://schemas.microsoft.com/office/drawing/2014/main" id="{FA603991-B081-A58E-6450-251FE9688696}"/>
                  </a:ext>
                </a:extLst>
              </p:cNvPr>
              <p:cNvSpPr/>
              <p:nvPr/>
            </p:nvSpPr>
            <p:spPr>
              <a:xfrm>
                <a:off x="16059658" y="2189206"/>
                <a:ext cx="211454" cy="191135"/>
              </a:xfrm>
              <a:custGeom>
                <a:avLst/>
                <a:gdLst/>
                <a:ahLst/>
                <a:cxnLst/>
                <a:rect l="l" t="t" r="r" b="b"/>
                <a:pathLst>
                  <a:path w="211455" h="191135">
                    <a:moveTo>
                      <a:pt x="5219" y="92900"/>
                    </a:moveTo>
                    <a:lnTo>
                      <a:pt x="5118" y="92735"/>
                    </a:lnTo>
                    <a:lnTo>
                      <a:pt x="0" y="92735"/>
                    </a:lnTo>
                    <a:lnTo>
                      <a:pt x="0" y="97840"/>
                    </a:lnTo>
                    <a:lnTo>
                      <a:pt x="114" y="98005"/>
                    </a:lnTo>
                    <a:lnTo>
                      <a:pt x="5219" y="98005"/>
                    </a:lnTo>
                    <a:lnTo>
                      <a:pt x="5219" y="92900"/>
                    </a:lnTo>
                    <a:close/>
                  </a:path>
                  <a:path w="211455" h="191135">
                    <a:moveTo>
                      <a:pt x="28333" y="115951"/>
                    </a:moveTo>
                    <a:lnTo>
                      <a:pt x="23228" y="115951"/>
                    </a:lnTo>
                    <a:lnTo>
                      <a:pt x="23228" y="121069"/>
                    </a:lnTo>
                    <a:lnTo>
                      <a:pt x="28333" y="121069"/>
                    </a:lnTo>
                    <a:lnTo>
                      <a:pt x="28333" y="115951"/>
                    </a:lnTo>
                    <a:close/>
                  </a:path>
                  <a:path w="211455" h="191135">
                    <a:moveTo>
                      <a:pt x="28448" y="92900"/>
                    </a:moveTo>
                    <a:lnTo>
                      <a:pt x="28333" y="92735"/>
                    </a:lnTo>
                    <a:lnTo>
                      <a:pt x="23228" y="92735"/>
                    </a:lnTo>
                    <a:lnTo>
                      <a:pt x="23228" y="97840"/>
                    </a:lnTo>
                    <a:lnTo>
                      <a:pt x="23329" y="98005"/>
                    </a:lnTo>
                    <a:lnTo>
                      <a:pt x="28448" y="98005"/>
                    </a:lnTo>
                    <a:lnTo>
                      <a:pt x="28448" y="92900"/>
                    </a:lnTo>
                    <a:close/>
                  </a:path>
                  <a:path w="211455" h="191135">
                    <a:moveTo>
                      <a:pt x="28448" y="69672"/>
                    </a:moveTo>
                    <a:lnTo>
                      <a:pt x="23329" y="69672"/>
                    </a:lnTo>
                    <a:lnTo>
                      <a:pt x="23329" y="74777"/>
                    </a:lnTo>
                    <a:lnTo>
                      <a:pt x="28448" y="74777"/>
                    </a:lnTo>
                    <a:lnTo>
                      <a:pt x="28448" y="69672"/>
                    </a:lnTo>
                    <a:close/>
                  </a:path>
                  <a:path w="211455" h="191135">
                    <a:moveTo>
                      <a:pt x="51549" y="139179"/>
                    </a:moveTo>
                    <a:lnTo>
                      <a:pt x="46443" y="139179"/>
                    </a:lnTo>
                    <a:lnTo>
                      <a:pt x="46443" y="144284"/>
                    </a:lnTo>
                    <a:lnTo>
                      <a:pt x="51549" y="144284"/>
                    </a:lnTo>
                    <a:lnTo>
                      <a:pt x="51549" y="139179"/>
                    </a:lnTo>
                    <a:close/>
                  </a:path>
                  <a:path w="211455" h="191135">
                    <a:moveTo>
                      <a:pt x="51549" y="115951"/>
                    </a:moveTo>
                    <a:lnTo>
                      <a:pt x="46443" y="115951"/>
                    </a:lnTo>
                    <a:lnTo>
                      <a:pt x="46443" y="121069"/>
                    </a:lnTo>
                    <a:lnTo>
                      <a:pt x="51549" y="121069"/>
                    </a:lnTo>
                    <a:lnTo>
                      <a:pt x="51549" y="115951"/>
                    </a:lnTo>
                    <a:close/>
                  </a:path>
                  <a:path w="211455" h="191135">
                    <a:moveTo>
                      <a:pt x="51663" y="92900"/>
                    </a:moveTo>
                    <a:lnTo>
                      <a:pt x="51549" y="92735"/>
                    </a:lnTo>
                    <a:lnTo>
                      <a:pt x="46443" y="92735"/>
                    </a:lnTo>
                    <a:lnTo>
                      <a:pt x="46443" y="97840"/>
                    </a:lnTo>
                    <a:lnTo>
                      <a:pt x="46558" y="98005"/>
                    </a:lnTo>
                    <a:lnTo>
                      <a:pt x="51663" y="98005"/>
                    </a:lnTo>
                    <a:lnTo>
                      <a:pt x="51663" y="92900"/>
                    </a:lnTo>
                    <a:close/>
                  </a:path>
                  <a:path w="211455" h="191135">
                    <a:moveTo>
                      <a:pt x="51663" y="69672"/>
                    </a:moveTo>
                    <a:lnTo>
                      <a:pt x="46558" y="69672"/>
                    </a:lnTo>
                    <a:lnTo>
                      <a:pt x="46558" y="74777"/>
                    </a:lnTo>
                    <a:lnTo>
                      <a:pt x="51663" y="74777"/>
                    </a:lnTo>
                    <a:lnTo>
                      <a:pt x="51663" y="69672"/>
                    </a:lnTo>
                    <a:close/>
                  </a:path>
                  <a:path w="211455" h="191135">
                    <a:moveTo>
                      <a:pt x="51663" y="46443"/>
                    </a:moveTo>
                    <a:lnTo>
                      <a:pt x="46558" y="46443"/>
                    </a:lnTo>
                    <a:lnTo>
                      <a:pt x="46558" y="51562"/>
                    </a:lnTo>
                    <a:lnTo>
                      <a:pt x="51663" y="51562"/>
                    </a:lnTo>
                    <a:lnTo>
                      <a:pt x="51663" y="46443"/>
                    </a:lnTo>
                    <a:close/>
                  </a:path>
                  <a:path w="211455" h="191135">
                    <a:moveTo>
                      <a:pt x="74917" y="162407"/>
                    </a:moveTo>
                    <a:lnTo>
                      <a:pt x="74777" y="162407"/>
                    </a:lnTo>
                    <a:lnTo>
                      <a:pt x="69799" y="162407"/>
                    </a:lnTo>
                    <a:lnTo>
                      <a:pt x="69672" y="162407"/>
                    </a:lnTo>
                    <a:lnTo>
                      <a:pt x="69672" y="167513"/>
                    </a:lnTo>
                    <a:lnTo>
                      <a:pt x="69799" y="167513"/>
                    </a:lnTo>
                    <a:lnTo>
                      <a:pt x="74777" y="167513"/>
                    </a:lnTo>
                    <a:lnTo>
                      <a:pt x="74917" y="167513"/>
                    </a:lnTo>
                    <a:lnTo>
                      <a:pt x="74917" y="162407"/>
                    </a:lnTo>
                    <a:close/>
                  </a:path>
                  <a:path w="211455" h="191135">
                    <a:moveTo>
                      <a:pt x="74917" y="139179"/>
                    </a:moveTo>
                    <a:lnTo>
                      <a:pt x="74777" y="139179"/>
                    </a:lnTo>
                    <a:lnTo>
                      <a:pt x="69799" y="139179"/>
                    </a:lnTo>
                    <a:lnTo>
                      <a:pt x="69672" y="139179"/>
                    </a:lnTo>
                    <a:lnTo>
                      <a:pt x="69672" y="144284"/>
                    </a:lnTo>
                    <a:lnTo>
                      <a:pt x="69799" y="144284"/>
                    </a:lnTo>
                    <a:lnTo>
                      <a:pt x="74777" y="144284"/>
                    </a:lnTo>
                    <a:lnTo>
                      <a:pt x="74917" y="144284"/>
                    </a:lnTo>
                    <a:lnTo>
                      <a:pt x="74917" y="139179"/>
                    </a:lnTo>
                    <a:close/>
                  </a:path>
                  <a:path w="211455" h="191135">
                    <a:moveTo>
                      <a:pt x="74917" y="115951"/>
                    </a:moveTo>
                    <a:lnTo>
                      <a:pt x="74777" y="115951"/>
                    </a:lnTo>
                    <a:lnTo>
                      <a:pt x="69799" y="115951"/>
                    </a:lnTo>
                    <a:lnTo>
                      <a:pt x="69672" y="115951"/>
                    </a:lnTo>
                    <a:lnTo>
                      <a:pt x="69672" y="121069"/>
                    </a:lnTo>
                    <a:lnTo>
                      <a:pt x="69799" y="121069"/>
                    </a:lnTo>
                    <a:lnTo>
                      <a:pt x="74777" y="121069"/>
                    </a:lnTo>
                    <a:lnTo>
                      <a:pt x="74917" y="121069"/>
                    </a:lnTo>
                    <a:lnTo>
                      <a:pt x="74917" y="115951"/>
                    </a:lnTo>
                    <a:close/>
                  </a:path>
                  <a:path w="211455" h="191135">
                    <a:moveTo>
                      <a:pt x="74917" y="92735"/>
                    </a:moveTo>
                    <a:lnTo>
                      <a:pt x="74777" y="92735"/>
                    </a:lnTo>
                    <a:lnTo>
                      <a:pt x="69799" y="92735"/>
                    </a:lnTo>
                    <a:lnTo>
                      <a:pt x="69672" y="92735"/>
                    </a:lnTo>
                    <a:lnTo>
                      <a:pt x="69672" y="97840"/>
                    </a:lnTo>
                    <a:lnTo>
                      <a:pt x="69786" y="98005"/>
                    </a:lnTo>
                    <a:lnTo>
                      <a:pt x="74891" y="98005"/>
                    </a:lnTo>
                    <a:lnTo>
                      <a:pt x="74917" y="97840"/>
                    </a:lnTo>
                    <a:lnTo>
                      <a:pt x="74917" y="92900"/>
                    </a:lnTo>
                    <a:lnTo>
                      <a:pt x="74917" y="92735"/>
                    </a:lnTo>
                    <a:close/>
                  </a:path>
                  <a:path w="211455" h="191135">
                    <a:moveTo>
                      <a:pt x="74917" y="69672"/>
                    </a:moveTo>
                    <a:lnTo>
                      <a:pt x="69799" y="69672"/>
                    </a:lnTo>
                    <a:lnTo>
                      <a:pt x="69786" y="74777"/>
                    </a:lnTo>
                    <a:lnTo>
                      <a:pt x="74891" y="74777"/>
                    </a:lnTo>
                    <a:lnTo>
                      <a:pt x="74917" y="69672"/>
                    </a:lnTo>
                    <a:close/>
                  </a:path>
                  <a:path w="211455" h="191135">
                    <a:moveTo>
                      <a:pt x="74917" y="46443"/>
                    </a:moveTo>
                    <a:lnTo>
                      <a:pt x="69799" y="46443"/>
                    </a:lnTo>
                    <a:lnTo>
                      <a:pt x="69786" y="51562"/>
                    </a:lnTo>
                    <a:lnTo>
                      <a:pt x="74891" y="51562"/>
                    </a:lnTo>
                    <a:lnTo>
                      <a:pt x="74917" y="46443"/>
                    </a:lnTo>
                    <a:close/>
                  </a:path>
                  <a:path w="211455" h="191135">
                    <a:moveTo>
                      <a:pt x="74917" y="23228"/>
                    </a:moveTo>
                    <a:lnTo>
                      <a:pt x="69799" y="23228"/>
                    </a:lnTo>
                    <a:lnTo>
                      <a:pt x="69786" y="28333"/>
                    </a:lnTo>
                    <a:lnTo>
                      <a:pt x="74891" y="28333"/>
                    </a:lnTo>
                    <a:lnTo>
                      <a:pt x="74917" y="23228"/>
                    </a:lnTo>
                    <a:close/>
                  </a:path>
                  <a:path w="211455" h="191135">
                    <a:moveTo>
                      <a:pt x="98132" y="185623"/>
                    </a:moveTo>
                    <a:lnTo>
                      <a:pt x="93027" y="185623"/>
                    </a:lnTo>
                    <a:lnTo>
                      <a:pt x="93027" y="190741"/>
                    </a:lnTo>
                    <a:lnTo>
                      <a:pt x="98132" y="190741"/>
                    </a:lnTo>
                    <a:lnTo>
                      <a:pt x="98132" y="185623"/>
                    </a:lnTo>
                    <a:close/>
                  </a:path>
                  <a:path w="211455" h="191135">
                    <a:moveTo>
                      <a:pt x="98132" y="162407"/>
                    </a:moveTo>
                    <a:lnTo>
                      <a:pt x="93027" y="162407"/>
                    </a:lnTo>
                    <a:lnTo>
                      <a:pt x="93027" y="167513"/>
                    </a:lnTo>
                    <a:lnTo>
                      <a:pt x="98132" y="167513"/>
                    </a:lnTo>
                    <a:lnTo>
                      <a:pt x="98132" y="162407"/>
                    </a:lnTo>
                    <a:close/>
                  </a:path>
                  <a:path w="211455" h="191135">
                    <a:moveTo>
                      <a:pt x="98132" y="139179"/>
                    </a:moveTo>
                    <a:lnTo>
                      <a:pt x="93027" y="139179"/>
                    </a:lnTo>
                    <a:lnTo>
                      <a:pt x="93027" y="144284"/>
                    </a:lnTo>
                    <a:lnTo>
                      <a:pt x="98132" y="144284"/>
                    </a:lnTo>
                    <a:lnTo>
                      <a:pt x="98132" y="139179"/>
                    </a:lnTo>
                    <a:close/>
                  </a:path>
                  <a:path w="211455" h="191135">
                    <a:moveTo>
                      <a:pt x="98132" y="115951"/>
                    </a:moveTo>
                    <a:lnTo>
                      <a:pt x="93027" y="115951"/>
                    </a:lnTo>
                    <a:lnTo>
                      <a:pt x="93027" y="121069"/>
                    </a:lnTo>
                    <a:lnTo>
                      <a:pt x="98132" y="121069"/>
                    </a:lnTo>
                    <a:lnTo>
                      <a:pt x="98132" y="115951"/>
                    </a:lnTo>
                    <a:close/>
                  </a:path>
                  <a:path w="211455" h="191135">
                    <a:moveTo>
                      <a:pt x="98132" y="92735"/>
                    </a:moveTo>
                    <a:lnTo>
                      <a:pt x="93027" y="92735"/>
                    </a:lnTo>
                    <a:lnTo>
                      <a:pt x="93027" y="92900"/>
                    </a:lnTo>
                    <a:lnTo>
                      <a:pt x="93027" y="97840"/>
                    </a:lnTo>
                    <a:lnTo>
                      <a:pt x="93027" y="98005"/>
                    </a:lnTo>
                    <a:lnTo>
                      <a:pt x="98132" y="98005"/>
                    </a:lnTo>
                    <a:lnTo>
                      <a:pt x="98132" y="97840"/>
                    </a:lnTo>
                    <a:lnTo>
                      <a:pt x="98132" y="92900"/>
                    </a:lnTo>
                    <a:lnTo>
                      <a:pt x="98132" y="92735"/>
                    </a:lnTo>
                    <a:close/>
                  </a:path>
                  <a:path w="211455" h="191135">
                    <a:moveTo>
                      <a:pt x="98132" y="69672"/>
                    </a:moveTo>
                    <a:lnTo>
                      <a:pt x="93027" y="69672"/>
                    </a:lnTo>
                    <a:lnTo>
                      <a:pt x="93027" y="74777"/>
                    </a:lnTo>
                    <a:lnTo>
                      <a:pt x="98132" y="74777"/>
                    </a:lnTo>
                    <a:lnTo>
                      <a:pt x="98132" y="69672"/>
                    </a:lnTo>
                    <a:close/>
                  </a:path>
                  <a:path w="211455" h="191135">
                    <a:moveTo>
                      <a:pt x="98132" y="46443"/>
                    </a:moveTo>
                    <a:lnTo>
                      <a:pt x="93027" y="46443"/>
                    </a:lnTo>
                    <a:lnTo>
                      <a:pt x="93027" y="51562"/>
                    </a:lnTo>
                    <a:lnTo>
                      <a:pt x="98132" y="51562"/>
                    </a:lnTo>
                    <a:lnTo>
                      <a:pt x="98132" y="46443"/>
                    </a:lnTo>
                    <a:close/>
                  </a:path>
                  <a:path w="211455" h="191135">
                    <a:moveTo>
                      <a:pt x="98132" y="23228"/>
                    </a:moveTo>
                    <a:lnTo>
                      <a:pt x="93027" y="23228"/>
                    </a:lnTo>
                    <a:lnTo>
                      <a:pt x="93027" y="28333"/>
                    </a:lnTo>
                    <a:lnTo>
                      <a:pt x="98132" y="28333"/>
                    </a:lnTo>
                    <a:lnTo>
                      <a:pt x="98132" y="23228"/>
                    </a:lnTo>
                    <a:close/>
                  </a:path>
                  <a:path w="211455" h="191135">
                    <a:moveTo>
                      <a:pt x="98132" y="0"/>
                    </a:moveTo>
                    <a:lnTo>
                      <a:pt x="93027" y="0"/>
                    </a:lnTo>
                    <a:lnTo>
                      <a:pt x="93027" y="5105"/>
                    </a:lnTo>
                    <a:lnTo>
                      <a:pt x="98132" y="5105"/>
                    </a:lnTo>
                    <a:lnTo>
                      <a:pt x="98132" y="0"/>
                    </a:lnTo>
                    <a:close/>
                  </a:path>
                  <a:path w="211455" h="191135">
                    <a:moveTo>
                      <a:pt x="120675" y="185623"/>
                    </a:moveTo>
                    <a:lnTo>
                      <a:pt x="116243" y="185623"/>
                    </a:lnTo>
                    <a:lnTo>
                      <a:pt x="116243" y="190068"/>
                    </a:lnTo>
                    <a:lnTo>
                      <a:pt x="120675" y="185623"/>
                    </a:lnTo>
                    <a:close/>
                  </a:path>
                  <a:path w="211455" h="191135">
                    <a:moveTo>
                      <a:pt x="120688" y="5105"/>
                    </a:moveTo>
                    <a:lnTo>
                      <a:pt x="116243" y="660"/>
                    </a:lnTo>
                    <a:lnTo>
                      <a:pt x="116243" y="5105"/>
                    </a:lnTo>
                    <a:lnTo>
                      <a:pt x="120688" y="5105"/>
                    </a:lnTo>
                    <a:close/>
                  </a:path>
                  <a:path w="211455" h="191135">
                    <a:moveTo>
                      <a:pt x="121348" y="162407"/>
                    </a:moveTo>
                    <a:lnTo>
                      <a:pt x="116243" y="162407"/>
                    </a:lnTo>
                    <a:lnTo>
                      <a:pt x="116243" y="167513"/>
                    </a:lnTo>
                    <a:lnTo>
                      <a:pt x="121348" y="167513"/>
                    </a:lnTo>
                    <a:lnTo>
                      <a:pt x="121348" y="162407"/>
                    </a:lnTo>
                    <a:close/>
                  </a:path>
                  <a:path w="211455" h="191135">
                    <a:moveTo>
                      <a:pt x="121348" y="139179"/>
                    </a:moveTo>
                    <a:lnTo>
                      <a:pt x="116243" y="139179"/>
                    </a:lnTo>
                    <a:lnTo>
                      <a:pt x="116243" y="144284"/>
                    </a:lnTo>
                    <a:lnTo>
                      <a:pt x="121348" y="144284"/>
                    </a:lnTo>
                    <a:lnTo>
                      <a:pt x="121348" y="139179"/>
                    </a:lnTo>
                    <a:close/>
                  </a:path>
                  <a:path w="211455" h="191135">
                    <a:moveTo>
                      <a:pt x="121348" y="115951"/>
                    </a:moveTo>
                    <a:lnTo>
                      <a:pt x="116243" y="115951"/>
                    </a:lnTo>
                    <a:lnTo>
                      <a:pt x="116243" y="121069"/>
                    </a:lnTo>
                    <a:lnTo>
                      <a:pt x="121348" y="121069"/>
                    </a:lnTo>
                    <a:lnTo>
                      <a:pt x="121348" y="115951"/>
                    </a:lnTo>
                    <a:close/>
                  </a:path>
                  <a:path w="211455" h="191135">
                    <a:moveTo>
                      <a:pt x="121348" y="92735"/>
                    </a:moveTo>
                    <a:lnTo>
                      <a:pt x="116243" y="92735"/>
                    </a:lnTo>
                    <a:lnTo>
                      <a:pt x="116243" y="92900"/>
                    </a:lnTo>
                    <a:lnTo>
                      <a:pt x="116243" y="97840"/>
                    </a:lnTo>
                    <a:lnTo>
                      <a:pt x="116243" y="98005"/>
                    </a:lnTo>
                    <a:lnTo>
                      <a:pt x="121348" y="98005"/>
                    </a:lnTo>
                    <a:lnTo>
                      <a:pt x="121348" y="97840"/>
                    </a:lnTo>
                    <a:lnTo>
                      <a:pt x="121348" y="92900"/>
                    </a:lnTo>
                    <a:lnTo>
                      <a:pt x="121348" y="92735"/>
                    </a:lnTo>
                    <a:close/>
                  </a:path>
                  <a:path w="211455" h="191135">
                    <a:moveTo>
                      <a:pt x="121348" y="69672"/>
                    </a:moveTo>
                    <a:lnTo>
                      <a:pt x="116243" y="69672"/>
                    </a:lnTo>
                    <a:lnTo>
                      <a:pt x="116243" y="74777"/>
                    </a:lnTo>
                    <a:lnTo>
                      <a:pt x="121348" y="74777"/>
                    </a:lnTo>
                    <a:lnTo>
                      <a:pt x="121348" y="69672"/>
                    </a:lnTo>
                    <a:close/>
                  </a:path>
                  <a:path w="211455" h="191135">
                    <a:moveTo>
                      <a:pt x="121348" y="46443"/>
                    </a:moveTo>
                    <a:lnTo>
                      <a:pt x="116243" y="46443"/>
                    </a:lnTo>
                    <a:lnTo>
                      <a:pt x="116243" y="51562"/>
                    </a:lnTo>
                    <a:lnTo>
                      <a:pt x="121348" y="51562"/>
                    </a:lnTo>
                    <a:lnTo>
                      <a:pt x="121348" y="46443"/>
                    </a:lnTo>
                    <a:close/>
                  </a:path>
                  <a:path w="211455" h="191135">
                    <a:moveTo>
                      <a:pt x="121348" y="23228"/>
                    </a:moveTo>
                    <a:lnTo>
                      <a:pt x="116243" y="23228"/>
                    </a:lnTo>
                    <a:lnTo>
                      <a:pt x="116243" y="28333"/>
                    </a:lnTo>
                    <a:lnTo>
                      <a:pt x="121348" y="28333"/>
                    </a:lnTo>
                    <a:lnTo>
                      <a:pt x="121348" y="23228"/>
                    </a:lnTo>
                    <a:close/>
                  </a:path>
                  <a:path w="211455" h="191135">
                    <a:moveTo>
                      <a:pt x="143903" y="162407"/>
                    </a:moveTo>
                    <a:lnTo>
                      <a:pt x="139471" y="162407"/>
                    </a:lnTo>
                    <a:lnTo>
                      <a:pt x="139471" y="166839"/>
                    </a:lnTo>
                    <a:lnTo>
                      <a:pt x="143903" y="162407"/>
                    </a:lnTo>
                    <a:close/>
                  </a:path>
                  <a:path w="211455" h="191135">
                    <a:moveTo>
                      <a:pt x="143916" y="28333"/>
                    </a:moveTo>
                    <a:lnTo>
                      <a:pt x="139471" y="23876"/>
                    </a:lnTo>
                    <a:lnTo>
                      <a:pt x="139471" y="28333"/>
                    </a:lnTo>
                    <a:lnTo>
                      <a:pt x="143916" y="28333"/>
                    </a:lnTo>
                    <a:close/>
                  </a:path>
                  <a:path w="211455" h="191135">
                    <a:moveTo>
                      <a:pt x="144576" y="139179"/>
                    </a:moveTo>
                    <a:lnTo>
                      <a:pt x="139471" y="139179"/>
                    </a:lnTo>
                    <a:lnTo>
                      <a:pt x="139471" y="144284"/>
                    </a:lnTo>
                    <a:lnTo>
                      <a:pt x="144576" y="144284"/>
                    </a:lnTo>
                    <a:lnTo>
                      <a:pt x="144576" y="139179"/>
                    </a:lnTo>
                    <a:close/>
                  </a:path>
                  <a:path w="211455" h="191135">
                    <a:moveTo>
                      <a:pt x="144576" y="115951"/>
                    </a:moveTo>
                    <a:lnTo>
                      <a:pt x="139471" y="115951"/>
                    </a:lnTo>
                    <a:lnTo>
                      <a:pt x="139471" y="121069"/>
                    </a:lnTo>
                    <a:lnTo>
                      <a:pt x="144576" y="121069"/>
                    </a:lnTo>
                    <a:lnTo>
                      <a:pt x="144576" y="115951"/>
                    </a:lnTo>
                    <a:close/>
                  </a:path>
                  <a:path w="211455" h="191135">
                    <a:moveTo>
                      <a:pt x="144576" y="92735"/>
                    </a:moveTo>
                    <a:lnTo>
                      <a:pt x="139471" y="92735"/>
                    </a:lnTo>
                    <a:lnTo>
                      <a:pt x="139471" y="92900"/>
                    </a:lnTo>
                    <a:lnTo>
                      <a:pt x="139471" y="97840"/>
                    </a:lnTo>
                    <a:lnTo>
                      <a:pt x="139471" y="98005"/>
                    </a:lnTo>
                    <a:lnTo>
                      <a:pt x="144576" y="98005"/>
                    </a:lnTo>
                    <a:lnTo>
                      <a:pt x="144576" y="97840"/>
                    </a:lnTo>
                    <a:lnTo>
                      <a:pt x="144576" y="92900"/>
                    </a:lnTo>
                    <a:lnTo>
                      <a:pt x="144576" y="92735"/>
                    </a:lnTo>
                    <a:close/>
                  </a:path>
                  <a:path w="211455" h="191135">
                    <a:moveTo>
                      <a:pt x="144576" y="69672"/>
                    </a:moveTo>
                    <a:lnTo>
                      <a:pt x="139471" y="69672"/>
                    </a:lnTo>
                    <a:lnTo>
                      <a:pt x="139471" y="74777"/>
                    </a:lnTo>
                    <a:lnTo>
                      <a:pt x="144576" y="74777"/>
                    </a:lnTo>
                    <a:lnTo>
                      <a:pt x="144576" y="69672"/>
                    </a:lnTo>
                    <a:close/>
                  </a:path>
                  <a:path w="211455" h="191135">
                    <a:moveTo>
                      <a:pt x="144576" y="46443"/>
                    </a:moveTo>
                    <a:lnTo>
                      <a:pt x="139471" y="46443"/>
                    </a:lnTo>
                    <a:lnTo>
                      <a:pt x="139471" y="51562"/>
                    </a:lnTo>
                    <a:lnTo>
                      <a:pt x="144576" y="51562"/>
                    </a:lnTo>
                    <a:lnTo>
                      <a:pt x="144576" y="46443"/>
                    </a:lnTo>
                    <a:close/>
                  </a:path>
                  <a:path w="211455" h="191135">
                    <a:moveTo>
                      <a:pt x="167132" y="139179"/>
                    </a:moveTo>
                    <a:lnTo>
                      <a:pt x="162687" y="139179"/>
                    </a:lnTo>
                    <a:lnTo>
                      <a:pt x="162687" y="143624"/>
                    </a:lnTo>
                    <a:lnTo>
                      <a:pt x="167132" y="139179"/>
                    </a:lnTo>
                    <a:close/>
                  </a:path>
                  <a:path w="211455" h="191135">
                    <a:moveTo>
                      <a:pt x="167144" y="51562"/>
                    </a:moveTo>
                    <a:lnTo>
                      <a:pt x="162687" y="47104"/>
                    </a:lnTo>
                    <a:lnTo>
                      <a:pt x="162687" y="51562"/>
                    </a:lnTo>
                    <a:lnTo>
                      <a:pt x="167144" y="51562"/>
                    </a:lnTo>
                    <a:close/>
                  </a:path>
                  <a:path w="211455" h="191135">
                    <a:moveTo>
                      <a:pt x="167805" y="115951"/>
                    </a:moveTo>
                    <a:lnTo>
                      <a:pt x="162687" y="115951"/>
                    </a:lnTo>
                    <a:lnTo>
                      <a:pt x="162687" y="121069"/>
                    </a:lnTo>
                    <a:lnTo>
                      <a:pt x="167805" y="121069"/>
                    </a:lnTo>
                    <a:lnTo>
                      <a:pt x="167805" y="115951"/>
                    </a:lnTo>
                    <a:close/>
                  </a:path>
                  <a:path w="211455" h="191135">
                    <a:moveTo>
                      <a:pt x="167805" y="92735"/>
                    </a:moveTo>
                    <a:lnTo>
                      <a:pt x="162687" y="92735"/>
                    </a:lnTo>
                    <a:lnTo>
                      <a:pt x="162687" y="92900"/>
                    </a:lnTo>
                    <a:lnTo>
                      <a:pt x="162687" y="97840"/>
                    </a:lnTo>
                    <a:lnTo>
                      <a:pt x="162687" y="98005"/>
                    </a:lnTo>
                    <a:lnTo>
                      <a:pt x="167805" y="98005"/>
                    </a:lnTo>
                    <a:lnTo>
                      <a:pt x="167805" y="97840"/>
                    </a:lnTo>
                    <a:lnTo>
                      <a:pt x="167805" y="92900"/>
                    </a:lnTo>
                    <a:lnTo>
                      <a:pt x="167805" y="92735"/>
                    </a:lnTo>
                    <a:close/>
                  </a:path>
                  <a:path w="211455" h="191135">
                    <a:moveTo>
                      <a:pt x="167805" y="69672"/>
                    </a:moveTo>
                    <a:lnTo>
                      <a:pt x="162687" y="69672"/>
                    </a:lnTo>
                    <a:lnTo>
                      <a:pt x="162687" y="74777"/>
                    </a:lnTo>
                    <a:lnTo>
                      <a:pt x="167805" y="74777"/>
                    </a:lnTo>
                    <a:lnTo>
                      <a:pt x="167805" y="69672"/>
                    </a:lnTo>
                    <a:close/>
                  </a:path>
                  <a:path w="211455" h="191135">
                    <a:moveTo>
                      <a:pt x="190360" y="115951"/>
                    </a:moveTo>
                    <a:lnTo>
                      <a:pt x="185915" y="115951"/>
                    </a:lnTo>
                    <a:lnTo>
                      <a:pt x="185915" y="120396"/>
                    </a:lnTo>
                    <a:lnTo>
                      <a:pt x="190360" y="115951"/>
                    </a:lnTo>
                    <a:close/>
                  </a:path>
                  <a:path w="211455" h="191135">
                    <a:moveTo>
                      <a:pt x="190373" y="74777"/>
                    </a:moveTo>
                    <a:lnTo>
                      <a:pt x="185915" y="70319"/>
                    </a:lnTo>
                    <a:lnTo>
                      <a:pt x="185915" y="74777"/>
                    </a:lnTo>
                    <a:lnTo>
                      <a:pt x="190373" y="74777"/>
                    </a:lnTo>
                    <a:close/>
                  </a:path>
                  <a:path w="211455" h="191135">
                    <a:moveTo>
                      <a:pt x="191020" y="92735"/>
                    </a:moveTo>
                    <a:lnTo>
                      <a:pt x="185915" y="92735"/>
                    </a:lnTo>
                    <a:lnTo>
                      <a:pt x="185915" y="92900"/>
                    </a:lnTo>
                    <a:lnTo>
                      <a:pt x="185915" y="97840"/>
                    </a:lnTo>
                    <a:lnTo>
                      <a:pt x="185915" y="98005"/>
                    </a:lnTo>
                    <a:lnTo>
                      <a:pt x="191020" y="98005"/>
                    </a:lnTo>
                    <a:lnTo>
                      <a:pt x="191020" y="97840"/>
                    </a:lnTo>
                    <a:lnTo>
                      <a:pt x="191020" y="92900"/>
                    </a:lnTo>
                    <a:lnTo>
                      <a:pt x="191020" y="92735"/>
                    </a:lnTo>
                    <a:close/>
                  </a:path>
                  <a:path w="211455" h="191135">
                    <a:moveTo>
                      <a:pt x="210947" y="95351"/>
                    </a:moveTo>
                    <a:lnTo>
                      <a:pt x="209143" y="93548"/>
                    </a:lnTo>
                    <a:lnTo>
                      <a:pt x="209143" y="97167"/>
                    </a:lnTo>
                    <a:lnTo>
                      <a:pt x="210947" y="95351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 sz="1350"/>
              </a:p>
            </p:txBody>
          </p:sp>
        </p:grpSp>
        <p:sp>
          <p:nvSpPr>
            <p:cNvPr id="14" name="object 33">
              <a:extLst>
                <a:ext uri="{FF2B5EF4-FFF2-40B4-BE49-F238E27FC236}">
                  <a16:creationId xmlns:a16="http://schemas.microsoft.com/office/drawing/2014/main" id="{D90AFB91-BE98-03ED-AE01-6C5439286453}"/>
                </a:ext>
              </a:extLst>
            </p:cNvPr>
            <p:cNvSpPr/>
            <p:nvPr/>
          </p:nvSpPr>
          <p:spPr>
            <a:xfrm>
              <a:off x="9625956" y="1820753"/>
              <a:ext cx="92227" cy="92227"/>
            </a:xfrm>
            <a:custGeom>
              <a:avLst/>
              <a:gdLst/>
              <a:ahLst/>
              <a:cxnLst/>
              <a:rect l="l" t="t" r="r" b="b"/>
              <a:pathLst>
                <a:path w="157480" h="157480">
                  <a:moveTo>
                    <a:pt x="157000" y="0"/>
                  </a:moveTo>
                  <a:lnTo>
                    <a:pt x="0" y="0"/>
                  </a:lnTo>
                  <a:lnTo>
                    <a:pt x="0" y="157000"/>
                  </a:lnTo>
                  <a:lnTo>
                    <a:pt x="157000" y="157000"/>
                  </a:lnTo>
                  <a:lnTo>
                    <a:pt x="157000" y="0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grpSp>
          <p:nvGrpSpPr>
            <p:cNvPr id="15" name="object 34">
              <a:extLst>
                <a:ext uri="{FF2B5EF4-FFF2-40B4-BE49-F238E27FC236}">
                  <a16:creationId xmlns:a16="http://schemas.microsoft.com/office/drawing/2014/main" id="{D0675EE1-207C-3D07-F038-AD42E44A64FA}"/>
                </a:ext>
              </a:extLst>
            </p:cNvPr>
            <p:cNvGrpSpPr/>
            <p:nvPr/>
          </p:nvGrpSpPr>
          <p:grpSpPr>
            <a:xfrm>
              <a:off x="9625956" y="1544922"/>
              <a:ext cx="92227" cy="92227"/>
              <a:chOff x="16326308" y="2118815"/>
              <a:chExt cx="157480" cy="157480"/>
            </a:xfrm>
          </p:grpSpPr>
          <p:sp>
            <p:nvSpPr>
              <p:cNvPr id="32" name="object 35">
                <a:extLst>
                  <a:ext uri="{FF2B5EF4-FFF2-40B4-BE49-F238E27FC236}">
                    <a16:creationId xmlns:a16="http://schemas.microsoft.com/office/drawing/2014/main" id="{A0D0FC7C-54E1-665D-E367-546FDC6129CC}"/>
                  </a:ext>
                </a:extLst>
              </p:cNvPr>
              <p:cNvSpPr/>
              <p:nvPr/>
            </p:nvSpPr>
            <p:spPr>
              <a:xfrm>
                <a:off x="16326308" y="2118815"/>
                <a:ext cx="157480" cy="157480"/>
              </a:xfrm>
              <a:custGeom>
                <a:avLst/>
                <a:gdLst/>
                <a:ahLst/>
                <a:cxnLst/>
                <a:rect l="l" t="t" r="r" b="b"/>
                <a:pathLst>
                  <a:path w="157480" h="157480">
                    <a:moveTo>
                      <a:pt x="157000" y="0"/>
                    </a:moveTo>
                    <a:lnTo>
                      <a:pt x="0" y="0"/>
                    </a:lnTo>
                    <a:lnTo>
                      <a:pt x="0" y="157000"/>
                    </a:lnTo>
                    <a:lnTo>
                      <a:pt x="157000" y="157000"/>
                    </a:lnTo>
                    <a:lnTo>
                      <a:pt x="157000" y="0"/>
                    </a:lnTo>
                    <a:close/>
                  </a:path>
                </a:pathLst>
              </a:custGeom>
              <a:solidFill>
                <a:srgbClr val="1FD6F9"/>
              </a:solidFill>
            </p:spPr>
            <p:txBody>
              <a:bodyPr wrap="square" lIns="0" tIns="0" rIns="0" bIns="0" rtlCol="0"/>
              <a:lstStyle/>
              <a:p>
                <a:endParaRPr sz="1350"/>
              </a:p>
            </p:txBody>
          </p:sp>
          <p:sp>
            <p:nvSpPr>
              <p:cNvPr id="33" name="object 36">
                <a:extLst>
                  <a:ext uri="{FF2B5EF4-FFF2-40B4-BE49-F238E27FC236}">
                    <a16:creationId xmlns:a16="http://schemas.microsoft.com/office/drawing/2014/main" id="{86E0AF1A-4A31-F2F0-6A29-18CF09E7E9B6}"/>
                  </a:ext>
                </a:extLst>
              </p:cNvPr>
              <p:cNvSpPr/>
              <p:nvPr/>
            </p:nvSpPr>
            <p:spPr>
              <a:xfrm>
                <a:off x="16344214" y="2125173"/>
                <a:ext cx="121285" cy="144780"/>
              </a:xfrm>
              <a:custGeom>
                <a:avLst/>
                <a:gdLst/>
                <a:ahLst/>
                <a:cxnLst/>
                <a:rect l="l" t="t" r="r" b="b"/>
                <a:pathLst>
                  <a:path w="121284" h="144780">
                    <a:moveTo>
                      <a:pt x="5118" y="139179"/>
                    </a:moveTo>
                    <a:lnTo>
                      <a:pt x="0" y="139179"/>
                    </a:lnTo>
                    <a:lnTo>
                      <a:pt x="0" y="144297"/>
                    </a:lnTo>
                    <a:lnTo>
                      <a:pt x="5118" y="144297"/>
                    </a:lnTo>
                    <a:lnTo>
                      <a:pt x="5118" y="139179"/>
                    </a:lnTo>
                    <a:close/>
                  </a:path>
                  <a:path w="121284" h="144780">
                    <a:moveTo>
                      <a:pt x="5118" y="115963"/>
                    </a:moveTo>
                    <a:lnTo>
                      <a:pt x="0" y="115963"/>
                    </a:lnTo>
                    <a:lnTo>
                      <a:pt x="0" y="121069"/>
                    </a:lnTo>
                    <a:lnTo>
                      <a:pt x="5118" y="121069"/>
                    </a:lnTo>
                    <a:lnTo>
                      <a:pt x="5118" y="115963"/>
                    </a:lnTo>
                    <a:close/>
                  </a:path>
                  <a:path w="121284" h="144780">
                    <a:moveTo>
                      <a:pt x="5118" y="92735"/>
                    </a:moveTo>
                    <a:lnTo>
                      <a:pt x="0" y="92735"/>
                    </a:lnTo>
                    <a:lnTo>
                      <a:pt x="0" y="97840"/>
                    </a:lnTo>
                    <a:lnTo>
                      <a:pt x="5118" y="97840"/>
                    </a:lnTo>
                    <a:lnTo>
                      <a:pt x="5118" y="92735"/>
                    </a:lnTo>
                    <a:close/>
                  </a:path>
                  <a:path w="121284" h="144780">
                    <a:moveTo>
                      <a:pt x="5118" y="69507"/>
                    </a:moveTo>
                    <a:lnTo>
                      <a:pt x="0" y="69507"/>
                    </a:lnTo>
                    <a:lnTo>
                      <a:pt x="0" y="69672"/>
                    </a:lnTo>
                    <a:lnTo>
                      <a:pt x="0" y="74625"/>
                    </a:lnTo>
                    <a:lnTo>
                      <a:pt x="0" y="74790"/>
                    </a:lnTo>
                    <a:lnTo>
                      <a:pt x="5118" y="74790"/>
                    </a:lnTo>
                    <a:lnTo>
                      <a:pt x="5118" y="74625"/>
                    </a:lnTo>
                    <a:lnTo>
                      <a:pt x="5118" y="69672"/>
                    </a:lnTo>
                    <a:lnTo>
                      <a:pt x="5118" y="69507"/>
                    </a:lnTo>
                    <a:close/>
                  </a:path>
                  <a:path w="121284" h="144780">
                    <a:moveTo>
                      <a:pt x="5118" y="46456"/>
                    </a:moveTo>
                    <a:lnTo>
                      <a:pt x="0" y="46456"/>
                    </a:lnTo>
                    <a:lnTo>
                      <a:pt x="0" y="51562"/>
                    </a:lnTo>
                    <a:lnTo>
                      <a:pt x="5118" y="51562"/>
                    </a:lnTo>
                    <a:lnTo>
                      <a:pt x="5118" y="46456"/>
                    </a:lnTo>
                    <a:close/>
                  </a:path>
                  <a:path w="121284" h="144780">
                    <a:moveTo>
                      <a:pt x="5118" y="23228"/>
                    </a:moveTo>
                    <a:lnTo>
                      <a:pt x="0" y="23228"/>
                    </a:lnTo>
                    <a:lnTo>
                      <a:pt x="0" y="28333"/>
                    </a:lnTo>
                    <a:lnTo>
                      <a:pt x="5118" y="28333"/>
                    </a:lnTo>
                    <a:lnTo>
                      <a:pt x="5118" y="23228"/>
                    </a:lnTo>
                    <a:close/>
                  </a:path>
                  <a:path w="121284" h="144780">
                    <a:moveTo>
                      <a:pt x="5118" y="0"/>
                    </a:moveTo>
                    <a:lnTo>
                      <a:pt x="0" y="0"/>
                    </a:lnTo>
                    <a:lnTo>
                      <a:pt x="0" y="5118"/>
                    </a:lnTo>
                    <a:lnTo>
                      <a:pt x="5118" y="5118"/>
                    </a:lnTo>
                    <a:lnTo>
                      <a:pt x="5118" y="0"/>
                    </a:lnTo>
                    <a:close/>
                  </a:path>
                  <a:path w="121284" h="144780">
                    <a:moveTo>
                      <a:pt x="28333" y="139179"/>
                    </a:moveTo>
                    <a:lnTo>
                      <a:pt x="23228" y="139179"/>
                    </a:lnTo>
                    <a:lnTo>
                      <a:pt x="23228" y="144297"/>
                    </a:lnTo>
                    <a:lnTo>
                      <a:pt x="28333" y="144297"/>
                    </a:lnTo>
                    <a:lnTo>
                      <a:pt x="28333" y="139179"/>
                    </a:lnTo>
                    <a:close/>
                  </a:path>
                  <a:path w="121284" h="144780">
                    <a:moveTo>
                      <a:pt x="28333" y="115963"/>
                    </a:moveTo>
                    <a:lnTo>
                      <a:pt x="23228" y="115963"/>
                    </a:lnTo>
                    <a:lnTo>
                      <a:pt x="23228" y="121069"/>
                    </a:lnTo>
                    <a:lnTo>
                      <a:pt x="28333" y="121069"/>
                    </a:lnTo>
                    <a:lnTo>
                      <a:pt x="28333" y="115963"/>
                    </a:lnTo>
                    <a:close/>
                  </a:path>
                  <a:path w="121284" h="144780">
                    <a:moveTo>
                      <a:pt x="28333" y="92735"/>
                    </a:moveTo>
                    <a:lnTo>
                      <a:pt x="23228" y="92735"/>
                    </a:lnTo>
                    <a:lnTo>
                      <a:pt x="23228" y="97840"/>
                    </a:lnTo>
                    <a:lnTo>
                      <a:pt x="28333" y="97840"/>
                    </a:lnTo>
                    <a:lnTo>
                      <a:pt x="28333" y="92735"/>
                    </a:lnTo>
                    <a:close/>
                  </a:path>
                  <a:path w="121284" h="144780">
                    <a:moveTo>
                      <a:pt x="28333" y="69507"/>
                    </a:moveTo>
                    <a:lnTo>
                      <a:pt x="23228" y="69507"/>
                    </a:lnTo>
                    <a:lnTo>
                      <a:pt x="23228" y="69672"/>
                    </a:lnTo>
                    <a:lnTo>
                      <a:pt x="23228" y="74625"/>
                    </a:lnTo>
                    <a:lnTo>
                      <a:pt x="23228" y="74790"/>
                    </a:lnTo>
                    <a:lnTo>
                      <a:pt x="28333" y="74790"/>
                    </a:lnTo>
                    <a:lnTo>
                      <a:pt x="28333" y="74625"/>
                    </a:lnTo>
                    <a:lnTo>
                      <a:pt x="28333" y="69672"/>
                    </a:lnTo>
                    <a:lnTo>
                      <a:pt x="28333" y="69507"/>
                    </a:lnTo>
                    <a:close/>
                  </a:path>
                  <a:path w="121284" h="144780">
                    <a:moveTo>
                      <a:pt x="28333" y="46456"/>
                    </a:moveTo>
                    <a:lnTo>
                      <a:pt x="23228" y="46456"/>
                    </a:lnTo>
                    <a:lnTo>
                      <a:pt x="23228" y="51562"/>
                    </a:lnTo>
                    <a:lnTo>
                      <a:pt x="28333" y="51562"/>
                    </a:lnTo>
                    <a:lnTo>
                      <a:pt x="28333" y="46456"/>
                    </a:lnTo>
                    <a:close/>
                  </a:path>
                  <a:path w="121284" h="144780">
                    <a:moveTo>
                      <a:pt x="28333" y="23228"/>
                    </a:moveTo>
                    <a:lnTo>
                      <a:pt x="23228" y="23228"/>
                    </a:lnTo>
                    <a:lnTo>
                      <a:pt x="23228" y="28333"/>
                    </a:lnTo>
                    <a:lnTo>
                      <a:pt x="28333" y="28333"/>
                    </a:lnTo>
                    <a:lnTo>
                      <a:pt x="28333" y="23228"/>
                    </a:lnTo>
                    <a:close/>
                  </a:path>
                  <a:path w="121284" h="144780">
                    <a:moveTo>
                      <a:pt x="28333" y="0"/>
                    </a:moveTo>
                    <a:lnTo>
                      <a:pt x="23228" y="0"/>
                    </a:lnTo>
                    <a:lnTo>
                      <a:pt x="23228" y="5118"/>
                    </a:lnTo>
                    <a:lnTo>
                      <a:pt x="28333" y="5118"/>
                    </a:lnTo>
                    <a:lnTo>
                      <a:pt x="28333" y="0"/>
                    </a:lnTo>
                    <a:close/>
                  </a:path>
                  <a:path w="121284" h="144780">
                    <a:moveTo>
                      <a:pt x="51562" y="139179"/>
                    </a:moveTo>
                    <a:lnTo>
                      <a:pt x="46456" y="139179"/>
                    </a:lnTo>
                    <a:lnTo>
                      <a:pt x="46456" y="144297"/>
                    </a:lnTo>
                    <a:lnTo>
                      <a:pt x="51562" y="144297"/>
                    </a:lnTo>
                    <a:lnTo>
                      <a:pt x="51562" y="139179"/>
                    </a:lnTo>
                    <a:close/>
                  </a:path>
                  <a:path w="121284" h="144780">
                    <a:moveTo>
                      <a:pt x="51562" y="115963"/>
                    </a:moveTo>
                    <a:lnTo>
                      <a:pt x="46456" y="115963"/>
                    </a:lnTo>
                    <a:lnTo>
                      <a:pt x="46456" y="121069"/>
                    </a:lnTo>
                    <a:lnTo>
                      <a:pt x="51562" y="121069"/>
                    </a:lnTo>
                    <a:lnTo>
                      <a:pt x="51562" y="115963"/>
                    </a:lnTo>
                    <a:close/>
                  </a:path>
                  <a:path w="121284" h="144780">
                    <a:moveTo>
                      <a:pt x="51562" y="92735"/>
                    </a:moveTo>
                    <a:lnTo>
                      <a:pt x="46456" y="92735"/>
                    </a:lnTo>
                    <a:lnTo>
                      <a:pt x="46456" y="97840"/>
                    </a:lnTo>
                    <a:lnTo>
                      <a:pt x="51562" y="97840"/>
                    </a:lnTo>
                    <a:lnTo>
                      <a:pt x="51562" y="92735"/>
                    </a:lnTo>
                    <a:close/>
                  </a:path>
                  <a:path w="121284" h="144780">
                    <a:moveTo>
                      <a:pt x="51562" y="69507"/>
                    </a:moveTo>
                    <a:lnTo>
                      <a:pt x="46456" y="69507"/>
                    </a:lnTo>
                    <a:lnTo>
                      <a:pt x="46456" y="69672"/>
                    </a:lnTo>
                    <a:lnTo>
                      <a:pt x="46456" y="74625"/>
                    </a:lnTo>
                    <a:lnTo>
                      <a:pt x="46456" y="74790"/>
                    </a:lnTo>
                    <a:lnTo>
                      <a:pt x="51562" y="74790"/>
                    </a:lnTo>
                    <a:lnTo>
                      <a:pt x="51562" y="74625"/>
                    </a:lnTo>
                    <a:lnTo>
                      <a:pt x="51562" y="69672"/>
                    </a:lnTo>
                    <a:lnTo>
                      <a:pt x="51562" y="69507"/>
                    </a:lnTo>
                    <a:close/>
                  </a:path>
                  <a:path w="121284" h="144780">
                    <a:moveTo>
                      <a:pt x="51562" y="46456"/>
                    </a:moveTo>
                    <a:lnTo>
                      <a:pt x="46456" y="46456"/>
                    </a:lnTo>
                    <a:lnTo>
                      <a:pt x="46456" y="51562"/>
                    </a:lnTo>
                    <a:lnTo>
                      <a:pt x="51562" y="51562"/>
                    </a:lnTo>
                    <a:lnTo>
                      <a:pt x="51562" y="46456"/>
                    </a:lnTo>
                    <a:close/>
                  </a:path>
                  <a:path w="121284" h="144780">
                    <a:moveTo>
                      <a:pt x="51562" y="23228"/>
                    </a:moveTo>
                    <a:lnTo>
                      <a:pt x="46456" y="23228"/>
                    </a:lnTo>
                    <a:lnTo>
                      <a:pt x="46456" y="28333"/>
                    </a:lnTo>
                    <a:lnTo>
                      <a:pt x="51562" y="28333"/>
                    </a:lnTo>
                    <a:lnTo>
                      <a:pt x="51562" y="23228"/>
                    </a:lnTo>
                    <a:close/>
                  </a:path>
                  <a:path w="121284" h="144780">
                    <a:moveTo>
                      <a:pt x="51562" y="0"/>
                    </a:moveTo>
                    <a:lnTo>
                      <a:pt x="46456" y="0"/>
                    </a:lnTo>
                    <a:lnTo>
                      <a:pt x="46456" y="5118"/>
                    </a:lnTo>
                    <a:lnTo>
                      <a:pt x="51562" y="5118"/>
                    </a:lnTo>
                    <a:lnTo>
                      <a:pt x="51562" y="0"/>
                    </a:lnTo>
                    <a:close/>
                  </a:path>
                  <a:path w="121284" h="144780">
                    <a:moveTo>
                      <a:pt x="74790" y="139179"/>
                    </a:moveTo>
                    <a:lnTo>
                      <a:pt x="69672" y="139179"/>
                    </a:lnTo>
                    <a:lnTo>
                      <a:pt x="69672" y="144297"/>
                    </a:lnTo>
                    <a:lnTo>
                      <a:pt x="74790" y="144297"/>
                    </a:lnTo>
                    <a:lnTo>
                      <a:pt x="74790" y="139179"/>
                    </a:lnTo>
                    <a:close/>
                  </a:path>
                  <a:path w="121284" h="144780">
                    <a:moveTo>
                      <a:pt x="74790" y="115963"/>
                    </a:moveTo>
                    <a:lnTo>
                      <a:pt x="69672" y="115963"/>
                    </a:lnTo>
                    <a:lnTo>
                      <a:pt x="69672" y="121069"/>
                    </a:lnTo>
                    <a:lnTo>
                      <a:pt x="74790" y="121069"/>
                    </a:lnTo>
                    <a:lnTo>
                      <a:pt x="74790" y="115963"/>
                    </a:lnTo>
                    <a:close/>
                  </a:path>
                  <a:path w="121284" h="144780">
                    <a:moveTo>
                      <a:pt x="74790" y="92735"/>
                    </a:moveTo>
                    <a:lnTo>
                      <a:pt x="69672" y="92735"/>
                    </a:lnTo>
                    <a:lnTo>
                      <a:pt x="69672" y="97840"/>
                    </a:lnTo>
                    <a:lnTo>
                      <a:pt x="74790" y="97840"/>
                    </a:lnTo>
                    <a:lnTo>
                      <a:pt x="74790" y="92735"/>
                    </a:lnTo>
                    <a:close/>
                  </a:path>
                  <a:path w="121284" h="144780">
                    <a:moveTo>
                      <a:pt x="74790" y="69507"/>
                    </a:moveTo>
                    <a:lnTo>
                      <a:pt x="69672" y="69507"/>
                    </a:lnTo>
                    <a:lnTo>
                      <a:pt x="69672" y="69672"/>
                    </a:lnTo>
                    <a:lnTo>
                      <a:pt x="69672" y="74625"/>
                    </a:lnTo>
                    <a:lnTo>
                      <a:pt x="69672" y="74790"/>
                    </a:lnTo>
                    <a:lnTo>
                      <a:pt x="74790" y="74790"/>
                    </a:lnTo>
                    <a:lnTo>
                      <a:pt x="74790" y="74625"/>
                    </a:lnTo>
                    <a:lnTo>
                      <a:pt x="74790" y="69672"/>
                    </a:lnTo>
                    <a:lnTo>
                      <a:pt x="74790" y="69507"/>
                    </a:lnTo>
                    <a:close/>
                  </a:path>
                  <a:path w="121284" h="144780">
                    <a:moveTo>
                      <a:pt x="74790" y="46456"/>
                    </a:moveTo>
                    <a:lnTo>
                      <a:pt x="69672" y="46456"/>
                    </a:lnTo>
                    <a:lnTo>
                      <a:pt x="69672" y="51562"/>
                    </a:lnTo>
                    <a:lnTo>
                      <a:pt x="74790" y="51562"/>
                    </a:lnTo>
                    <a:lnTo>
                      <a:pt x="74790" y="46456"/>
                    </a:lnTo>
                    <a:close/>
                  </a:path>
                  <a:path w="121284" h="144780">
                    <a:moveTo>
                      <a:pt x="74790" y="23228"/>
                    </a:moveTo>
                    <a:lnTo>
                      <a:pt x="69672" y="23228"/>
                    </a:lnTo>
                    <a:lnTo>
                      <a:pt x="69672" y="28333"/>
                    </a:lnTo>
                    <a:lnTo>
                      <a:pt x="74790" y="28333"/>
                    </a:lnTo>
                    <a:lnTo>
                      <a:pt x="74790" y="23228"/>
                    </a:lnTo>
                    <a:close/>
                  </a:path>
                  <a:path w="121284" h="144780">
                    <a:moveTo>
                      <a:pt x="74790" y="0"/>
                    </a:moveTo>
                    <a:lnTo>
                      <a:pt x="69672" y="0"/>
                    </a:lnTo>
                    <a:lnTo>
                      <a:pt x="69672" y="5118"/>
                    </a:lnTo>
                    <a:lnTo>
                      <a:pt x="74790" y="5118"/>
                    </a:lnTo>
                    <a:lnTo>
                      <a:pt x="74790" y="0"/>
                    </a:lnTo>
                    <a:close/>
                  </a:path>
                  <a:path w="121284" h="144780">
                    <a:moveTo>
                      <a:pt x="98018" y="139179"/>
                    </a:moveTo>
                    <a:lnTo>
                      <a:pt x="92900" y="139179"/>
                    </a:lnTo>
                    <a:lnTo>
                      <a:pt x="92900" y="144297"/>
                    </a:lnTo>
                    <a:lnTo>
                      <a:pt x="98018" y="144297"/>
                    </a:lnTo>
                    <a:lnTo>
                      <a:pt x="98018" y="139179"/>
                    </a:lnTo>
                    <a:close/>
                  </a:path>
                  <a:path w="121284" h="144780">
                    <a:moveTo>
                      <a:pt x="98018" y="115963"/>
                    </a:moveTo>
                    <a:lnTo>
                      <a:pt x="92900" y="115963"/>
                    </a:lnTo>
                    <a:lnTo>
                      <a:pt x="92900" y="121069"/>
                    </a:lnTo>
                    <a:lnTo>
                      <a:pt x="98018" y="121069"/>
                    </a:lnTo>
                    <a:lnTo>
                      <a:pt x="98018" y="115963"/>
                    </a:lnTo>
                    <a:close/>
                  </a:path>
                  <a:path w="121284" h="144780">
                    <a:moveTo>
                      <a:pt x="98018" y="92735"/>
                    </a:moveTo>
                    <a:lnTo>
                      <a:pt x="92900" y="92735"/>
                    </a:lnTo>
                    <a:lnTo>
                      <a:pt x="92900" y="97840"/>
                    </a:lnTo>
                    <a:lnTo>
                      <a:pt x="98018" y="97840"/>
                    </a:lnTo>
                    <a:lnTo>
                      <a:pt x="98018" y="92735"/>
                    </a:lnTo>
                    <a:close/>
                  </a:path>
                  <a:path w="121284" h="144780">
                    <a:moveTo>
                      <a:pt x="98018" y="69507"/>
                    </a:moveTo>
                    <a:lnTo>
                      <a:pt x="92900" y="69507"/>
                    </a:lnTo>
                    <a:lnTo>
                      <a:pt x="92900" y="69672"/>
                    </a:lnTo>
                    <a:lnTo>
                      <a:pt x="92900" y="74625"/>
                    </a:lnTo>
                    <a:lnTo>
                      <a:pt x="92900" y="74790"/>
                    </a:lnTo>
                    <a:lnTo>
                      <a:pt x="98018" y="74790"/>
                    </a:lnTo>
                    <a:lnTo>
                      <a:pt x="98018" y="74625"/>
                    </a:lnTo>
                    <a:lnTo>
                      <a:pt x="98018" y="69672"/>
                    </a:lnTo>
                    <a:lnTo>
                      <a:pt x="98018" y="69507"/>
                    </a:lnTo>
                    <a:close/>
                  </a:path>
                  <a:path w="121284" h="144780">
                    <a:moveTo>
                      <a:pt x="98018" y="46456"/>
                    </a:moveTo>
                    <a:lnTo>
                      <a:pt x="92900" y="46456"/>
                    </a:lnTo>
                    <a:lnTo>
                      <a:pt x="92900" y="51562"/>
                    </a:lnTo>
                    <a:lnTo>
                      <a:pt x="98018" y="51562"/>
                    </a:lnTo>
                    <a:lnTo>
                      <a:pt x="98018" y="46456"/>
                    </a:lnTo>
                    <a:close/>
                  </a:path>
                  <a:path w="121284" h="144780">
                    <a:moveTo>
                      <a:pt x="98018" y="23228"/>
                    </a:moveTo>
                    <a:lnTo>
                      <a:pt x="92900" y="23228"/>
                    </a:lnTo>
                    <a:lnTo>
                      <a:pt x="92900" y="28333"/>
                    </a:lnTo>
                    <a:lnTo>
                      <a:pt x="98018" y="28333"/>
                    </a:lnTo>
                    <a:lnTo>
                      <a:pt x="98018" y="23228"/>
                    </a:lnTo>
                    <a:close/>
                  </a:path>
                  <a:path w="121284" h="144780">
                    <a:moveTo>
                      <a:pt x="98018" y="0"/>
                    </a:moveTo>
                    <a:lnTo>
                      <a:pt x="92900" y="0"/>
                    </a:lnTo>
                    <a:lnTo>
                      <a:pt x="92900" y="5118"/>
                    </a:lnTo>
                    <a:lnTo>
                      <a:pt x="98018" y="5118"/>
                    </a:lnTo>
                    <a:lnTo>
                      <a:pt x="98018" y="0"/>
                    </a:lnTo>
                    <a:close/>
                  </a:path>
                  <a:path w="121284" h="144780">
                    <a:moveTo>
                      <a:pt x="121234" y="139179"/>
                    </a:moveTo>
                    <a:lnTo>
                      <a:pt x="116128" y="139179"/>
                    </a:lnTo>
                    <a:lnTo>
                      <a:pt x="116128" y="144297"/>
                    </a:lnTo>
                    <a:lnTo>
                      <a:pt x="121234" y="144297"/>
                    </a:lnTo>
                    <a:lnTo>
                      <a:pt x="121234" y="139179"/>
                    </a:lnTo>
                    <a:close/>
                  </a:path>
                  <a:path w="121284" h="144780">
                    <a:moveTo>
                      <a:pt x="121234" y="115963"/>
                    </a:moveTo>
                    <a:lnTo>
                      <a:pt x="116128" y="115963"/>
                    </a:lnTo>
                    <a:lnTo>
                      <a:pt x="116128" y="121069"/>
                    </a:lnTo>
                    <a:lnTo>
                      <a:pt x="121234" y="121069"/>
                    </a:lnTo>
                    <a:lnTo>
                      <a:pt x="121234" y="115963"/>
                    </a:lnTo>
                    <a:close/>
                  </a:path>
                  <a:path w="121284" h="144780">
                    <a:moveTo>
                      <a:pt x="121234" y="92735"/>
                    </a:moveTo>
                    <a:lnTo>
                      <a:pt x="116128" y="92735"/>
                    </a:lnTo>
                    <a:lnTo>
                      <a:pt x="116128" y="97840"/>
                    </a:lnTo>
                    <a:lnTo>
                      <a:pt x="121234" y="97840"/>
                    </a:lnTo>
                    <a:lnTo>
                      <a:pt x="121234" y="92735"/>
                    </a:lnTo>
                    <a:close/>
                  </a:path>
                  <a:path w="121284" h="144780">
                    <a:moveTo>
                      <a:pt x="121234" y="69507"/>
                    </a:moveTo>
                    <a:lnTo>
                      <a:pt x="116128" y="69507"/>
                    </a:lnTo>
                    <a:lnTo>
                      <a:pt x="116128" y="69672"/>
                    </a:lnTo>
                    <a:lnTo>
                      <a:pt x="116128" y="74625"/>
                    </a:lnTo>
                    <a:lnTo>
                      <a:pt x="116128" y="74790"/>
                    </a:lnTo>
                    <a:lnTo>
                      <a:pt x="121234" y="74790"/>
                    </a:lnTo>
                    <a:lnTo>
                      <a:pt x="121234" y="74625"/>
                    </a:lnTo>
                    <a:lnTo>
                      <a:pt x="121234" y="69672"/>
                    </a:lnTo>
                    <a:lnTo>
                      <a:pt x="121234" y="69507"/>
                    </a:lnTo>
                    <a:close/>
                  </a:path>
                  <a:path w="121284" h="144780">
                    <a:moveTo>
                      <a:pt x="121234" y="46456"/>
                    </a:moveTo>
                    <a:lnTo>
                      <a:pt x="116128" y="46456"/>
                    </a:lnTo>
                    <a:lnTo>
                      <a:pt x="116128" y="51562"/>
                    </a:lnTo>
                    <a:lnTo>
                      <a:pt x="121234" y="51562"/>
                    </a:lnTo>
                    <a:lnTo>
                      <a:pt x="121234" y="46456"/>
                    </a:lnTo>
                    <a:close/>
                  </a:path>
                  <a:path w="121284" h="144780">
                    <a:moveTo>
                      <a:pt x="121234" y="23228"/>
                    </a:moveTo>
                    <a:lnTo>
                      <a:pt x="116128" y="23228"/>
                    </a:lnTo>
                    <a:lnTo>
                      <a:pt x="116128" y="28333"/>
                    </a:lnTo>
                    <a:lnTo>
                      <a:pt x="121234" y="28333"/>
                    </a:lnTo>
                    <a:lnTo>
                      <a:pt x="121234" y="23228"/>
                    </a:lnTo>
                    <a:close/>
                  </a:path>
                  <a:path w="121284" h="144780">
                    <a:moveTo>
                      <a:pt x="121234" y="0"/>
                    </a:moveTo>
                    <a:lnTo>
                      <a:pt x="116128" y="0"/>
                    </a:lnTo>
                    <a:lnTo>
                      <a:pt x="116128" y="5118"/>
                    </a:lnTo>
                    <a:lnTo>
                      <a:pt x="121234" y="5118"/>
                    </a:lnTo>
                    <a:lnTo>
                      <a:pt x="121234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 sz="1350"/>
              </a:p>
            </p:txBody>
          </p:sp>
        </p:grpSp>
        <p:grpSp>
          <p:nvGrpSpPr>
            <p:cNvPr id="16" name="object 96">
              <a:extLst>
                <a:ext uri="{FF2B5EF4-FFF2-40B4-BE49-F238E27FC236}">
                  <a16:creationId xmlns:a16="http://schemas.microsoft.com/office/drawing/2014/main" id="{52B4A22F-C5FC-A524-8561-4A68440EDED7}"/>
                </a:ext>
              </a:extLst>
            </p:cNvPr>
            <p:cNvGrpSpPr/>
            <p:nvPr/>
          </p:nvGrpSpPr>
          <p:grpSpPr>
            <a:xfrm>
              <a:off x="9008215" y="1902049"/>
              <a:ext cx="260317" cy="260317"/>
              <a:chOff x="15271495" y="2728622"/>
              <a:chExt cx="444500" cy="444500"/>
            </a:xfrm>
          </p:grpSpPr>
          <p:sp>
            <p:nvSpPr>
              <p:cNvPr id="29" name="object 97">
                <a:extLst>
                  <a:ext uri="{FF2B5EF4-FFF2-40B4-BE49-F238E27FC236}">
                    <a16:creationId xmlns:a16="http://schemas.microsoft.com/office/drawing/2014/main" id="{343A84E7-810F-BF03-21EA-5814CB0F15DF}"/>
                  </a:ext>
                </a:extLst>
              </p:cNvPr>
              <p:cNvSpPr/>
              <p:nvPr/>
            </p:nvSpPr>
            <p:spPr>
              <a:xfrm>
                <a:off x="15382508" y="2839635"/>
                <a:ext cx="222250" cy="222250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22250">
                    <a:moveTo>
                      <a:pt x="111012" y="0"/>
                    </a:moveTo>
                    <a:lnTo>
                      <a:pt x="0" y="111012"/>
                    </a:lnTo>
                    <a:lnTo>
                      <a:pt x="111012" y="222024"/>
                    </a:lnTo>
                    <a:lnTo>
                      <a:pt x="222024" y="111012"/>
                    </a:lnTo>
                    <a:lnTo>
                      <a:pt x="111012" y="0"/>
                    </a:lnTo>
                    <a:close/>
                  </a:path>
                </a:pathLst>
              </a:custGeom>
              <a:solidFill>
                <a:srgbClr val="1F2A2F"/>
              </a:solidFill>
            </p:spPr>
            <p:txBody>
              <a:bodyPr wrap="square" lIns="0" tIns="0" rIns="0" bIns="0" rtlCol="0"/>
              <a:lstStyle/>
              <a:p>
                <a:endParaRPr sz="1350"/>
              </a:p>
            </p:txBody>
          </p:sp>
          <p:sp>
            <p:nvSpPr>
              <p:cNvPr id="30" name="object 98">
                <a:extLst>
                  <a:ext uri="{FF2B5EF4-FFF2-40B4-BE49-F238E27FC236}">
                    <a16:creationId xmlns:a16="http://schemas.microsoft.com/office/drawing/2014/main" id="{B40D28A9-F0EE-1FB8-FBDC-5B21ED949D15}"/>
                  </a:ext>
                </a:extLst>
              </p:cNvPr>
              <p:cNvSpPr/>
              <p:nvPr/>
            </p:nvSpPr>
            <p:spPr>
              <a:xfrm>
                <a:off x="15271495" y="2950649"/>
                <a:ext cx="222250" cy="222250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22250">
                    <a:moveTo>
                      <a:pt x="111012" y="0"/>
                    </a:moveTo>
                    <a:lnTo>
                      <a:pt x="0" y="111012"/>
                    </a:lnTo>
                    <a:lnTo>
                      <a:pt x="111012" y="222024"/>
                    </a:lnTo>
                    <a:lnTo>
                      <a:pt x="222024" y="111012"/>
                    </a:lnTo>
                    <a:lnTo>
                      <a:pt x="111012" y="0"/>
                    </a:lnTo>
                    <a:close/>
                  </a:path>
                </a:pathLst>
              </a:custGeom>
              <a:solidFill>
                <a:srgbClr val="EB631E"/>
              </a:solidFill>
            </p:spPr>
            <p:txBody>
              <a:bodyPr wrap="square" lIns="0" tIns="0" rIns="0" bIns="0" rtlCol="0"/>
              <a:lstStyle/>
              <a:p>
                <a:endParaRPr sz="1350"/>
              </a:p>
            </p:txBody>
          </p:sp>
          <p:sp>
            <p:nvSpPr>
              <p:cNvPr id="31" name="object 99">
                <a:extLst>
                  <a:ext uri="{FF2B5EF4-FFF2-40B4-BE49-F238E27FC236}">
                    <a16:creationId xmlns:a16="http://schemas.microsoft.com/office/drawing/2014/main" id="{64756D25-59C9-1484-31BE-776E7F5B7A1A}"/>
                  </a:ext>
                </a:extLst>
              </p:cNvPr>
              <p:cNvSpPr/>
              <p:nvPr/>
            </p:nvSpPr>
            <p:spPr>
              <a:xfrm>
                <a:off x="15493522" y="2728622"/>
                <a:ext cx="222250" cy="222250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22250">
                    <a:moveTo>
                      <a:pt x="111012" y="0"/>
                    </a:moveTo>
                    <a:lnTo>
                      <a:pt x="0" y="111012"/>
                    </a:lnTo>
                    <a:lnTo>
                      <a:pt x="111012" y="222024"/>
                    </a:lnTo>
                    <a:lnTo>
                      <a:pt x="222024" y="111012"/>
                    </a:lnTo>
                    <a:lnTo>
                      <a:pt x="111012" y="0"/>
                    </a:lnTo>
                    <a:close/>
                  </a:path>
                </a:pathLst>
              </a:custGeom>
              <a:solidFill>
                <a:srgbClr val="096DC4"/>
              </a:solidFill>
            </p:spPr>
            <p:txBody>
              <a:bodyPr wrap="square" lIns="0" tIns="0" rIns="0" bIns="0" rtlCol="0"/>
              <a:lstStyle/>
              <a:p>
                <a:endParaRPr sz="1350"/>
              </a:p>
            </p:txBody>
          </p:sp>
        </p:grpSp>
        <p:grpSp>
          <p:nvGrpSpPr>
            <p:cNvPr id="17" name="object 397">
              <a:extLst>
                <a:ext uri="{FF2B5EF4-FFF2-40B4-BE49-F238E27FC236}">
                  <a16:creationId xmlns:a16="http://schemas.microsoft.com/office/drawing/2014/main" id="{80ED4113-D23B-54C9-8797-10603F5EFE4E}"/>
                </a:ext>
              </a:extLst>
            </p:cNvPr>
            <p:cNvGrpSpPr/>
            <p:nvPr/>
          </p:nvGrpSpPr>
          <p:grpSpPr>
            <a:xfrm>
              <a:off x="9442064" y="1452976"/>
              <a:ext cx="184081" cy="92227"/>
              <a:chOff x="16012306" y="1961814"/>
              <a:chExt cx="314325" cy="157480"/>
            </a:xfrm>
          </p:grpSpPr>
          <p:sp>
            <p:nvSpPr>
              <p:cNvPr id="25" name="object 398">
                <a:extLst>
                  <a:ext uri="{FF2B5EF4-FFF2-40B4-BE49-F238E27FC236}">
                    <a16:creationId xmlns:a16="http://schemas.microsoft.com/office/drawing/2014/main" id="{65D22AFA-7492-E206-F400-9D77D07D7688}"/>
                  </a:ext>
                </a:extLst>
              </p:cNvPr>
              <p:cNvSpPr/>
              <p:nvPr/>
            </p:nvSpPr>
            <p:spPr>
              <a:xfrm>
                <a:off x="16012318" y="1961814"/>
                <a:ext cx="157480" cy="157480"/>
              </a:xfrm>
              <a:custGeom>
                <a:avLst/>
                <a:gdLst/>
                <a:ahLst/>
                <a:cxnLst/>
                <a:rect l="l" t="t" r="r" b="b"/>
                <a:pathLst>
                  <a:path w="157480" h="157480">
                    <a:moveTo>
                      <a:pt x="157000" y="0"/>
                    </a:moveTo>
                    <a:lnTo>
                      <a:pt x="0" y="0"/>
                    </a:lnTo>
                    <a:lnTo>
                      <a:pt x="0" y="157000"/>
                    </a:lnTo>
                    <a:lnTo>
                      <a:pt x="157000" y="157000"/>
                    </a:lnTo>
                    <a:lnTo>
                      <a:pt x="157000" y="0"/>
                    </a:lnTo>
                    <a:close/>
                  </a:path>
                </a:pathLst>
              </a:custGeom>
              <a:solidFill>
                <a:srgbClr val="096DC4"/>
              </a:solidFill>
            </p:spPr>
            <p:txBody>
              <a:bodyPr wrap="square" lIns="0" tIns="0" rIns="0" bIns="0" rtlCol="0"/>
              <a:lstStyle/>
              <a:p>
                <a:endParaRPr sz="1350"/>
              </a:p>
            </p:txBody>
          </p:sp>
          <p:sp>
            <p:nvSpPr>
              <p:cNvPr id="26" name="object 399">
                <a:extLst>
                  <a:ext uri="{FF2B5EF4-FFF2-40B4-BE49-F238E27FC236}">
                    <a16:creationId xmlns:a16="http://schemas.microsoft.com/office/drawing/2014/main" id="{F2ED49DC-6777-3317-1597-04F88F5604FE}"/>
                  </a:ext>
                </a:extLst>
              </p:cNvPr>
              <p:cNvSpPr/>
              <p:nvPr/>
            </p:nvSpPr>
            <p:spPr>
              <a:xfrm>
                <a:off x="16012300" y="1961825"/>
                <a:ext cx="157480" cy="157480"/>
              </a:xfrm>
              <a:custGeom>
                <a:avLst/>
                <a:gdLst/>
                <a:ahLst/>
                <a:cxnLst/>
                <a:rect l="l" t="t" r="r" b="b"/>
                <a:pathLst>
                  <a:path w="157480" h="157480">
                    <a:moveTo>
                      <a:pt x="266" y="135382"/>
                    </a:moveTo>
                    <a:lnTo>
                      <a:pt x="0" y="135382"/>
                    </a:lnTo>
                    <a:lnTo>
                      <a:pt x="0" y="149631"/>
                    </a:lnTo>
                    <a:lnTo>
                      <a:pt x="266" y="149631"/>
                    </a:lnTo>
                    <a:lnTo>
                      <a:pt x="266" y="135382"/>
                    </a:lnTo>
                    <a:close/>
                  </a:path>
                  <a:path w="157480" h="157480">
                    <a:moveTo>
                      <a:pt x="292" y="106845"/>
                    </a:moveTo>
                    <a:lnTo>
                      <a:pt x="0" y="106845"/>
                    </a:lnTo>
                    <a:lnTo>
                      <a:pt x="0" y="121094"/>
                    </a:lnTo>
                    <a:lnTo>
                      <a:pt x="292" y="121094"/>
                    </a:lnTo>
                    <a:lnTo>
                      <a:pt x="292" y="106845"/>
                    </a:lnTo>
                    <a:close/>
                  </a:path>
                  <a:path w="157480" h="157480">
                    <a:moveTo>
                      <a:pt x="317" y="21285"/>
                    </a:moveTo>
                    <a:lnTo>
                      <a:pt x="0" y="21285"/>
                    </a:lnTo>
                    <a:lnTo>
                      <a:pt x="0" y="35534"/>
                    </a:lnTo>
                    <a:lnTo>
                      <a:pt x="317" y="35534"/>
                    </a:lnTo>
                    <a:lnTo>
                      <a:pt x="317" y="21285"/>
                    </a:lnTo>
                    <a:close/>
                  </a:path>
                  <a:path w="157480" h="157480">
                    <a:moveTo>
                      <a:pt x="342" y="0"/>
                    </a:moveTo>
                    <a:lnTo>
                      <a:pt x="0" y="0"/>
                    </a:lnTo>
                    <a:lnTo>
                      <a:pt x="0" y="6985"/>
                    </a:lnTo>
                    <a:lnTo>
                      <a:pt x="342" y="6985"/>
                    </a:lnTo>
                    <a:lnTo>
                      <a:pt x="342" y="0"/>
                    </a:lnTo>
                    <a:close/>
                  </a:path>
                  <a:path w="157480" h="157480">
                    <a:moveTo>
                      <a:pt x="14541" y="149644"/>
                    </a:moveTo>
                    <a:lnTo>
                      <a:pt x="279" y="149644"/>
                    </a:lnTo>
                    <a:lnTo>
                      <a:pt x="279" y="156997"/>
                    </a:lnTo>
                    <a:lnTo>
                      <a:pt x="14541" y="156997"/>
                    </a:lnTo>
                    <a:lnTo>
                      <a:pt x="14541" y="149644"/>
                    </a:lnTo>
                    <a:close/>
                  </a:path>
                  <a:path w="157480" h="157480">
                    <a:moveTo>
                      <a:pt x="14554" y="121107"/>
                    </a:moveTo>
                    <a:lnTo>
                      <a:pt x="304" y="121107"/>
                    </a:lnTo>
                    <a:lnTo>
                      <a:pt x="304" y="135356"/>
                    </a:lnTo>
                    <a:lnTo>
                      <a:pt x="14554" y="135356"/>
                    </a:lnTo>
                    <a:lnTo>
                      <a:pt x="14554" y="121107"/>
                    </a:lnTo>
                    <a:close/>
                  </a:path>
                  <a:path w="157480" h="157480">
                    <a:moveTo>
                      <a:pt x="14566" y="92570"/>
                    </a:moveTo>
                    <a:lnTo>
                      <a:pt x="317" y="92570"/>
                    </a:lnTo>
                    <a:lnTo>
                      <a:pt x="317" y="78333"/>
                    </a:lnTo>
                    <a:lnTo>
                      <a:pt x="0" y="78333"/>
                    </a:lnTo>
                    <a:lnTo>
                      <a:pt x="0" y="92583"/>
                    </a:lnTo>
                    <a:lnTo>
                      <a:pt x="317" y="92583"/>
                    </a:lnTo>
                    <a:lnTo>
                      <a:pt x="317" y="106819"/>
                    </a:lnTo>
                    <a:lnTo>
                      <a:pt x="14566" y="106819"/>
                    </a:lnTo>
                    <a:lnTo>
                      <a:pt x="14566" y="92570"/>
                    </a:lnTo>
                    <a:close/>
                  </a:path>
                  <a:path w="157480" h="157480">
                    <a:moveTo>
                      <a:pt x="14566" y="64071"/>
                    </a:moveTo>
                    <a:lnTo>
                      <a:pt x="330" y="64071"/>
                    </a:lnTo>
                    <a:lnTo>
                      <a:pt x="330" y="49834"/>
                    </a:lnTo>
                    <a:lnTo>
                      <a:pt x="0" y="49834"/>
                    </a:lnTo>
                    <a:lnTo>
                      <a:pt x="0" y="64084"/>
                    </a:lnTo>
                    <a:lnTo>
                      <a:pt x="317" y="64084"/>
                    </a:lnTo>
                    <a:lnTo>
                      <a:pt x="317" y="78320"/>
                    </a:lnTo>
                    <a:lnTo>
                      <a:pt x="14566" y="78320"/>
                    </a:lnTo>
                    <a:lnTo>
                      <a:pt x="14566" y="64071"/>
                    </a:lnTo>
                    <a:close/>
                  </a:path>
                  <a:path w="157480" h="157480">
                    <a:moveTo>
                      <a:pt x="14579" y="35547"/>
                    </a:moveTo>
                    <a:lnTo>
                      <a:pt x="330" y="35547"/>
                    </a:lnTo>
                    <a:lnTo>
                      <a:pt x="330" y="49796"/>
                    </a:lnTo>
                    <a:lnTo>
                      <a:pt x="14579" y="49796"/>
                    </a:lnTo>
                    <a:lnTo>
                      <a:pt x="14579" y="35547"/>
                    </a:lnTo>
                    <a:close/>
                  </a:path>
                  <a:path w="157480" h="157480">
                    <a:moveTo>
                      <a:pt x="14605" y="6997"/>
                    </a:moveTo>
                    <a:lnTo>
                      <a:pt x="355" y="6997"/>
                    </a:lnTo>
                    <a:lnTo>
                      <a:pt x="355" y="21247"/>
                    </a:lnTo>
                    <a:lnTo>
                      <a:pt x="14605" y="21247"/>
                    </a:lnTo>
                    <a:lnTo>
                      <a:pt x="14605" y="6997"/>
                    </a:lnTo>
                    <a:close/>
                  </a:path>
                  <a:path w="157480" h="157480">
                    <a:moveTo>
                      <a:pt x="28816" y="135356"/>
                    </a:moveTo>
                    <a:lnTo>
                      <a:pt x="14566" y="135356"/>
                    </a:lnTo>
                    <a:lnTo>
                      <a:pt x="14566" y="149606"/>
                    </a:lnTo>
                    <a:lnTo>
                      <a:pt x="28816" y="149606"/>
                    </a:lnTo>
                    <a:lnTo>
                      <a:pt x="28816" y="135356"/>
                    </a:lnTo>
                    <a:close/>
                  </a:path>
                  <a:path w="157480" h="157480">
                    <a:moveTo>
                      <a:pt x="28829" y="106832"/>
                    </a:moveTo>
                    <a:lnTo>
                      <a:pt x="14579" y="106832"/>
                    </a:lnTo>
                    <a:lnTo>
                      <a:pt x="14579" y="121081"/>
                    </a:lnTo>
                    <a:lnTo>
                      <a:pt x="28829" y="121081"/>
                    </a:lnTo>
                    <a:lnTo>
                      <a:pt x="28829" y="106832"/>
                    </a:lnTo>
                    <a:close/>
                  </a:path>
                  <a:path w="157480" h="157480">
                    <a:moveTo>
                      <a:pt x="28867" y="21259"/>
                    </a:moveTo>
                    <a:lnTo>
                      <a:pt x="14617" y="21259"/>
                    </a:lnTo>
                    <a:lnTo>
                      <a:pt x="14617" y="35509"/>
                    </a:lnTo>
                    <a:lnTo>
                      <a:pt x="28867" y="35509"/>
                    </a:lnTo>
                    <a:lnTo>
                      <a:pt x="28867" y="21259"/>
                    </a:lnTo>
                    <a:close/>
                  </a:path>
                  <a:path w="157480" h="157480">
                    <a:moveTo>
                      <a:pt x="28867" y="0"/>
                    </a:moveTo>
                    <a:lnTo>
                      <a:pt x="14617" y="0"/>
                    </a:lnTo>
                    <a:lnTo>
                      <a:pt x="14617" y="6985"/>
                    </a:lnTo>
                    <a:lnTo>
                      <a:pt x="28867" y="6985"/>
                    </a:lnTo>
                    <a:lnTo>
                      <a:pt x="28867" y="0"/>
                    </a:lnTo>
                    <a:close/>
                  </a:path>
                  <a:path w="157480" h="157480">
                    <a:moveTo>
                      <a:pt x="43053" y="92557"/>
                    </a:moveTo>
                    <a:lnTo>
                      <a:pt x="28816" y="92557"/>
                    </a:lnTo>
                    <a:lnTo>
                      <a:pt x="28816" y="78320"/>
                    </a:lnTo>
                    <a:lnTo>
                      <a:pt x="14566" y="78320"/>
                    </a:lnTo>
                    <a:lnTo>
                      <a:pt x="14566" y="92570"/>
                    </a:lnTo>
                    <a:lnTo>
                      <a:pt x="28803" y="92570"/>
                    </a:lnTo>
                    <a:lnTo>
                      <a:pt x="28803" y="106807"/>
                    </a:lnTo>
                    <a:lnTo>
                      <a:pt x="43053" y="106807"/>
                    </a:lnTo>
                    <a:lnTo>
                      <a:pt x="43053" y="92557"/>
                    </a:lnTo>
                    <a:close/>
                  </a:path>
                  <a:path w="157480" h="157480">
                    <a:moveTo>
                      <a:pt x="43078" y="149618"/>
                    </a:moveTo>
                    <a:lnTo>
                      <a:pt x="28829" y="149618"/>
                    </a:lnTo>
                    <a:lnTo>
                      <a:pt x="28829" y="156997"/>
                    </a:lnTo>
                    <a:lnTo>
                      <a:pt x="43078" y="156997"/>
                    </a:lnTo>
                    <a:lnTo>
                      <a:pt x="43078" y="149618"/>
                    </a:lnTo>
                    <a:close/>
                  </a:path>
                  <a:path w="157480" h="157480">
                    <a:moveTo>
                      <a:pt x="43078" y="64046"/>
                    </a:moveTo>
                    <a:lnTo>
                      <a:pt x="28841" y="64046"/>
                    </a:lnTo>
                    <a:lnTo>
                      <a:pt x="28841" y="49809"/>
                    </a:lnTo>
                    <a:lnTo>
                      <a:pt x="14592" y="49809"/>
                    </a:lnTo>
                    <a:lnTo>
                      <a:pt x="14592" y="64058"/>
                    </a:lnTo>
                    <a:lnTo>
                      <a:pt x="28829" y="64058"/>
                    </a:lnTo>
                    <a:lnTo>
                      <a:pt x="28829" y="78295"/>
                    </a:lnTo>
                    <a:lnTo>
                      <a:pt x="43078" y="78295"/>
                    </a:lnTo>
                    <a:lnTo>
                      <a:pt x="43078" y="64046"/>
                    </a:lnTo>
                    <a:close/>
                  </a:path>
                  <a:path w="157480" h="157480">
                    <a:moveTo>
                      <a:pt x="43091" y="121094"/>
                    </a:moveTo>
                    <a:lnTo>
                      <a:pt x="28841" y="121094"/>
                    </a:lnTo>
                    <a:lnTo>
                      <a:pt x="28841" y="135343"/>
                    </a:lnTo>
                    <a:lnTo>
                      <a:pt x="43091" y="135343"/>
                    </a:lnTo>
                    <a:lnTo>
                      <a:pt x="43091" y="121094"/>
                    </a:lnTo>
                    <a:close/>
                  </a:path>
                  <a:path w="157480" h="157480">
                    <a:moveTo>
                      <a:pt x="43129" y="6985"/>
                    </a:moveTo>
                    <a:lnTo>
                      <a:pt x="28879" y="6985"/>
                    </a:lnTo>
                    <a:lnTo>
                      <a:pt x="28879" y="21247"/>
                    </a:lnTo>
                    <a:lnTo>
                      <a:pt x="43129" y="21247"/>
                    </a:lnTo>
                    <a:lnTo>
                      <a:pt x="43129" y="6985"/>
                    </a:lnTo>
                    <a:close/>
                  </a:path>
                  <a:path w="157480" h="157480">
                    <a:moveTo>
                      <a:pt x="57340" y="78308"/>
                    </a:moveTo>
                    <a:lnTo>
                      <a:pt x="43091" y="78308"/>
                    </a:lnTo>
                    <a:lnTo>
                      <a:pt x="43091" y="92557"/>
                    </a:lnTo>
                    <a:lnTo>
                      <a:pt x="57340" y="92557"/>
                    </a:lnTo>
                    <a:lnTo>
                      <a:pt x="57340" y="78308"/>
                    </a:lnTo>
                    <a:close/>
                  </a:path>
                  <a:path w="157480" h="157480">
                    <a:moveTo>
                      <a:pt x="57353" y="135356"/>
                    </a:moveTo>
                    <a:lnTo>
                      <a:pt x="43103" y="135356"/>
                    </a:lnTo>
                    <a:lnTo>
                      <a:pt x="43103" y="149606"/>
                    </a:lnTo>
                    <a:lnTo>
                      <a:pt x="57353" y="149606"/>
                    </a:lnTo>
                    <a:lnTo>
                      <a:pt x="57353" y="135356"/>
                    </a:lnTo>
                    <a:close/>
                  </a:path>
                  <a:path w="157480" h="157480">
                    <a:moveTo>
                      <a:pt x="57378" y="49758"/>
                    </a:moveTo>
                    <a:lnTo>
                      <a:pt x="43116" y="49758"/>
                    </a:lnTo>
                    <a:lnTo>
                      <a:pt x="43116" y="35521"/>
                    </a:lnTo>
                    <a:lnTo>
                      <a:pt x="28867" y="35521"/>
                    </a:lnTo>
                    <a:lnTo>
                      <a:pt x="28867" y="49771"/>
                    </a:lnTo>
                    <a:lnTo>
                      <a:pt x="43116" y="49771"/>
                    </a:lnTo>
                    <a:lnTo>
                      <a:pt x="43116" y="64008"/>
                    </a:lnTo>
                    <a:lnTo>
                      <a:pt x="57378" y="64008"/>
                    </a:lnTo>
                    <a:lnTo>
                      <a:pt x="57378" y="49758"/>
                    </a:lnTo>
                    <a:close/>
                  </a:path>
                  <a:path w="157480" h="157480">
                    <a:moveTo>
                      <a:pt x="57404" y="0"/>
                    </a:moveTo>
                    <a:lnTo>
                      <a:pt x="43154" y="0"/>
                    </a:lnTo>
                    <a:lnTo>
                      <a:pt x="43154" y="7023"/>
                    </a:lnTo>
                    <a:lnTo>
                      <a:pt x="57404" y="7023"/>
                    </a:lnTo>
                    <a:lnTo>
                      <a:pt x="57404" y="0"/>
                    </a:lnTo>
                    <a:close/>
                  </a:path>
                  <a:path w="157480" h="157480">
                    <a:moveTo>
                      <a:pt x="57416" y="149618"/>
                    </a:moveTo>
                    <a:close/>
                  </a:path>
                  <a:path w="157480" h="157480">
                    <a:moveTo>
                      <a:pt x="71589" y="121094"/>
                    </a:moveTo>
                    <a:lnTo>
                      <a:pt x="57353" y="121094"/>
                    </a:lnTo>
                    <a:lnTo>
                      <a:pt x="57353" y="106857"/>
                    </a:lnTo>
                    <a:lnTo>
                      <a:pt x="43103" y="106857"/>
                    </a:lnTo>
                    <a:lnTo>
                      <a:pt x="43103" y="121107"/>
                    </a:lnTo>
                    <a:lnTo>
                      <a:pt x="57340" y="121107"/>
                    </a:lnTo>
                    <a:lnTo>
                      <a:pt x="57340" y="135343"/>
                    </a:lnTo>
                    <a:lnTo>
                      <a:pt x="71589" y="135343"/>
                    </a:lnTo>
                    <a:lnTo>
                      <a:pt x="71589" y="121094"/>
                    </a:lnTo>
                    <a:close/>
                  </a:path>
                  <a:path w="157480" h="157480">
                    <a:moveTo>
                      <a:pt x="71602" y="92570"/>
                    </a:moveTo>
                    <a:lnTo>
                      <a:pt x="57353" y="92570"/>
                    </a:lnTo>
                    <a:lnTo>
                      <a:pt x="57353" y="106819"/>
                    </a:lnTo>
                    <a:lnTo>
                      <a:pt x="71602" y="106819"/>
                    </a:lnTo>
                    <a:lnTo>
                      <a:pt x="71602" y="92570"/>
                    </a:lnTo>
                    <a:close/>
                  </a:path>
                  <a:path w="157480" h="157480">
                    <a:moveTo>
                      <a:pt x="71628" y="64020"/>
                    </a:moveTo>
                    <a:lnTo>
                      <a:pt x="57378" y="64020"/>
                    </a:lnTo>
                    <a:lnTo>
                      <a:pt x="57378" y="78270"/>
                    </a:lnTo>
                    <a:lnTo>
                      <a:pt x="71628" y="78270"/>
                    </a:lnTo>
                    <a:lnTo>
                      <a:pt x="71628" y="64020"/>
                    </a:lnTo>
                    <a:close/>
                  </a:path>
                  <a:path w="157480" h="157480">
                    <a:moveTo>
                      <a:pt x="71628" y="35496"/>
                    </a:moveTo>
                    <a:lnTo>
                      <a:pt x="57391" y="35496"/>
                    </a:lnTo>
                    <a:lnTo>
                      <a:pt x="57391" y="21247"/>
                    </a:lnTo>
                    <a:lnTo>
                      <a:pt x="43141" y="21247"/>
                    </a:lnTo>
                    <a:lnTo>
                      <a:pt x="43141" y="35496"/>
                    </a:lnTo>
                    <a:lnTo>
                      <a:pt x="57378" y="35496"/>
                    </a:lnTo>
                    <a:lnTo>
                      <a:pt x="57378" y="49745"/>
                    </a:lnTo>
                    <a:lnTo>
                      <a:pt x="71628" y="49745"/>
                    </a:lnTo>
                    <a:lnTo>
                      <a:pt x="71628" y="35496"/>
                    </a:lnTo>
                    <a:close/>
                  </a:path>
                  <a:path w="157480" h="157480">
                    <a:moveTo>
                      <a:pt x="71678" y="149682"/>
                    </a:moveTo>
                    <a:lnTo>
                      <a:pt x="57429" y="149682"/>
                    </a:lnTo>
                    <a:lnTo>
                      <a:pt x="57429" y="156997"/>
                    </a:lnTo>
                    <a:lnTo>
                      <a:pt x="71678" y="156997"/>
                    </a:lnTo>
                    <a:lnTo>
                      <a:pt x="71678" y="149682"/>
                    </a:lnTo>
                    <a:close/>
                  </a:path>
                  <a:path w="157480" h="157480">
                    <a:moveTo>
                      <a:pt x="85864" y="106832"/>
                    </a:moveTo>
                    <a:lnTo>
                      <a:pt x="71615" y="106832"/>
                    </a:lnTo>
                    <a:lnTo>
                      <a:pt x="71615" y="121081"/>
                    </a:lnTo>
                    <a:lnTo>
                      <a:pt x="85864" y="121081"/>
                    </a:lnTo>
                    <a:lnTo>
                      <a:pt x="85864" y="106832"/>
                    </a:lnTo>
                    <a:close/>
                  </a:path>
                  <a:path w="157480" h="157480">
                    <a:moveTo>
                      <a:pt x="85890" y="78282"/>
                    </a:moveTo>
                    <a:lnTo>
                      <a:pt x="71640" y="78282"/>
                    </a:lnTo>
                    <a:lnTo>
                      <a:pt x="71640" y="92532"/>
                    </a:lnTo>
                    <a:lnTo>
                      <a:pt x="85890" y="92532"/>
                    </a:lnTo>
                    <a:lnTo>
                      <a:pt x="85890" y="78282"/>
                    </a:lnTo>
                    <a:close/>
                  </a:path>
                  <a:path w="157480" h="157480">
                    <a:moveTo>
                      <a:pt x="85890" y="21247"/>
                    </a:moveTo>
                    <a:lnTo>
                      <a:pt x="71640" y="21247"/>
                    </a:lnTo>
                    <a:lnTo>
                      <a:pt x="71640" y="35496"/>
                    </a:lnTo>
                    <a:lnTo>
                      <a:pt x="85890" y="35496"/>
                    </a:lnTo>
                    <a:lnTo>
                      <a:pt x="85890" y="21247"/>
                    </a:lnTo>
                    <a:close/>
                  </a:path>
                  <a:path w="157480" h="157480">
                    <a:moveTo>
                      <a:pt x="85902" y="49758"/>
                    </a:moveTo>
                    <a:lnTo>
                      <a:pt x="71653" y="49758"/>
                    </a:lnTo>
                    <a:lnTo>
                      <a:pt x="71653" y="64008"/>
                    </a:lnTo>
                    <a:lnTo>
                      <a:pt x="85902" y="64008"/>
                    </a:lnTo>
                    <a:lnTo>
                      <a:pt x="85902" y="49758"/>
                    </a:lnTo>
                    <a:close/>
                  </a:path>
                  <a:path w="157480" h="157480">
                    <a:moveTo>
                      <a:pt x="85928" y="121107"/>
                    </a:moveTo>
                    <a:close/>
                  </a:path>
                  <a:path w="157480" h="157480">
                    <a:moveTo>
                      <a:pt x="85928" y="121094"/>
                    </a:moveTo>
                    <a:close/>
                  </a:path>
                  <a:path w="157480" h="157480">
                    <a:moveTo>
                      <a:pt x="100152" y="92544"/>
                    </a:moveTo>
                    <a:lnTo>
                      <a:pt x="85902" y="92544"/>
                    </a:lnTo>
                    <a:lnTo>
                      <a:pt x="85902" y="106794"/>
                    </a:lnTo>
                    <a:lnTo>
                      <a:pt x="100152" y="106794"/>
                    </a:lnTo>
                    <a:lnTo>
                      <a:pt x="100152" y="92544"/>
                    </a:lnTo>
                    <a:close/>
                  </a:path>
                  <a:path w="157480" h="157480">
                    <a:moveTo>
                      <a:pt x="100152" y="64020"/>
                    </a:moveTo>
                    <a:lnTo>
                      <a:pt x="85902" y="64020"/>
                    </a:lnTo>
                    <a:lnTo>
                      <a:pt x="85902" y="78270"/>
                    </a:lnTo>
                    <a:lnTo>
                      <a:pt x="100152" y="78270"/>
                    </a:lnTo>
                    <a:lnTo>
                      <a:pt x="100152" y="64020"/>
                    </a:lnTo>
                    <a:close/>
                  </a:path>
                  <a:path w="157480" h="157480">
                    <a:moveTo>
                      <a:pt x="100177" y="149682"/>
                    </a:moveTo>
                    <a:lnTo>
                      <a:pt x="85953" y="149682"/>
                    </a:lnTo>
                    <a:lnTo>
                      <a:pt x="85953" y="135445"/>
                    </a:lnTo>
                    <a:lnTo>
                      <a:pt x="71691" y="135445"/>
                    </a:lnTo>
                    <a:lnTo>
                      <a:pt x="71691" y="149694"/>
                    </a:lnTo>
                    <a:lnTo>
                      <a:pt x="85928" y="149694"/>
                    </a:lnTo>
                    <a:lnTo>
                      <a:pt x="85928" y="156997"/>
                    </a:lnTo>
                    <a:lnTo>
                      <a:pt x="100177" y="156997"/>
                    </a:lnTo>
                    <a:lnTo>
                      <a:pt x="100177" y="149682"/>
                    </a:lnTo>
                    <a:close/>
                  </a:path>
                  <a:path w="157480" h="157480">
                    <a:moveTo>
                      <a:pt x="100203" y="121170"/>
                    </a:moveTo>
                    <a:lnTo>
                      <a:pt x="85953" y="121170"/>
                    </a:lnTo>
                    <a:lnTo>
                      <a:pt x="85953" y="135420"/>
                    </a:lnTo>
                    <a:lnTo>
                      <a:pt x="100203" y="135420"/>
                    </a:lnTo>
                    <a:lnTo>
                      <a:pt x="100203" y="121170"/>
                    </a:lnTo>
                    <a:close/>
                  </a:path>
                  <a:path w="157480" h="157480">
                    <a:moveTo>
                      <a:pt x="100215" y="106819"/>
                    </a:moveTo>
                    <a:close/>
                  </a:path>
                  <a:path w="157480" h="157480">
                    <a:moveTo>
                      <a:pt x="114427" y="78282"/>
                    </a:moveTo>
                    <a:lnTo>
                      <a:pt x="100177" y="78282"/>
                    </a:lnTo>
                    <a:lnTo>
                      <a:pt x="100177" y="92532"/>
                    </a:lnTo>
                    <a:lnTo>
                      <a:pt x="114427" y="92532"/>
                    </a:lnTo>
                    <a:lnTo>
                      <a:pt x="114427" y="78282"/>
                    </a:lnTo>
                    <a:close/>
                  </a:path>
                  <a:path w="157480" h="157480">
                    <a:moveTo>
                      <a:pt x="114427" y="49784"/>
                    </a:moveTo>
                    <a:lnTo>
                      <a:pt x="100177" y="49784"/>
                    </a:lnTo>
                    <a:lnTo>
                      <a:pt x="100177" y="64033"/>
                    </a:lnTo>
                    <a:lnTo>
                      <a:pt x="114427" y="64033"/>
                    </a:lnTo>
                    <a:lnTo>
                      <a:pt x="114427" y="49784"/>
                    </a:lnTo>
                    <a:close/>
                  </a:path>
                  <a:path w="157480" h="157480">
                    <a:moveTo>
                      <a:pt x="114465" y="135432"/>
                    </a:moveTo>
                    <a:lnTo>
                      <a:pt x="100215" y="135432"/>
                    </a:lnTo>
                    <a:lnTo>
                      <a:pt x="100215" y="149682"/>
                    </a:lnTo>
                    <a:lnTo>
                      <a:pt x="114465" y="149682"/>
                    </a:lnTo>
                    <a:lnTo>
                      <a:pt x="114465" y="135432"/>
                    </a:lnTo>
                    <a:close/>
                  </a:path>
                  <a:path w="157480" h="157480">
                    <a:moveTo>
                      <a:pt x="114477" y="106883"/>
                    </a:moveTo>
                    <a:lnTo>
                      <a:pt x="100228" y="106883"/>
                    </a:lnTo>
                    <a:lnTo>
                      <a:pt x="100228" y="121132"/>
                    </a:lnTo>
                    <a:lnTo>
                      <a:pt x="114477" y="121132"/>
                    </a:lnTo>
                    <a:lnTo>
                      <a:pt x="114477" y="106883"/>
                    </a:lnTo>
                    <a:close/>
                  </a:path>
                  <a:path w="157480" h="157480">
                    <a:moveTo>
                      <a:pt x="114490" y="92544"/>
                    </a:moveTo>
                    <a:close/>
                  </a:path>
                  <a:path w="157480" h="157480">
                    <a:moveTo>
                      <a:pt x="128727" y="149694"/>
                    </a:moveTo>
                    <a:lnTo>
                      <a:pt x="114465" y="149694"/>
                    </a:lnTo>
                    <a:lnTo>
                      <a:pt x="114465" y="156997"/>
                    </a:lnTo>
                    <a:lnTo>
                      <a:pt x="128727" y="156997"/>
                    </a:lnTo>
                    <a:lnTo>
                      <a:pt x="128727" y="149694"/>
                    </a:lnTo>
                    <a:close/>
                  </a:path>
                  <a:path w="157480" h="157480">
                    <a:moveTo>
                      <a:pt x="128739" y="121145"/>
                    </a:moveTo>
                    <a:lnTo>
                      <a:pt x="114490" y="121145"/>
                    </a:lnTo>
                    <a:lnTo>
                      <a:pt x="114490" y="135394"/>
                    </a:lnTo>
                    <a:lnTo>
                      <a:pt x="128739" y="135394"/>
                    </a:lnTo>
                    <a:lnTo>
                      <a:pt x="128739" y="121145"/>
                    </a:lnTo>
                    <a:close/>
                  </a:path>
                  <a:path w="157480" h="157480">
                    <a:moveTo>
                      <a:pt x="128752" y="92608"/>
                    </a:moveTo>
                    <a:lnTo>
                      <a:pt x="114503" y="92608"/>
                    </a:lnTo>
                    <a:lnTo>
                      <a:pt x="114503" y="106857"/>
                    </a:lnTo>
                    <a:lnTo>
                      <a:pt x="128752" y="106857"/>
                    </a:lnTo>
                    <a:lnTo>
                      <a:pt x="128752" y="92608"/>
                    </a:lnTo>
                    <a:close/>
                  </a:path>
                  <a:path w="157480" h="157480">
                    <a:moveTo>
                      <a:pt x="143002" y="64033"/>
                    </a:moveTo>
                    <a:close/>
                  </a:path>
                  <a:path w="157480" h="157480">
                    <a:moveTo>
                      <a:pt x="143014" y="135407"/>
                    </a:moveTo>
                    <a:lnTo>
                      <a:pt x="128752" y="135407"/>
                    </a:lnTo>
                    <a:lnTo>
                      <a:pt x="128752" y="149656"/>
                    </a:lnTo>
                    <a:lnTo>
                      <a:pt x="143014" y="149656"/>
                    </a:lnTo>
                    <a:lnTo>
                      <a:pt x="143014" y="135407"/>
                    </a:lnTo>
                    <a:close/>
                  </a:path>
                  <a:path w="157480" h="157480">
                    <a:moveTo>
                      <a:pt x="143014" y="106870"/>
                    </a:moveTo>
                    <a:lnTo>
                      <a:pt x="128765" y="106870"/>
                    </a:lnTo>
                    <a:lnTo>
                      <a:pt x="128765" y="121119"/>
                    </a:lnTo>
                    <a:lnTo>
                      <a:pt x="143014" y="121119"/>
                    </a:lnTo>
                    <a:lnTo>
                      <a:pt x="143014" y="106870"/>
                    </a:lnTo>
                    <a:close/>
                  </a:path>
                  <a:path w="157480" h="157480">
                    <a:moveTo>
                      <a:pt x="156997" y="149669"/>
                    </a:moveTo>
                    <a:lnTo>
                      <a:pt x="143027" y="149669"/>
                    </a:lnTo>
                    <a:lnTo>
                      <a:pt x="143027" y="156997"/>
                    </a:lnTo>
                    <a:lnTo>
                      <a:pt x="156997" y="156997"/>
                    </a:lnTo>
                    <a:lnTo>
                      <a:pt x="156997" y="149669"/>
                    </a:lnTo>
                    <a:close/>
                  </a:path>
                  <a:path w="157480" h="157480">
                    <a:moveTo>
                      <a:pt x="156997" y="121132"/>
                    </a:moveTo>
                    <a:lnTo>
                      <a:pt x="143027" y="121132"/>
                    </a:lnTo>
                    <a:lnTo>
                      <a:pt x="143027" y="135382"/>
                    </a:lnTo>
                    <a:lnTo>
                      <a:pt x="156997" y="135382"/>
                    </a:lnTo>
                    <a:lnTo>
                      <a:pt x="156997" y="121132"/>
                    </a:lnTo>
                    <a:close/>
                  </a:path>
                  <a:path w="157480" h="157480">
                    <a:moveTo>
                      <a:pt x="156997" y="92608"/>
                    </a:moveTo>
                    <a:lnTo>
                      <a:pt x="143014" y="92608"/>
                    </a:lnTo>
                    <a:lnTo>
                      <a:pt x="143014" y="78371"/>
                    </a:lnTo>
                    <a:lnTo>
                      <a:pt x="128765" y="78371"/>
                    </a:lnTo>
                    <a:lnTo>
                      <a:pt x="128765" y="92621"/>
                    </a:lnTo>
                    <a:lnTo>
                      <a:pt x="143002" y="92621"/>
                    </a:lnTo>
                    <a:lnTo>
                      <a:pt x="143002" y="106857"/>
                    </a:lnTo>
                    <a:lnTo>
                      <a:pt x="156997" y="106857"/>
                    </a:lnTo>
                    <a:lnTo>
                      <a:pt x="156997" y="92608"/>
                    </a:lnTo>
                    <a:close/>
                  </a:path>
                  <a:path w="157480" h="157480">
                    <a:moveTo>
                      <a:pt x="156997" y="64096"/>
                    </a:moveTo>
                    <a:lnTo>
                      <a:pt x="143014" y="64096"/>
                    </a:lnTo>
                    <a:lnTo>
                      <a:pt x="143014" y="78346"/>
                    </a:lnTo>
                    <a:lnTo>
                      <a:pt x="156997" y="78346"/>
                    </a:lnTo>
                    <a:lnTo>
                      <a:pt x="156997" y="64096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 sz="1350"/>
              </a:p>
            </p:txBody>
          </p:sp>
          <p:sp>
            <p:nvSpPr>
              <p:cNvPr id="27" name="object 400">
                <a:extLst>
                  <a:ext uri="{FF2B5EF4-FFF2-40B4-BE49-F238E27FC236}">
                    <a16:creationId xmlns:a16="http://schemas.microsoft.com/office/drawing/2014/main" id="{CEF2CC0D-C939-1D82-4584-34B4E176F7D6}"/>
                  </a:ext>
                </a:extLst>
              </p:cNvPr>
              <p:cNvSpPr/>
              <p:nvPr/>
            </p:nvSpPr>
            <p:spPr>
              <a:xfrm>
                <a:off x="16069691" y="1961825"/>
                <a:ext cx="99695" cy="78740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78739">
                    <a:moveTo>
                      <a:pt x="14249" y="6997"/>
                    </a:moveTo>
                    <a:lnTo>
                      <a:pt x="0" y="6997"/>
                    </a:lnTo>
                    <a:lnTo>
                      <a:pt x="0" y="21247"/>
                    </a:lnTo>
                    <a:lnTo>
                      <a:pt x="14249" y="21247"/>
                    </a:lnTo>
                    <a:lnTo>
                      <a:pt x="14249" y="6997"/>
                    </a:lnTo>
                    <a:close/>
                  </a:path>
                  <a:path w="99694" h="78739">
                    <a:moveTo>
                      <a:pt x="42735" y="35483"/>
                    </a:moveTo>
                    <a:lnTo>
                      <a:pt x="28498" y="35483"/>
                    </a:lnTo>
                    <a:lnTo>
                      <a:pt x="28498" y="21247"/>
                    </a:lnTo>
                    <a:lnTo>
                      <a:pt x="14249" y="21247"/>
                    </a:lnTo>
                    <a:lnTo>
                      <a:pt x="14249" y="35496"/>
                    </a:lnTo>
                    <a:lnTo>
                      <a:pt x="28486" y="35496"/>
                    </a:lnTo>
                    <a:lnTo>
                      <a:pt x="28486" y="49733"/>
                    </a:lnTo>
                    <a:lnTo>
                      <a:pt x="42735" y="49733"/>
                    </a:lnTo>
                    <a:lnTo>
                      <a:pt x="42735" y="35483"/>
                    </a:lnTo>
                    <a:close/>
                  </a:path>
                  <a:path w="99694" h="78739">
                    <a:moveTo>
                      <a:pt x="42760" y="6972"/>
                    </a:moveTo>
                    <a:lnTo>
                      <a:pt x="28524" y="6972"/>
                    </a:lnTo>
                    <a:lnTo>
                      <a:pt x="28524" y="0"/>
                    </a:lnTo>
                    <a:lnTo>
                      <a:pt x="14274" y="0"/>
                    </a:lnTo>
                    <a:lnTo>
                      <a:pt x="14274" y="6985"/>
                    </a:lnTo>
                    <a:lnTo>
                      <a:pt x="28511" y="6985"/>
                    </a:lnTo>
                    <a:lnTo>
                      <a:pt x="28511" y="21234"/>
                    </a:lnTo>
                    <a:lnTo>
                      <a:pt x="42760" y="21234"/>
                    </a:lnTo>
                    <a:lnTo>
                      <a:pt x="42760" y="6972"/>
                    </a:lnTo>
                    <a:close/>
                  </a:path>
                  <a:path w="99694" h="78739">
                    <a:moveTo>
                      <a:pt x="57023" y="21234"/>
                    </a:moveTo>
                    <a:lnTo>
                      <a:pt x="42773" y="21234"/>
                    </a:lnTo>
                    <a:lnTo>
                      <a:pt x="42773" y="35496"/>
                    </a:lnTo>
                    <a:lnTo>
                      <a:pt x="57023" y="35496"/>
                    </a:lnTo>
                    <a:lnTo>
                      <a:pt x="57023" y="21234"/>
                    </a:lnTo>
                    <a:close/>
                  </a:path>
                  <a:path w="99694" h="78739">
                    <a:moveTo>
                      <a:pt x="57048" y="0"/>
                    </a:moveTo>
                    <a:lnTo>
                      <a:pt x="42799" y="0"/>
                    </a:lnTo>
                    <a:lnTo>
                      <a:pt x="42799" y="6946"/>
                    </a:lnTo>
                    <a:lnTo>
                      <a:pt x="57048" y="6946"/>
                    </a:lnTo>
                    <a:lnTo>
                      <a:pt x="57048" y="0"/>
                    </a:lnTo>
                    <a:close/>
                  </a:path>
                  <a:path w="99694" h="78739">
                    <a:moveTo>
                      <a:pt x="71272" y="64020"/>
                    </a:moveTo>
                    <a:lnTo>
                      <a:pt x="57010" y="64020"/>
                    </a:lnTo>
                    <a:lnTo>
                      <a:pt x="57010" y="78270"/>
                    </a:lnTo>
                    <a:lnTo>
                      <a:pt x="71272" y="78270"/>
                    </a:lnTo>
                    <a:lnTo>
                      <a:pt x="71272" y="64020"/>
                    </a:lnTo>
                    <a:close/>
                  </a:path>
                  <a:path w="99694" h="78739">
                    <a:moveTo>
                      <a:pt x="71285" y="35496"/>
                    </a:moveTo>
                    <a:lnTo>
                      <a:pt x="57035" y="35496"/>
                    </a:lnTo>
                    <a:lnTo>
                      <a:pt x="57035" y="49758"/>
                    </a:lnTo>
                    <a:lnTo>
                      <a:pt x="71285" y="49758"/>
                    </a:lnTo>
                    <a:lnTo>
                      <a:pt x="71285" y="35496"/>
                    </a:lnTo>
                    <a:close/>
                  </a:path>
                  <a:path w="99694" h="78739">
                    <a:moveTo>
                      <a:pt x="71310" y="6959"/>
                    </a:moveTo>
                    <a:lnTo>
                      <a:pt x="57061" y="6959"/>
                    </a:lnTo>
                    <a:lnTo>
                      <a:pt x="57061" y="21209"/>
                    </a:lnTo>
                    <a:lnTo>
                      <a:pt x="71310" y="21209"/>
                    </a:lnTo>
                    <a:lnTo>
                      <a:pt x="71310" y="6959"/>
                    </a:lnTo>
                    <a:close/>
                  </a:path>
                  <a:path w="99694" h="78739">
                    <a:moveTo>
                      <a:pt x="85547" y="49758"/>
                    </a:moveTo>
                    <a:lnTo>
                      <a:pt x="71297" y="49758"/>
                    </a:lnTo>
                    <a:lnTo>
                      <a:pt x="71297" y="64008"/>
                    </a:lnTo>
                    <a:lnTo>
                      <a:pt x="85547" y="64008"/>
                    </a:lnTo>
                    <a:lnTo>
                      <a:pt x="85547" y="49758"/>
                    </a:lnTo>
                    <a:close/>
                  </a:path>
                  <a:path w="99694" h="78739">
                    <a:moveTo>
                      <a:pt x="85572" y="21209"/>
                    </a:moveTo>
                    <a:lnTo>
                      <a:pt x="71323" y="21209"/>
                    </a:lnTo>
                    <a:lnTo>
                      <a:pt x="71323" y="35471"/>
                    </a:lnTo>
                    <a:lnTo>
                      <a:pt x="85572" y="35471"/>
                    </a:lnTo>
                    <a:lnTo>
                      <a:pt x="85572" y="21209"/>
                    </a:lnTo>
                    <a:close/>
                  </a:path>
                  <a:path w="99694" h="78739">
                    <a:moveTo>
                      <a:pt x="85585" y="0"/>
                    </a:moveTo>
                    <a:lnTo>
                      <a:pt x="71323" y="0"/>
                    </a:lnTo>
                    <a:lnTo>
                      <a:pt x="71323" y="6934"/>
                    </a:lnTo>
                    <a:lnTo>
                      <a:pt x="85585" y="6934"/>
                    </a:lnTo>
                    <a:lnTo>
                      <a:pt x="85585" y="0"/>
                    </a:lnTo>
                    <a:close/>
                  </a:path>
                  <a:path w="99694" h="78739">
                    <a:moveTo>
                      <a:pt x="85610" y="64033"/>
                    </a:moveTo>
                    <a:close/>
                  </a:path>
                  <a:path w="99694" h="78739">
                    <a:moveTo>
                      <a:pt x="99606" y="35471"/>
                    </a:moveTo>
                    <a:lnTo>
                      <a:pt x="85585" y="35471"/>
                    </a:lnTo>
                    <a:lnTo>
                      <a:pt x="85585" y="49733"/>
                    </a:lnTo>
                    <a:lnTo>
                      <a:pt x="99606" y="49733"/>
                    </a:lnTo>
                    <a:lnTo>
                      <a:pt x="99606" y="35471"/>
                    </a:lnTo>
                    <a:close/>
                  </a:path>
                  <a:path w="99694" h="78739">
                    <a:moveTo>
                      <a:pt x="99606" y="6946"/>
                    </a:moveTo>
                    <a:lnTo>
                      <a:pt x="85585" y="6946"/>
                    </a:lnTo>
                    <a:lnTo>
                      <a:pt x="85585" y="21196"/>
                    </a:lnTo>
                    <a:lnTo>
                      <a:pt x="99606" y="21196"/>
                    </a:lnTo>
                    <a:lnTo>
                      <a:pt x="99606" y="6946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 sz="1350"/>
              </a:p>
            </p:txBody>
          </p:sp>
          <p:sp>
            <p:nvSpPr>
              <p:cNvPr id="28" name="object 401">
                <a:extLst>
                  <a:ext uri="{FF2B5EF4-FFF2-40B4-BE49-F238E27FC236}">
                    <a16:creationId xmlns:a16="http://schemas.microsoft.com/office/drawing/2014/main" id="{79050820-8E0B-41C4-FFF6-D868E1112D9C}"/>
                  </a:ext>
                </a:extLst>
              </p:cNvPr>
              <p:cNvSpPr/>
              <p:nvPr/>
            </p:nvSpPr>
            <p:spPr>
              <a:xfrm>
                <a:off x="16169308" y="1961814"/>
                <a:ext cx="157480" cy="157480"/>
              </a:xfrm>
              <a:custGeom>
                <a:avLst/>
                <a:gdLst/>
                <a:ahLst/>
                <a:cxnLst/>
                <a:rect l="l" t="t" r="r" b="b"/>
                <a:pathLst>
                  <a:path w="157480" h="157480">
                    <a:moveTo>
                      <a:pt x="157000" y="0"/>
                    </a:moveTo>
                    <a:lnTo>
                      <a:pt x="0" y="0"/>
                    </a:lnTo>
                    <a:lnTo>
                      <a:pt x="0" y="157000"/>
                    </a:lnTo>
                    <a:lnTo>
                      <a:pt x="157000" y="157000"/>
                    </a:lnTo>
                    <a:lnTo>
                      <a:pt x="157000" y="0"/>
                    </a:lnTo>
                    <a:close/>
                  </a:path>
                </a:pathLst>
              </a:custGeom>
              <a:solidFill>
                <a:srgbClr val="096DC4"/>
              </a:solidFill>
            </p:spPr>
            <p:txBody>
              <a:bodyPr wrap="square" lIns="0" tIns="0" rIns="0" bIns="0" rtlCol="0"/>
              <a:lstStyle/>
              <a:p>
                <a:endParaRPr sz="1350"/>
              </a:p>
            </p:txBody>
          </p:sp>
        </p:grpSp>
        <p:sp>
          <p:nvSpPr>
            <p:cNvPr id="18" name="object 402">
              <a:extLst>
                <a:ext uri="{FF2B5EF4-FFF2-40B4-BE49-F238E27FC236}">
                  <a16:creationId xmlns:a16="http://schemas.microsoft.com/office/drawing/2014/main" id="{898B8E9D-CF70-7F30-669F-8A4A9F618A31}"/>
                </a:ext>
              </a:extLst>
            </p:cNvPr>
            <p:cNvSpPr/>
            <p:nvPr/>
          </p:nvSpPr>
          <p:spPr>
            <a:xfrm>
              <a:off x="9258179" y="1452976"/>
              <a:ext cx="92227" cy="92227"/>
            </a:xfrm>
            <a:custGeom>
              <a:avLst/>
              <a:gdLst/>
              <a:ahLst/>
              <a:cxnLst/>
              <a:rect l="l" t="t" r="r" b="b"/>
              <a:pathLst>
                <a:path w="157480" h="157480">
                  <a:moveTo>
                    <a:pt x="157000" y="0"/>
                  </a:moveTo>
                  <a:lnTo>
                    <a:pt x="0" y="0"/>
                  </a:lnTo>
                  <a:lnTo>
                    <a:pt x="0" y="157000"/>
                  </a:lnTo>
                  <a:lnTo>
                    <a:pt x="157000" y="157000"/>
                  </a:lnTo>
                  <a:lnTo>
                    <a:pt x="157000" y="0"/>
                  </a:lnTo>
                  <a:close/>
                </a:path>
              </a:pathLst>
            </a:custGeom>
            <a:solidFill>
              <a:srgbClr val="096DC4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9" name="object 403">
              <a:extLst>
                <a:ext uri="{FF2B5EF4-FFF2-40B4-BE49-F238E27FC236}">
                  <a16:creationId xmlns:a16="http://schemas.microsoft.com/office/drawing/2014/main" id="{B86A3A3F-8613-0389-2ACC-4D9605468EA6}"/>
                </a:ext>
              </a:extLst>
            </p:cNvPr>
            <p:cNvSpPr/>
            <p:nvPr/>
          </p:nvSpPr>
          <p:spPr>
            <a:xfrm>
              <a:off x="9333285" y="1707007"/>
              <a:ext cx="130158" cy="130158"/>
            </a:xfrm>
            <a:custGeom>
              <a:avLst/>
              <a:gdLst/>
              <a:ahLst/>
              <a:cxnLst/>
              <a:rect l="l" t="t" r="r" b="b"/>
              <a:pathLst>
                <a:path w="222250" h="222250">
                  <a:moveTo>
                    <a:pt x="111012" y="0"/>
                  </a:moveTo>
                  <a:lnTo>
                    <a:pt x="0" y="111012"/>
                  </a:lnTo>
                  <a:lnTo>
                    <a:pt x="111012" y="222024"/>
                  </a:lnTo>
                  <a:lnTo>
                    <a:pt x="222024" y="111012"/>
                  </a:lnTo>
                  <a:lnTo>
                    <a:pt x="111012" y="0"/>
                  </a:lnTo>
                  <a:close/>
                </a:path>
              </a:pathLst>
            </a:custGeom>
            <a:solidFill>
              <a:srgbClr val="096DC4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grpSp>
          <p:nvGrpSpPr>
            <p:cNvPr id="20" name="object 404">
              <a:extLst>
                <a:ext uri="{FF2B5EF4-FFF2-40B4-BE49-F238E27FC236}">
                  <a16:creationId xmlns:a16="http://schemas.microsoft.com/office/drawing/2014/main" id="{FB85F937-3DCD-9497-F402-3CB88EAC393D}"/>
                </a:ext>
              </a:extLst>
            </p:cNvPr>
            <p:cNvGrpSpPr/>
            <p:nvPr/>
          </p:nvGrpSpPr>
          <p:grpSpPr>
            <a:xfrm>
              <a:off x="9625824" y="1636862"/>
              <a:ext cx="92227" cy="184081"/>
              <a:chOff x="16326084" y="2275805"/>
              <a:chExt cx="157480" cy="314325"/>
            </a:xfrm>
          </p:grpSpPr>
          <p:sp>
            <p:nvSpPr>
              <p:cNvPr id="21" name="object 405">
                <a:extLst>
                  <a:ext uri="{FF2B5EF4-FFF2-40B4-BE49-F238E27FC236}">
                    <a16:creationId xmlns:a16="http://schemas.microsoft.com/office/drawing/2014/main" id="{0AEF2AF4-B199-5F7A-E612-BEBAD17D78BE}"/>
                  </a:ext>
                </a:extLst>
              </p:cNvPr>
              <p:cNvSpPr/>
              <p:nvPr/>
            </p:nvSpPr>
            <p:spPr>
              <a:xfrm>
                <a:off x="16326309" y="2432805"/>
                <a:ext cx="157480" cy="157480"/>
              </a:xfrm>
              <a:custGeom>
                <a:avLst/>
                <a:gdLst/>
                <a:ahLst/>
                <a:cxnLst/>
                <a:rect l="l" t="t" r="r" b="b"/>
                <a:pathLst>
                  <a:path w="157480" h="157480">
                    <a:moveTo>
                      <a:pt x="157000" y="0"/>
                    </a:moveTo>
                    <a:lnTo>
                      <a:pt x="0" y="0"/>
                    </a:lnTo>
                    <a:lnTo>
                      <a:pt x="0" y="157000"/>
                    </a:lnTo>
                    <a:lnTo>
                      <a:pt x="157000" y="157000"/>
                    </a:lnTo>
                    <a:lnTo>
                      <a:pt x="157000" y="0"/>
                    </a:lnTo>
                    <a:close/>
                  </a:path>
                </a:pathLst>
              </a:custGeom>
              <a:solidFill>
                <a:srgbClr val="096DC4"/>
              </a:solidFill>
            </p:spPr>
            <p:txBody>
              <a:bodyPr wrap="square" lIns="0" tIns="0" rIns="0" bIns="0" rtlCol="0"/>
              <a:lstStyle/>
              <a:p>
                <a:endParaRPr sz="1350"/>
              </a:p>
            </p:txBody>
          </p:sp>
          <p:sp>
            <p:nvSpPr>
              <p:cNvPr id="22" name="object 406">
                <a:extLst>
                  <a:ext uri="{FF2B5EF4-FFF2-40B4-BE49-F238E27FC236}">
                    <a16:creationId xmlns:a16="http://schemas.microsoft.com/office/drawing/2014/main" id="{D6F75462-5357-B0E7-0DA5-E6EA9782C5F2}"/>
                  </a:ext>
                </a:extLst>
              </p:cNvPr>
              <p:cNvSpPr/>
              <p:nvPr/>
            </p:nvSpPr>
            <p:spPr>
              <a:xfrm>
                <a:off x="16326079" y="2433084"/>
                <a:ext cx="157480" cy="157480"/>
              </a:xfrm>
              <a:custGeom>
                <a:avLst/>
                <a:gdLst/>
                <a:ahLst/>
                <a:cxnLst/>
                <a:rect l="l" t="t" r="r" b="b"/>
                <a:pathLst>
                  <a:path w="157480" h="157480">
                    <a:moveTo>
                      <a:pt x="50" y="156438"/>
                    </a:moveTo>
                    <a:close/>
                  </a:path>
                  <a:path w="157480" h="157480">
                    <a:moveTo>
                      <a:pt x="419" y="85572"/>
                    </a:moveTo>
                    <a:lnTo>
                      <a:pt x="228" y="85572"/>
                    </a:lnTo>
                    <a:lnTo>
                      <a:pt x="228" y="99822"/>
                    </a:lnTo>
                    <a:lnTo>
                      <a:pt x="419" y="99822"/>
                    </a:lnTo>
                    <a:lnTo>
                      <a:pt x="419" y="85572"/>
                    </a:lnTo>
                    <a:close/>
                  </a:path>
                  <a:path w="157480" h="157480">
                    <a:moveTo>
                      <a:pt x="444" y="57061"/>
                    </a:moveTo>
                    <a:lnTo>
                      <a:pt x="228" y="57061"/>
                    </a:lnTo>
                    <a:lnTo>
                      <a:pt x="228" y="71310"/>
                    </a:lnTo>
                    <a:lnTo>
                      <a:pt x="444" y="71310"/>
                    </a:lnTo>
                    <a:lnTo>
                      <a:pt x="444" y="57061"/>
                    </a:lnTo>
                    <a:close/>
                  </a:path>
                  <a:path w="157480" h="157480">
                    <a:moveTo>
                      <a:pt x="457" y="114096"/>
                    </a:moveTo>
                    <a:lnTo>
                      <a:pt x="228" y="114096"/>
                    </a:lnTo>
                    <a:lnTo>
                      <a:pt x="228" y="128346"/>
                    </a:lnTo>
                    <a:lnTo>
                      <a:pt x="457" y="128346"/>
                    </a:lnTo>
                    <a:lnTo>
                      <a:pt x="457" y="114096"/>
                    </a:lnTo>
                    <a:close/>
                  </a:path>
                  <a:path w="157480" h="157480">
                    <a:moveTo>
                      <a:pt x="495" y="0"/>
                    </a:moveTo>
                    <a:lnTo>
                      <a:pt x="228" y="0"/>
                    </a:lnTo>
                    <a:lnTo>
                      <a:pt x="228" y="14249"/>
                    </a:lnTo>
                    <a:lnTo>
                      <a:pt x="495" y="14249"/>
                    </a:lnTo>
                    <a:lnTo>
                      <a:pt x="495" y="0"/>
                    </a:lnTo>
                    <a:close/>
                  </a:path>
                  <a:path w="157480" h="157480">
                    <a:moveTo>
                      <a:pt x="508" y="156895"/>
                    </a:moveTo>
                    <a:close/>
                  </a:path>
                  <a:path w="157480" h="157480">
                    <a:moveTo>
                      <a:pt x="14312" y="156502"/>
                    </a:moveTo>
                    <a:lnTo>
                      <a:pt x="444" y="156502"/>
                    </a:lnTo>
                    <a:lnTo>
                      <a:pt x="444" y="142633"/>
                    </a:lnTo>
                    <a:lnTo>
                      <a:pt x="228" y="142633"/>
                    </a:lnTo>
                    <a:lnTo>
                      <a:pt x="228" y="156502"/>
                    </a:lnTo>
                    <a:lnTo>
                      <a:pt x="228" y="156730"/>
                    </a:lnTo>
                    <a:lnTo>
                      <a:pt x="444" y="156730"/>
                    </a:lnTo>
                    <a:lnTo>
                      <a:pt x="14312" y="156730"/>
                    </a:lnTo>
                    <a:lnTo>
                      <a:pt x="14312" y="156502"/>
                    </a:lnTo>
                    <a:close/>
                  </a:path>
                  <a:path w="157480" h="157480">
                    <a:moveTo>
                      <a:pt x="14706" y="71323"/>
                    </a:moveTo>
                    <a:lnTo>
                      <a:pt x="457" y="71323"/>
                    </a:lnTo>
                    <a:lnTo>
                      <a:pt x="457" y="85572"/>
                    </a:lnTo>
                    <a:lnTo>
                      <a:pt x="14706" y="85572"/>
                    </a:lnTo>
                    <a:lnTo>
                      <a:pt x="14706" y="71323"/>
                    </a:lnTo>
                    <a:close/>
                  </a:path>
                  <a:path w="157480" h="157480">
                    <a:moveTo>
                      <a:pt x="14732" y="42773"/>
                    </a:moveTo>
                    <a:lnTo>
                      <a:pt x="482" y="42773"/>
                    </a:lnTo>
                    <a:lnTo>
                      <a:pt x="482" y="28536"/>
                    </a:lnTo>
                    <a:lnTo>
                      <a:pt x="228" y="28536"/>
                    </a:lnTo>
                    <a:lnTo>
                      <a:pt x="228" y="42786"/>
                    </a:lnTo>
                    <a:lnTo>
                      <a:pt x="469" y="42786"/>
                    </a:lnTo>
                    <a:lnTo>
                      <a:pt x="469" y="57023"/>
                    </a:lnTo>
                    <a:lnTo>
                      <a:pt x="14732" y="57023"/>
                    </a:lnTo>
                    <a:lnTo>
                      <a:pt x="14732" y="42773"/>
                    </a:lnTo>
                    <a:close/>
                  </a:path>
                  <a:path w="157480" h="157480">
                    <a:moveTo>
                      <a:pt x="28587" y="142240"/>
                    </a:moveTo>
                    <a:lnTo>
                      <a:pt x="14706" y="142240"/>
                    </a:lnTo>
                    <a:lnTo>
                      <a:pt x="14706" y="128358"/>
                    </a:lnTo>
                    <a:lnTo>
                      <a:pt x="457" y="128358"/>
                    </a:lnTo>
                    <a:lnTo>
                      <a:pt x="457" y="142621"/>
                    </a:lnTo>
                    <a:lnTo>
                      <a:pt x="14338" y="142621"/>
                    </a:lnTo>
                    <a:lnTo>
                      <a:pt x="14338" y="156489"/>
                    </a:lnTo>
                    <a:lnTo>
                      <a:pt x="28587" y="156489"/>
                    </a:lnTo>
                    <a:lnTo>
                      <a:pt x="28587" y="142240"/>
                    </a:lnTo>
                    <a:close/>
                  </a:path>
                  <a:path w="157480" h="157480">
                    <a:moveTo>
                      <a:pt x="28968" y="85585"/>
                    </a:moveTo>
                    <a:lnTo>
                      <a:pt x="14719" y="85585"/>
                    </a:lnTo>
                    <a:lnTo>
                      <a:pt x="14719" y="99834"/>
                    </a:lnTo>
                    <a:lnTo>
                      <a:pt x="28968" y="99834"/>
                    </a:lnTo>
                    <a:lnTo>
                      <a:pt x="28968" y="85585"/>
                    </a:lnTo>
                    <a:close/>
                  </a:path>
                  <a:path w="157480" h="157480">
                    <a:moveTo>
                      <a:pt x="28994" y="57035"/>
                    </a:moveTo>
                    <a:lnTo>
                      <a:pt x="14744" y="57035"/>
                    </a:lnTo>
                    <a:lnTo>
                      <a:pt x="14744" y="71285"/>
                    </a:lnTo>
                    <a:lnTo>
                      <a:pt x="28994" y="71285"/>
                    </a:lnTo>
                    <a:lnTo>
                      <a:pt x="28994" y="57035"/>
                    </a:lnTo>
                    <a:close/>
                  </a:path>
                  <a:path w="157480" h="157480">
                    <a:moveTo>
                      <a:pt x="28994" y="28511"/>
                    </a:moveTo>
                    <a:lnTo>
                      <a:pt x="14757" y="28511"/>
                    </a:lnTo>
                    <a:lnTo>
                      <a:pt x="14757" y="14262"/>
                    </a:lnTo>
                    <a:lnTo>
                      <a:pt x="508" y="14262"/>
                    </a:lnTo>
                    <a:lnTo>
                      <a:pt x="508" y="28511"/>
                    </a:lnTo>
                    <a:lnTo>
                      <a:pt x="14744" y="28511"/>
                    </a:lnTo>
                    <a:lnTo>
                      <a:pt x="14744" y="42760"/>
                    </a:lnTo>
                    <a:lnTo>
                      <a:pt x="28994" y="42760"/>
                    </a:lnTo>
                    <a:lnTo>
                      <a:pt x="28994" y="28511"/>
                    </a:lnTo>
                    <a:close/>
                  </a:path>
                  <a:path w="157480" h="157480">
                    <a:moveTo>
                      <a:pt x="42849" y="156502"/>
                    </a:moveTo>
                    <a:lnTo>
                      <a:pt x="28600" y="156502"/>
                    </a:lnTo>
                    <a:lnTo>
                      <a:pt x="28600" y="156730"/>
                    </a:lnTo>
                    <a:lnTo>
                      <a:pt x="42849" y="156730"/>
                    </a:lnTo>
                    <a:lnTo>
                      <a:pt x="42849" y="156502"/>
                    </a:lnTo>
                    <a:close/>
                  </a:path>
                  <a:path w="157480" h="157480">
                    <a:moveTo>
                      <a:pt x="43256" y="71297"/>
                    </a:moveTo>
                    <a:lnTo>
                      <a:pt x="29006" y="71297"/>
                    </a:lnTo>
                    <a:lnTo>
                      <a:pt x="29006" y="85547"/>
                    </a:lnTo>
                    <a:lnTo>
                      <a:pt x="43256" y="85547"/>
                    </a:lnTo>
                    <a:lnTo>
                      <a:pt x="43256" y="71297"/>
                    </a:lnTo>
                    <a:close/>
                  </a:path>
                  <a:path w="157480" h="157480">
                    <a:moveTo>
                      <a:pt x="43256" y="42773"/>
                    </a:moveTo>
                    <a:lnTo>
                      <a:pt x="29006" y="42773"/>
                    </a:lnTo>
                    <a:lnTo>
                      <a:pt x="29006" y="57023"/>
                    </a:lnTo>
                    <a:lnTo>
                      <a:pt x="43256" y="57023"/>
                    </a:lnTo>
                    <a:lnTo>
                      <a:pt x="43256" y="42773"/>
                    </a:lnTo>
                    <a:close/>
                  </a:path>
                  <a:path w="157480" h="157480">
                    <a:moveTo>
                      <a:pt x="57086" y="142240"/>
                    </a:moveTo>
                    <a:lnTo>
                      <a:pt x="42849" y="142240"/>
                    </a:lnTo>
                    <a:lnTo>
                      <a:pt x="42849" y="128003"/>
                    </a:lnTo>
                    <a:lnTo>
                      <a:pt x="28956" y="128003"/>
                    </a:lnTo>
                    <a:lnTo>
                      <a:pt x="28956" y="114096"/>
                    </a:lnTo>
                    <a:lnTo>
                      <a:pt x="14719" y="114096"/>
                    </a:lnTo>
                    <a:lnTo>
                      <a:pt x="14719" y="99872"/>
                    </a:lnTo>
                    <a:lnTo>
                      <a:pt x="469" y="99872"/>
                    </a:lnTo>
                    <a:lnTo>
                      <a:pt x="469" y="114122"/>
                    </a:lnTo>
                    <a:lnTo>
                      <a:pt x="14693" y="114122"/>
                    </a:lnTo>
                    <a:lnTo>
                      <a:pt x="14693" y="128346"/>
                    </a:lnTo>
                    <a:lnTo>
                      <a:pt x="28600" y="128346"/>
                    </a:lnTo>
                    <a:lnTo>
                      <a:pt x="28600" y="142252"/>
                    </a:lnTo>
                    <a:lnTo>
                      <a:pt x="42824" y="142252"/>
                    </a:lnTo>
                    <a:lnTo>
                      <a:pt x="42824" y="156489"/>
                    </a:lnTo>
                    <a:lnTo>
                      <a:pt x="57086" y="156489"/>
                    </a:lnTo>
                    <a:lnTo>
                      <a:pt x="57086" y="142240"/>
                    </a:lnTo>
                    <a:close/>
                  </a:path>
                  <a:path w="157480" h="157480">
                    <a:moveTo>
                      <a:pt x="57099" y="113715"/>
                    </a:moveTo>
                    <a:lnTo>
                      <a:pt x="43230" y="113715"/>
                    </a:lnTo>
                    <a:lnTo>
                      <a:pt x="43230" y="99847"/>
                    </a:lnTo>
                    <a:lnTo>
                      <a:pt x="28981" y="99847"/>
                    </a:lnTo>
                    <a:lnTo>
                      <a:pt x="28981" y="114096"/>
                    </a:lnTo>
                    <a:lnTo>
                      <a:pt x="42849" y="114096"/>
                    </a:lnTo>
                    <a:lnTo>
                      <a:pt x="42849" y="127977"/>
                    </a:lnTo>
                    <a:lnTo>
                      <a:pt x="57099" y="127977"/>
                    </a:lnTo>
                    <a:lnTo>
                      <a:pt x="57099" y="113715"/>
                    </a:lnTo>
                    <a:close/>
                  </a:path>
                  <a:path w="157480" h="157480">
                    <a:moveTo>
                      <a:pt x="57518" y="57035"/>
                    </a:moveTo>
                    <a:lnTo>
                      <a:pt x="43268" y="57035"/>
                    </a:lnTo>
                    <a:lnTo>
                      <a:pt x="43268" y="71285"/>
                    </a:lnTo>
                    <a:lnTo>
                      <a:pt x="57518" y="71285"/>
                    </a:lnTo>
                    <a:lnTo>
                      <a:pt x="57518" y="57035"/>
                    </a:lnTo>
                    <a:close/>
                  </a:path>
                  <a:path w="157480" h="157480">
                    <a:moveTo>
                      <a:pt x="71361" y="127977"/>
                    </a:moveTo>
                    <a:lnTo>
                      <a:pt x="57111" y="127977"/>
                    </a:lnTo>
                    <a:lnTo>
                      <a:pt x="57111" y="142227"/>
                    </a:lnTo>
                    <a:lnTo>
                      <a:pt x="71361" y="142227"/>
                    </a:lnTo>
                    <a:lnTo>
                      <a:pt x="71361" y="127977"/>
                    </a:lnTo>
                    <a:close/>
                  </a:path>
                  <a:path w="157480" h="157480">
                    <a:moveTo>
                      <a:pt x="71386" y="156540"/>
                    </a:moveTo>
                    <a:lnTo>
                      <a:pt x="57137" y="156540"/>
                    </a:lnTo>
                    <a:lnTo>
                      <a:pt x="57137" y="156730"/>
                    </a:lnTo>
                    <a:lnTo>
                      <a:pt x="71386" y="156730"/>
                    </a:lnTo>
                    <a:lnTo>
                      <a:pt x="71386" y="156540"/>
                    </a:lnTo>
                    <a:close/>
                  </a:path>
                  <a:path w="157480" h="157480">
                    <a:moveTo>
                      <a:pt x="71399" y="99428"/>
                    </a:moveTo>
                    <a:lnTo>
                      <a:pt x="57518" y="99428"/>
                    </a:lnTo>
                    <a:lnTo>
                      <a:pt x="57518" y="85559"/>
                    </a:lnTo>
                    <a:lnTo>
                      <a:pt x="43268" y="85559"/>
                    </a:lnTo>
                    <a:lnTo>
                      <a:pt x="43268" y="99809"/>
                    </a:lnTo>
                    <a:lnTo>
                      <a:pt x="57150" y="99809"/>
                    </a:lnTo>
                    <a:lnTo>
                      <a:pt x="57150" y="113677"/>
                    </a:lnTo>
                    <a:lnTo>
                      <a:pt x="71399" y="113677"/>
                    </a:lnTo>
                    <a:lnTo>
                      <a:pt x="71399" y="99428"/>
                    </a:lnTo>
                    <a:close/>
                  </a:path>
                  <a:path w="157480" h="157480">
                    <a:moveTo>
                      <a:pt x="85623" y="142240"/>
                    </a:moveTo>
                    <a:lnTo>
                      <a:pt x="71374" y="142240"/>
                    </a:lnTo>
                    <a:lnTo>
                      <a:pt x="71374" y="156489"/>
                    </a:lnTo>
                    <a:lnTo>
                      <a:pt x="85623" y="156489"/>
                    </a:lnTo>
                    <a:lnTo>
                      <a:pt x="85623" y="142240"/>
                    </a:lnTo>
                    <a:close/>
                  </a:path>
                  <a:path w="157480" h="157480">
                    <a:moveTo>
                      <a:pt x="85623" y="70866"/>
                    </a:moveTo>
                    <a:close/>
                  </a:path>
                  <a:path w="157480" h="157480">
                    <a:moveTo>
                      <a:pt x="85648" y="113690"/>
                    </a:moveTo>
                    <a:lnTo>
                      <a:pt x="71399" y="113690"/>
                    </a:lnTo>
                    <a:lnTo>
                      <a:pt x="71399" y="127952"/>
                    </a:lnTo>
                    <a:lnTo>
                      <a:pt x="85648" y="127952"/>
                    </a:lnTo>
                    <a:lnTo>
                      <a:pt x="85648" y="113690"/>
                    </a:lnTo>
                    <a:close/>
                  </a:path>
                  <a:path w="157480" h="157480">
                    <a:moveTo>
                      <a:pt x="99885" y="156502"/>
                    </a:moveTo>
                    <a:lnTo>
                      <a:pt x="85636" y="156502"/>
                    </a:lnTo>
                    <a:lnTo>
                      <a:pt x="85636" y="156730"/>
                    </a:lnTo>
                    <a:lnTo>
                      <a:pt x="99885" y="156730"/>
                    </a:lnTo>
                    <a:lnTo>
                      <a:pt x="99885" y="156502"/>
                    </a:lnTo>
                    <a:close/>
                  </a:path>
                  <a:path w="157480" h="157480">
                    <a:moveTo>
                      <a:pt x="99923" y="127965"/>
                    </a:moveTo>
                    <a:lnTo>
                      <a:pt x="85661" y="127965"/>
                    </a:lnTo>
                    <a:lnTo>
                      <a:pt x="85661" y="142214"/>
                    </a:lnTo>
                    <a:lnTo>
                      <a:pt x="99923" y="142214"/>
                    </a:lnTo>
                    <a:lnTo>
                      <a:pt x="99923" y="127965"/>
                    </a:lnTo>
                    <a:close/>
                  </a:path>
                  <a:path w="157480" h="157480">
                    <a:moveTo>
                      <a:pt x="99923" y="99428"/>
                    </a:moveTo>
                    <a:lnTo>
                      <a:pt x="85661" y="99428"/>
                    </a:lnTo>
                    <a:lnTo>
                      <a:pt x="85661" y="113677"/>
                    </a:lnTo>
                    <a:lnTo>
                      <a:pt x="99923" y="113677"/>
                    </a:lnTo>
                    <a:lnTo>
                      <a:pt x="99923" y="99428"/>
                    </a:lnTo>
                    <a:close/>
                  </a:path>
                  <a:path w="157480" h="157480">
                    <a:moveTo>
                      <a:pt x="114160" y="85166"/>
                    </a:moveTo>
                    <a:lnTo>
                      <a:pt x="99923" y="85166"/>
                    </a:lnTo>
                    <a:lnTo>
                      <a:pt x="99923" y="70929"/>
                    </a:lnTo>
                    <a:lnTo>
                      <a:pt x="85661" y="70929"/>
                    </a:lnTo>
                    <a:lnTo>
                      <a:pt x="85661" y="85166"/>
                    </a:lnTo>
                    <a:lnTo>
                      <a:pt x="71780" y="85166"/>
                    </a:lnTo>
                    <a:lnTo>
                      <a:pt x="71780" y="71297"/>
                    </a:lnTo>
                    <a:lnTo>
                      <a:pt x="57531" y="71297"/>
                    </a:lnTo>
                    <a:lnTo>
                      <a:pt x="57531" y="85547"/>
                    </a:lnTo>
                    <a:lnTo>
                      <a:pt x="71412" y="85547"/>
                    </a:lnTo>
                    <a:lnTo>
                      <a:pt x="71412" y="99415"/>
                    </a:lnTo>
                    <a:lnTo>
                      <a:pt x="85661" y="99415"/>
                    </a:lnTo>
                    <a:lnTo>
                      <a:pt x="85661" y="85178"/>
                    </a:lnTo>
                    <a:lnTo>
                      <a:pt x="99910" y="85178"/>
                    </a:lnTo>
                    <a:lnTo>
                      <a:pt x="99910" y="99415"/>
                    </a:lnTo>
                    <a:lnTo>
                      <a:pt x="114160" y="99415"/>
                    </a:lnTo>
                    <a:lnTo>
                      <a:pt x="114160" y="85166"/>
                    </a:lnTo>
                    <a:close/>
                  </a:path>
                  <a:path w="157480" h="157480">
                    <a:moveTo>
                      <a:pt x="114173" y="56654"/>
                    </a:moveTo>
                    <a:lnTo>
                      <a:pt x="99923" y="56654"/>
                    </a:lnTo>
                    <a:lnTo>
                      <a:pt x="99923" y="70904"/>
                    </a:lnTo>
                    <a:lnTo>
                      <a:pt x="114173" y="70904"/>
                    </a:lnTo>
                    <a:lnTo>
                      <a:pt x="114173" y="56654"/>
                    </a:lnTo>
                    <a:close/>
                  </a:path>
                  <a:path w="157480" h="157480">
                    <a:moveTo>
                      <a:pt x="114185" y="113690"/>
                    </a:moveTo>
                    <a:lnTo>
                      <a:pt x="99936" y="113690"/>
                    </a:lnTo>
                    <a:lnTo>
                      <a:pt x="99936" y="127939"/>
                    </a:lnTo>
                    <a:lnTo>
                      <a:pt x="114185" y="127939"/>
                    </a:lnTo>
                    <a:lnTo>
                      <a:pt x="114185" y="113690"/>
                    </a:lnTo>
                    <a:close/>
                  </a:path>
                  <a:path w="157480" h="157480">
                    <a:moveTo>
                      <a:pt x="114198" y="42303"/>
                    </a:moveTo>
                    <a:close/>
                  </a:path>
                  <a:path w="157480" h="157480">
                    <a:moveTo>
                      <a:pt x="128422" y="156464"/>
                    </a:moveTo>
                    <a:lnTo>
                      <a:pt x="114173" y="156464"/>
                    </a:lnTo>
                    <a:lnTo>
                      <a:pt x="114173" y="142214"/>
                    </a:lnTo>
                    <a:lnTo>
                      <a:pt x="99923" y="142214"/>
                    </a:lnTo>
                    <a:lnTo>
                      <a:pt x="99923" y="156476"/>
                    </a:lnTo>
                    <a:lnTo>
                      <a:pt x="114173" y="156476"/>
                    </a:lnTo>
                    <a:lnTo>
                      <a:pt x="114173" y="156730"/>
                    </a:lnTo>
                    <a:lnTo>
                      <a:pt x="128422" y="156730"/>
                    </a:lnTo>
                    <a:lnTo>
                      <a:pt x="128422" y="156464"/>
                    </a:lnTo>
                    <a:close/>
                  </a:path>
                  <a:path w="157480" h="157480">
                    <a:moveTo>
                      <a:pt x="128460" y="42367"/>
                    </a:moveTo>
                    <a:lnTo>
                      <a:pt x="114211" y="42367"/>
                    </a:lnTo>
                    <a:lnTo>
                      <a:pt x="114211" y="56616"/>
                    </a:lnTo>
                    <a:lnTo>
                      <a:pt x="128460" y="56616"/>
                    </a:lnTo>
                    <a:lnTo>
                      <a:pt x="128460" y="42367"/>
                    </a:lnTo>
                    <a:close/>
                  </a:path>
                  <a:path w="157480" h="157480">
                    <a:moveTo>
                      <a:pt x="142697" y="142189"/>
                    </a:moveTo>
                    <a:lnTo>
                      <a:pt x="128447" y="142189"/>
                    </a:lnTo>
                    <a:lnTo>
                      <a:pt x="128447" y="127952"/>
                    </a:lnTo>
                    <a:lnTo>
                      <a:pt x="114198" y="127952"/>
                    </a:lnTo>
                    <a:lnTo>
                      <a:pt x="114198" y="142201"/>
                    </a:lnTo>
                    <a:lnTo>
                      <a:pt x="128435" y="142201"/>
                    </a:lnTo>
                    <a:lnTo>
                      <a:pt x="128435" y="156438"/>
                    </a:lnTo>
                    <a:lnTo>
                      <a:pt x="142697" y="156438"/>
                    </a:lnTo>
                    <a:lnTo>
                      <a:pt x="142697" y="142189"/>
                    </a:lnTo>
                    <a:close/>
                  </a:path>
                  <a:path w="157480" h="157480">
                    <a:moveTo>
                      <a:pt x="142697" y="85166"/>
                    </a:moveTo>
                    <a:lnTo>
                      <a:pt x="128447" y="85166"/>
                    </a:lnTo>
                    <a:lnTo>
                      <a:pt x="128447" y="99428"/>
                    </a:lnTo>
                    <a:lnTo>
                      <a:pt x="142697" y="99428"/>
                    </a:lnTo>
                    <a:lnTo>
                      <a:pt x="142697" y="85166"/>
                    </a:lnTo>
                    <a:close/>
                  </a:path>
                  <a:path w="157480" h="157480">
                    <a:moveTo>
                      <a:pt x="142722" y="56629"/>
                    </a:moveTo>
                    <a:lnTo>
                      <a:pt x="128473" y="56629"/>
                    </a:lnTo>
                    <a:lnTo>
                      <a:pt x="128473" y="70878"/>
                    </a:lnTo>
                    <a:lnTo>
                      <a:pt x="142722" y="70878"/>
                    </a:lnTo>
                    <a:lnTo>
                      <a:pt x="142722" y="56629"/>
                    </a:lnTo>
                    <a:close/>
                  </a:path>
                  <a:path w="157480" h="157480">
                    <a:moveTo>
                      <a:pt x="156946" y="156451"/>
                    </a:moveTo>
                    <a:lnTo>
                      <a:pt x="142697" y="156451"/>
                    </a:lnTo>
                    <a:lnTo>
                      <a:pt x="142697" y="156730"/>
                    </a:lnTo>
                    <a:lnTo>
                      <a:pt x="156946" y="156730"/>
                    </a:lnTo>
                    <a:lnTo>
                      <a:pt x="156946" y="156451"/>
                    </a:lnTo>
                    <a:close/>
                  </a:path>
                  <a:path w="157480" h="157480">
                    <a:moveTo>
                      <a:pt x="156984" y="70891"/>
                    </a:moveTo>
                    <a:lnTo>
                      <a:pt x="142735" y="70891"/>
                    </a:lnTo>
                    <a:lnTo>
                      <a:pt x="142735" y="85140"/>
                    </a:lnTo>
                    <a:lnTo>
                      <a:pt x="156984" y="85140"/>
                    </a:lnTo>
                    <a:lnTo>
                      <a:pt x="156984" y="70891"/>
                    </a:lnTo>
                    <a:close/>
                  </a:path>
                  <a:path w="157480" h="157480">
                    <a:moveTo>
                      <a:pt x="157226" y="142176"/>
                    </a:moveTo>
                    <a:lnTo>
                      <a:pt x="156946" y="142176"/>
                    </a:lnTo>
                    <a:lnTo>
                      <a:pt x="156946" y="127939"/>
                    </a:lnTo>
                    <a:lnTo>
                      <a:pt x="142697" y="127939"/>
                    </a:lnTo>
                    <a:lnTo>
                      <a:pt x="142697" y="113703"/>
                    </a:lnTo>
                    <a:lnTo>
                      <a:pt x="128460" y="113703"/>
                    </a:lnTo>
                    <a:lnTo>
                      <a:pt x="128460" y="99466"/>
                    </a:lnTo>
                    <a:lnTo>
                      <a:pt x="114211" y="99466"/>
                    </a:lnTo>
                    <a:lnTo>
                      <a:pt x="114211" y="113715"/>
                    </a:lnTo>
                    <a:lnTo>
                      <a:pt x="128447" y="113715"/>
                    </a:lnTo>
                    <a:lnTo>
                      <a:pt x="128447" y="127952"/>
                    </a:lnTo>
                    <a:lnTo>
                      <a:pt x="142697" y="127952"/>
                    </a:lnTo>
                    <a:lnTo>
                      <a:pt x="142697" y="142189"/>
                    </a:lnTo>
                    <a:lnTo>
                      <a:pt x="156921" y="142189"/>
                    </a:lnTo>
                    <a:lnTo>
                      <a:pt x="156921" y="156438"/>
                    </a:lnTo>
                    <a:lnTo>
                      <a:pt x="157226" y="156438"/>
                    </a:lnTo>
                    <a:lnTo>
                      <a:pt x="157226" y="142176"/>
                    </a:lnTo>
                    <a:close/>
                  </a:path>
                  <a:path w="157480" h="157480">
                    <a:moveTo>
                      <a:pt x="157226" y="85140"/>
                    </a:moveTo>
                    <a:lnTo>
                      <a:pt x="156997" y="85140"/>
                    </a:lnTo>
                    <a:lnTo>
                      <a:pt x="156997" y="99402"/>
                    </a:lnTo>
                    <a:lnTo>
                      <a:pt x="157226" y="99402"/>
                    </a:lnTo>
                    <a:lnTo>
                      <a:pt x="157226" y="85140"/>
                    </a:lnTo>
                    <a:close/>
                  </a:path>
                  <a:path w="157480" h="157480">
                    <a:moveTo>
                      <a:pt x="157226" y="28092"/>
                    </a:moveTo>
                    <a:lnTo>
                      <a:pt x="156997" y="28092"/>
                    </a:lnTo>
                    <a:lnTo>
                      <a:pt x="156997" y="13868"/>
                    </a:lnTo>
                    <a:lnTo>
                      <a:pt x="142748" y="13868"/>
                    </a:lnTo>
                    <a:lnTo>
                      <a:pt x="142748" y="28117"/>
                    </a:lnTo>
                    <a:lnTo>
                      <a:pt x="156984" y="28117"/>
                    </a:lnTo>
                    <a:lnTo>
                      <a:pt x="156984" y="42341"/>
                    </a:lnTo>
                    <a:lnTo>
                      <a:pt x="157226" y="42341"/>
                    </a:lnTo>
                    <a:lnTo>
                      <a:pt x="157226" y="2809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 sz="1350"/>
              </a:p>
            </p:txBody>
          </p:sp>
          <p:sp>
            <p:nvSpPr>
              <p:cNvPr id="23" name="object 407">
                <a:extLst>
                  <a:ext uri="{FF2B5EF4-FFF2-40B4-BE49-F238E27FC236}">
                    <a16:creationId xmlns:a16="http://schemas.microsoft.com/office/drawing/2014/main" id="{4424967E-574C-BD48-F625-5EF6ED66CD04}"/>
                  </a:ext>
                </a:extLst>
              </p:cNvPr>
              <p:cNvSpPr/>
              <p:nvPr/>
            </p:nvSpPr>
            <p:spPr>
              <a:xfrm>
                <a:off x="16326600" y="2432805"/>
                <a:ext cx="157480" cy="128270"/>
              </a:xfrm>
              <a:custGeom>
                <a:avLst/>
                <a:gdLst/>
                <a:ahLst/>
                <a:cxnLst/>
                <a:rect l="l" t="t" r="r" b="b"/>
                <a:pathLst>
                  <a:path w="157480" h="128269">
                    <a:moveTo>
                      <a:pt x="56972" y="28765"/>
                    </a:moveTo>
                    <a:lnTo>
                      <a:pt x="42735" y="28765"/>
                    </a:lnTo>
                    <a:lnTo>
                      <a:pt x="42735" y="14541"/>
                    </a:lnTo>
                    <a:lnTo>
                      <a:pt x="28486" y="14541"/>
                    </a:lnTo>
                    <a:lnTo>
                      <a:pt x="28486" y="292"/>
                    </a:lnTo>
                    <a:lnTo>
                      <a:pt x="14249" y="292"/>
                    </a:lnTo>
                    <a:lnTo>
                      <a:pt x="14249" y="0"/>
                    </a:lnTo>
                    <a:lnTo>
                      <a:pt x="0" y="0"/>
                    </a:lnTo>
                    <a:lnTo>
                      <a:pt x="0" y="304"/>
                    </a:lnTo>
                    <a:lnTo>
                      <a:pt x="14236" y="304"/>
                    </a:lnTo>
                    <a:lnTo>
                      <a:pt x="14236" y="14541"/>
                    </a:lnTo>
                    <a:lnTo>
                      <a:pt x="28473" y="14541"/>
                    </a:lnTo>
                    <a:lnTo>
                      <a:pt x="28473" y="28790"/>
                    </a:lnTo>
                    <a:lnTo>
                      <a:pt x="42722" y="28790"/>
                    </a:lnTo>
                    <a:lnTo>
                      <a:pt x="42722" y="43014"/>
                    </a:lnTo>
                    <a:lnTo>
                      <a:pt x="56972" y="43014"/>
                    </a:lnTo>
                    <a:lnTo>
                      <a:pt x="56972" y="28765"/>
                    </a:lnTo>
                    <a:close/>
                  </a:path>
                  <a:path w="157480" h="128269">
                    <a:moveTo>
                      <a:pt x="56997" y="266"/>
                    </a:moveTo>
                    <a:lnTo>
                      <a:pt x="42748" y="266"/>
                    </a:lnTo>
                    <a:lnTo>
                      <a:pt x="42748" y="0"/>
                    </a:lnTo>
                    <a:lnTo>
                      <a:pt x="28498" y="0"/>
                    </a:lnTo>
                    <a:lnTo>
                      <a:pt x="28498" y="279"/>
                    </a:lnTo>
                    <a:lnTo>
                      <a:pt x="42748" y="279"/>
                    </a:lnTo>
                    <a:lnTo>
                      <a:pt x="42748" y="14516"/>
                    </a:lnTo>
                    <a:lnTo>
                      <a:pt x="56997" y="14516"/>
                    </a:lnTo>
                    <a:lnTo>
                      <a:pt x="56997" y="266"/>
                    </a:lnTo>
                    <a:close/>
                  </a:path>
                  <a:path w="157480" h="128269">
                    <a:moveTo>
                      <a:pt x="71259" y="14528"/>
                    </a:moveTo>
                    <a:lnTo>
                      <a:pt x="57010" y="14528"/>
                    </a:lnTo>
                    <a:lnTo>
                      <a:pt x="57010" y="28778"/>
                    </a:lnTo>
                    <a:lnTo>
                      <a:pt x="71259" y="28778"/>
                    </a:lnTo>
                    <a:lnTo>
                      <a:pt x="71259" y="14528"/>
                    </a:lnTo>
                    <a:close/>
                  </a:path>
                  <a:path w="157480" h="128269">
                    <a:moveTo>
                      <a:pt x="71285" y="12"/>
                    </a:moveTo>
                    <a:lnTo>
                      <a:pt x="57035" y="12"/>
                    </a:lnTo>
                    <a:lnTo>
                      <a:pt x="57035" y="228"/>
                    </a:lnTo>
                    <a:lnTo>
                      <a:pt x="71285" y="228"/>
                    </a:lnTo>
                    <a:lnTo>
                      <a:pt x="71285" y="12"/>
                    </a:lnTo>
                    <a:close/>
                  </a:path>
                  <a:path w="157480" h="128269">
                    <a:moveTo>
                      <a:pt x="85496" y="57315"/>
                    </a:moveTo>
                    <a:lnTo>
                      <a:pt x="71259" y="57315"/>
                    </a:lnTo>
                    <a:lnTo>
                      <a:pt x="71259" y="43078"/>
                    </a:lnTo>
                    <a:lnTo>
                      <a:pt x="57010" y="43078"/>
                    </a:lnTo>
                    <a:lnTo>
                      <a:pt x="57010" y="57327"/>
                    </a:lnTo>
                    <a:lnTo>
                      <a:pt x="71247" y="57327"/>
                    </a:lnTo>
                    <a:lnTo>
                      <a:pt x="71247" y="71564"/>
                    </a:lnTo>
                    <a:lnTo>
                      <a:pt x="85496" y="71564"/>
                    </a:lnTo>
                    <a:lnTo>
                      <a:pt x="85496" y="57315"/>
                    </a:lnTo>
                    <a:close/>
                  </a:path>
                  <a:path w="157480" h="128269">
                    <a:moveTo>
                      <a:pt x="85521" y="28790"/>
                    </a:moveTo>
                    <a:lnTo>
                      <a:pt x="71272" y="28790"/>
                    </a:lnTo>
                    <a:lnTo>
                      <a:pt x="71272" y="43040"/>
                    </a:lnTo>
                    <a:lnTo>
                      <a:pt x="85521" y="43040"/>
                    </a:lnTo>
                    <a:lnTo>
                      <a:pt x="85521" y="28790"/>
                    </a:lnTo>
                    <a:close/>
                  </a:path>
                  <a:path w="157480" h="128269">
                    <a:moveTo>
                      <a:pt x="85547" y="241"/>
                    </a:moveTo>
                    <a:lnTo>
                      <a:pt x="71297" y="241"/>
                    </a:lnTo>
                    <a:lnTo>
                      <a:pt x="71297" y="14490"/>
                    </a:lnTo>
                    <a:lnTo>
                      <a:pt x="85547" y="14490"/>
                    </a:lnTo>
                    <a:lnTo>
                      <a:pt x="85547" y="241"/>
                    </a:lnTo>
                    <a:close/>
                  </a:path>
                  <a:path w="157480" h="128269">
                    <a:moveTo>
                      <a:pt x="85559" y="71602"/>
                    </a:moveTo>
                    <a:close/>
                  </a:path>
                  <a:path w="157480" h="128269">
                    <a:moveTo>
                      <a:pt x="99809" y="14503"/>
                    </a:moveTo>
                    <a:lnTo>
                      <a:pt x="85559" y="14503"/>
                    </a:lnTo>
                    <a:lnTo>
                      <a:pt x="85559" y="28752"/>
                    </a:lnTo>
                    <a:lnTo>
                      <a:pt x="99809" y="28752"/>
                    </a:lnTo>
                    <a:lnTo>
                      <a:pt x="99809" y="14503"/>
                    </a:lnTo>
                    <a:close/>
                  </a:path>
                  <a:path w="157480" h="128269">
                    <a:moveTo>
                      <a:pt x="99809" y="0"/>
                    </a:moveTo>
                    <a:lnTo>
                      <a:pt x="85559" y="0"/>
                    </a:lnTo>
                    <a:lnTo>
                      <a:pt x="85559" y="228"/>
                    </a:lnTo>
                    <a:lnTo>
                      <a:pt x="99809" y="228"/>
                    </a:lnTo>
                    <a:lnTo>
                      <a:pt x="99809" y="0"/>
                    </a:lnTo>
                    <a:close/>
                  </a:path>
                  <a:path w="157480" h="128269">
                    <a:moveTo>
                      <a:pt x="113652" y="56934"/>
                    </a:moveTo>
                    <a:lnTo>
                      <a:pt x="99783" y="56934"/>
                    </a:lnTo>
                    <a:lnTo>
                      <a:pt x="99783" y="43053"/>
                    </a:lnTo>
                    <a:lnTo>
                      <a:pt x="85534" y="43053"/>
                    </a:lnTo>
                    <a:lnTo>
                      <a:pt x="85534" y="57302"/>
                    </a:lnTo>
                    <a:lnTo>
                      <a:pt x="99402" y="57302"/>
                    </a:lnTo>
                    <a:lnTo>
                      <a:pt x="99402" y="71183"/>
                    </a:lnTo>
                    <a:lnTo>
                      <a:pt x="113652" y="71183"/>
                    </a:lnTo>
                    <a:lnTo>
                      <a:pt x="113652" y="56934"/>
                    </a:lnTo>
                    <a:close/>
                  </a:path>
                  <a:path w="157480" h="128269">
                    <a:moveTo>
                      <a:pt x="114071" y="28765"/>
                    </a:moveTo>
                    <a:lnTo>
                      <a:pt x="99822" y="28765"/>
                    </a:lnTo>
                    <a:lnTo>
                      <a:pt x="99822" y="43014"/>
                    </a:lnTo>
                    <a:lnTo>
                      <a:pt x="114071" y="43014"/>
                    </a:lnTo>
                    <a:lnTo>
                      <a:pt x="114071" y="28765"/>
                    </a:lnTo>
                    <a:close/>
                  </a:path>
                  <a:path w="157480" h="128269">
                    <a:moveTo>
                      <a:pt x="114071" y="241"/>
                    </a:moveTo>
                    <a:lnTo>
                      <a:pt x="99822" y="241"/>
                    </a:lnTo>
                    <a:lnTo>
                      <a:pt x="99822" y="14490"/>
                    </a:lnTo>
                    <a:lnTo>
                      <a:pt x="114071" y="14490"/>
                    </a:lnTo>
                    <a:lnTo>
                      <a:pt x="114071" y="241"/>
                    </a:lnTo>
                    <a:close/>
                  </a:path>
                  <a:path w="157480" h="128269">
                    <a:moveTo>
                      <a:pt x="114134" y="43040"/>
                    </a:moveTo>
                    <a:close/>
                  </a:path>
                  <a:path w="157480" h="128269">
                    <a:moveTo>
                      <a:pt x="127914" y="71183"/>
                    </a:moveTo>
                    <a:lnTo>
                      <a:pt x="113665" y="71183"/>
                    </a:lnTo>
                    <a:lnTo>
                      <a:pt x="113665" y="85432"/>
                    </a:lnTo>
                    <a:lnTo>
                      <a:pt x="127914" y="85432"/>
                    </a:lnTo>
                    <a:lnTo>
                      <a:pt x="127914" y="71183"/>
                    </a:lnTo>
                    <a:close/>
                  </a:path>
                  <a:path w="157480" h="128269">
                    <a:moveTo>
                      <a:pt x="142214" y="28371"/>
                    </a:moveTo>
                    <a:lnTo>
                      <a:pt x="128333" y="28371"/>
                    </a:lnTo>
                    <a:lnTo>
                      <a:pt x="128333" y="14503"/>
                    </a:lnTo>
                    <a:lnTo>
                      <a:pt x="114084" y="14503"/>
                    </a:lnTo>
                    <a:lnTo>
                      <a:pt x="114084" y="28752"/>
                    </a:lnTo>
                    <a:lnTo>
                      <a:pt x="127952" y="28752"/>
                    </a:lnTo>
                    <a:lnTo>
                      <a:pt x="127952" y="42621"/>
                    </a:lnTo>
                    <a:lnTo>
                      <a:pt x="142214" y="42621"/>
                    </a:lnTo>
                    <a:lnTo>
                      <a:pt x="142214" y="28371"/>
                    </a:lnTo>
                    <a:close/>
                  </a:path>
                  <a:path w="157480" h="128269">
                    <a:moveTo>
                      <a:pt x="142570" y="241"/>
                    </a:moveTo>
                    <a:lnTo>
                      <a:pt x="128333" y="241"/>
                    </a:lnTo>
                    <a:lnTo>
                      <a:pt x="128333" y="12"/>
                    </a:lnTo>
                    <a:lnTo>
                      <a:pt x="114084" y="12"/>
                    </a:lnTo>
                    <a:lnTo>
                      <a:pt x="114084" y="254"/>
                    </a:lnTo>
                    <a:lnTo>
                      <a:pt x="128320" y="254"/>
                    </a:lnTo>
                    <a:lnTo>
                      <a:pt x="128320" y="14490"/>
                    </a:lnTo>
                    <a:lnTo>
                      <a:pt x="142570" y="14490"/>
                    </a:lnTo>
                    <a:lnTo>
                      <a:pt x="142570" y="241"/>
                    </a:lnTo>
                    <a:close/>
                  </a:path>
                  <a:path w="157480" h="128269">
                    <a:moveTo>
                      <a:pt x="142633" y="14528"/>
                    </a:moveTo>
                    <a:close/>
                  </a:path>
                  <a:path w="157480" h="128269">
                    <a:moveTo>
                      <a:pt x="156476" y="42633"/>
                    </a:moveTo>
                    <a:lnTo>
                      <a:pt x="142214" y="42633"/>
                    </a:lnTo>
                    <a:lnTo>
                      <a:pt x="142214" y="56883"/>
                    </a:lnTo>
                    <a:lnTo>
                      <a:pt x="156476" y="56883"/>
                    </a:lnTo>
                    <a:lnTo>
                      <a:pt x="156476" y="42633"/>
                    </a:lnTo>
                    <a:close/>
                  </a:path>
                  <a:path w="157480" h="128269">
                    <a:moveTo>
                      <a:pt x="156705" y="113957"/>
                    </a:moveTo>
                    <a:lnTo>
                      <a:pt x="156438" y="113957"/>
                    </a:lnTo>
                    <a:lnTo>
                      <a:pt x="156438" y="99707"/>
                    </a:lnTo>
                    <a:lnTo>
                      <a:pt x="142189" y="99707"/>
                    </a:lnTo>
                    <a:lnTo>
                      <a:pt x="142189" y="113969"/>
                    </a:lnTo>
                    <a:lnTo>
                      <a:pt x="156438" y="113969"/>
                    </a:lnTo>
                    <a:lnTo>
                      <a:pt x="156438" y="128206"/>
                    </a:lnTo>
                    <a:lnTo>
                      <a:pt x="156705" y="128206"/>
                    </a:lnTo>
                    <a:lnTo>
                      <a:pt x="156705" y="113957"/>
                    </a:lnTo>
                    <a:close/>
                  </a:path>
                  <a:path w="157480" h="128269">
                    <a:moveTo>
                      <a:pt x="156705" y="56896"/>
                    </a:moveTo>
                    <a:lnTo>
                      <a:pt x="156489" y="56896"/>
                    </a:lnTo>
                    <a:lnTo>
                      <a:pt x="156489" y="71145"/>
                    </a:lnTo>
                    <a:lnTo>
                      <a:pt x="156705" y="71145"/>
                    </a:lnTo>
                    <a:lnTo>
                      <a:pt x="156705" y="56896"/>
                    </a:lnTo>
                    <a:close/>
                  </a:path>
                  <a:path w="157480" h="128269">
                    <a:moveTo>
                      <a:pt x="156705" y="0"/>
                    </a:moveTo>
                    <a:lnTo>
                      <a:pt x="156476" y="0"/>
                    </a:lnTo>
                    <a:lnTo>
                      <a:pt x="142608" y="12"/>
                    </a:lnTo>
                    <a:lnTo>
                      <a:pt x="142608" y="228"/>
                    </a:lnTo>
                    <a:lnTo>
                      <a:pt x="156476" y="228"/>
                    </a:lnTo>
                    <a:lnTo>
                      <a:pt x="156476" y="14109"/>
                    </a:lnTo>
                    <a:lnTo>
                      <a:pt x="156705" y="14109"/>
                    </a:lnTo>
                    <a:lnTo>
                      <a:pt x="156705" y="228"/>
                    </a:lnTo>
                    <a:lnTo>
                      <a:pt x="156705" y="12"/>
                    </a:lnTo>
                    <a:close/>
                  </a:path>
                  <a:path w="157480" h="128269">
                    <a:moveTo>
                      <a:pt x="156921" y="254"/>
                    </a:move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 sz="1350"/>
              </a:p>
            </p:txBody>
          </p:sp>
          <p:sp>
            <p:nvSpPr>
              <p:cNvPr id="24" name="object 408">
                <a:extLst>
                  <a:ext uri="{FF2B5EF4-FFF2-40B4-BE49-F238E27FC236}">
                    <a16:creationId xmlns:a16="http://schemas.microsoft.com/office/drawing/2014/main" id="{793258EB-ED92-33F2-9E02-83838ED7D15C}"/>
                  </a:ext>
                </a:extLst>
              </p:cNvPr>
              <p:cNvSpPr/>
              <p:nvPr/>
            </p:nvSpPr>
            <p:spPr>
              <a:xfrm>
                <a:off x="16326309" y="2275805"/>
                <a:ext cx="157480" cy="157480"/>
              </a:xfrm>
              <a:custGeom>
                <a:avLst/>
                <a:gdLst/>
                <a:ahLst/>
                <a:cxnLst/>
                <a:rect l="l" t="t" r="r" b="b"/>
                <a:pathLst>
                  <a:path w="157480" h="157480">
                    <a:moveTo>
                      <a:pt x="157000" y="0"/>
                    </a:moveTo>
                    <a:lnTo>
                      <a:pt x="0" y="0"/>
                    </a:lnTo>
                    <a:lnTo>
                      <a:pt x="0" y="157000"/>
                    </a:lnTo>
                    <a:lnTo>
                      <a:pt x="157000" y="157000"/>
                    </a:lnTo>
                    <a:lnTo>
                      <a:pt x="157000" y="0"/>
                    </a:lnTo>
                    <a:close/>
                  </a:path>
                </a:pathLst>
              </a:custGeom>
              <a:solidFill>
                <a:srgbClr val="096DC4"/>
              </a:solidFill>
            </p:spPr>
            <p:txBody>
              <a:bodyPr wrap="square" lIns="0" tIns="0" rIns="0" bIns="0" rtlCol="0"/>
              <a:lstStyle/>
              <a:p>
                <a:endParaRPr sz="13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531746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120">
          <p15:clr>
            <a:srgbClr val="FBAE40"/>
          </p15:clr>
        </p15:guide>
        <p15:guide id="3" orient="horz" pos="302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371601"/>
            <a:ext cx="10363200" cy="118757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399" y="2559171"/>
            <a:ext cx="10363200" cy="3382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26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E857DF4D-D974-434D-9D64-40B7405DF5F0}" type="datetimeFigureOut">
              <a:rPr lang="en-US" dirty="0"/>
              <a:t>11/27/2025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dirty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209B62C-3402-4623-9A7C-AA048B56F8C3}"/>
              </a:ext>
            </a:extLst>
          </p:cNvPr>
          <p:cNvCxnSpPr>
            <a:cxnSpLocks/>
          </p:cNvCxnSpPr>
          <p:nvPr/>
        </p:nvCxnSpPr>
        <p:spPr>
          <a:xfrm>
            <a:off x="990600" y="1031001"/>
            <a:ext cx="978862" cy="0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9328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  <p15:guide id="5" pos="576">
          <p15:clr>
            <a:srgbClr val="F26B43"/>
          </p15:clr>
        </p15:guide>
        <p15:guide id="6" orient="horz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DEC028F8-8748-A953-A737-53B47C31B1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7000"/>
          </a:blip>
          <a:srcRect t="59" b="59"/>
          <a:stretch>
            <a:fillRect/>
          </a:stretch>
        </p:blipFill>
        <p:spPr>
          <a:xfrm>
            <a:off x="20" y="152"/>
            <a:ext cx="12191980" cy="68578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" y="537559"/>
            <a:ext cx="5077968" cy="1925225"/>
          </a:xfrm>
          <a:solidFill>
            <a:schemeClr val="tx2">
              <a:lumMod val="50000"/>
            </a:schemeClr>
          </a:solidFill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GB" dirty="0"/>
              <a:t>Working</a:t>
            </a:r>
            <a:r>
              <a:rPr lang="en-GB" sz="1300" b="1" cap="all" spc="3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dirty="0"/>
              <a:t>with</a:t>
            </a:r>
            <a:r>
              <a:rPr lang="en-GB" sz="1300" b="1" cap="all" spc="3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dirty="0"/>
              <a:t>users</a:t>
            </a:r>
            <a:r>
              <a:rPr lang="en-GB" sz="1300" b="1" cap="all" spc="3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dirty="0"/>
              <a:t>to</a:t>
            </a:r>
            <a:r>
              <a:rPr lang="en-GB" sz="1300" b="1" cap="all" spc="3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dirty="0"/>
              <a:t>create a</a:t>
            </a:r>
            <a:r>
              <a:rPr lang="en-GB" sz="1300" b="1" cap="all" spc="3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dirty="0"/>
              <a:t>more</a:t>
            </a:r>
            <a:r>
              <a:rPr lang="en-GB" sz="1300" b="1" cap="all" spc="3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br>
              <a:rPr lang="en-GB" sz="1300" b="1" cap="all" spc="3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</a:br>
            <a:r>
              <a:rPr lang="en-GB" dirty="0"/>
              <a:t>accessible</a:t>
            </a:r>
            <a:r>
              <a:rPr lang="en-GB" sz="1300" b="1" cap="all" spc="3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dirty="0"/>
              <a:t>library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" y="5251621"/>
            <a:ext cx="6297168" cy="1068820"/>
          </a:xfr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en-GB" sz="2200" cap="none" dirty="0">
                <a:solidFill>
                  <a:srgbClr val="FFFFFF"/>
                </a:solidFill>
              </a:rPr>
              <a:t>Eva Garcia Grau and Clare Hunter</a:t>
            </a:r>
          </a:p>
          <a:p>
            <a:pPr>
              <a:lnSpc>
                <a:spcPct val="120000"/>
              </a:lnSpc>
            </a:pPr>
            <a:r>
              <a:rPr lang="en-GB" sz="2200" cap="none" dirty="0">
                <a:solidFill>
                  <a:srgbClr val="FFFFFF"/>
                </a:solidFill>
              </a:rPr>
              <a:t>Royal Holloway, University Of London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6D6D9-F8B2-900F-90BF-453B47609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drove our project?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8966D-9E73-2946-4211-58F60B286FD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sz="2200" dirty="0"/>
              <a:t>Feedback from other services</a:t>
            </a:r>
          </a:p>
          <a:p>
            <a:r>
              <a:rPr lang="en-GB" sz="2200" dirty="0"/>
              <a:t>Requiring more details on the problems students were facing</a:t>
            </a:r>
          </a:p>
          <a:p>
            <a:r>
              <a:rPr lang="en-GB" sz="2200" dirty="0"/>
              <a:t>The dropped curb effect</a:t>
            </a:r>
          </a:p>
          <a:p>
            <a:endParaRPr lang="en-GB" sz="2200" dirty="0"/>
          </a:p>
          <a:p>
            <a:endParaRPr lang="en-GB" sz="2200" dirty="0"/>
          </a:p>
        </p:txBody>
      </p:sp>
      <p:pic>
        <p:nvPicPr>
          <p:cNvPr id="5" name="Content Placeholder 4" descr="A plant in front of a window in the library wellbeing area, overlooking the Founder's Building.&#10;&#10;">
            <a:extLst>
              <a:ext uri="{FF2B5EF4-FFF2-40B4-BE49-F238E27FC236}">
                <a16:creationId xmlns:a16="http://schemas.microsoft.com/office/drawing/2014/main" id="{EEFA79EB-0447-C364-C5B6-DD59A0BCC7F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184871" y="434374"/>
            <a:ext cx="4074533" cy="60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395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FD1C4-697A-EAF4-C87F-01181846F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Choosing a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3D543-55D7-8205-7A25-69AF2A6C55B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sz="2200" dirty="0"/>
              <a:t>Semi-structured interviews to draw out what students really thought and felt</a:t>
            </a:r>
          </a:p>
          <a:p>
            <a:r>
              <a:rPr lang="en-GB" sz="2200" dirty="0"/>
              <a:t>Open questions to allow students to give feedback on areas that were important to them</a:t>
            </a:r>
          </a:p>
        </p:txBody>
      </p:sp>
      <p:pic>
        <p:nvPicPr>
          <p:cNvPr id="6" name="Content Placeholder 5" descr="First floor group study. A room with circular tables and brightly coloured chairs. ">
            <a:extLst>
              <a:ext uri="{FF2B5EF4-FFF2-40B4-BE49-F238E27FC236}">
                <a16:creationId xmlns:a16="http://schemas.microsoft.com/office/drawing/2014/main" id="{DD05EE39-55B9-B595-017A-85907736CBB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76049" y="1486512"/>
            <a:ext cx="4388491" cy="492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129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7AD66-EEB1-1651-316E-3DF48D3CE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371601"/>
            <a:ext cx="10363200" cy="1187570"/>
          </a:xfrm>
        </p:spPr>
        <p:txBody>
          <a:bodyPr anchor="t">
            <a:normAutofit/>
          </a:bodyPr>
          <a:lstStyle/>
          <a:p>
            <a:r>
              <a:rPr lang="en-GB"/>
              <a:t>Sourcing participants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FBE65-A055-28EF-2CC8-81FC43602D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0288" y="2105814"/>
            <a:ext cx="5105400" cy="3210479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GB" sz="2200" dirty="0"/>
              <a:t>We wanted to capture the lived experience of students who do (or don't use the library)</a:t>
            </a:r>
          </a:p>
          <a:p>
            <a:r>
              <a:rPr lang="en-GB" sz="2200" dirty="0"/>
              <a:t>We reached out via the SU and social media with limited success</a:t>
            </a:r>
          </a:p>
          <a:p>
            <a:r>
              <a:rPr lang="en-GB" sz="2200" dirty="0"/>
              <a:t>We reached out to students registered with our Disability and Neurodiversity service which had an extremely positive response</a:t>
            </a:r>
          </a:p>
        </p:txBody>
      </p:sp>
      <p:pic>
        <p:nvPicPr>
          <p:cNvPr id="5" name="Content Placeholder 4" descr="Aerial view of the front of the Emily Wilding Davison Building with people sat at tables outside.">
            <a:extLst>
              <a:ext uri="{FF2B5EF4-FFF2-40B4-BE49-F238E27FC236}">
                <a16:creationId xmlns:a16="http://schemas.microsoft.com/office/drawing/2014/main" id="{DDBB1524-7BA9-51E4-813E-92827780B9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19295" b="24738"/>
          <a:stretch>
            <a:fillRect/>
          </a:stretch>
        </p:blipFill>
        <p:spPr>
          <a:xfrm>
            <a:off x="6172200" y="2849526"/>
            <a:ext cx="5105400" cy="32104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18518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E013-3ADD-BEDC-F129-C84525E01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371601"/>
            <a:ext cx="10363200" cy="1187570"/>
          </a:xfrm>
        </p:spPr>
        <p:txBody>
          <a:bodyPr anchor="t">
            <a:normAutofit/>
          </a:bodyPr>
          <a:lstStyle/>
          <a:p>
            <a:r>
              <a:rPr lang="en-GB" dirty="0"/>
              <a:t>Making our interviews accessible</a:t>
            </a:r>
          </a:p>
        </p:txBody>
      </p:sp>
      <p:pic>
        <p:nvPicPr>
          <p:cNvPr id="5" name="Content Placeholder 4" descr="The side of the Emily Wilding Davison Building with the Founder's Building visible in the background.">
            <a:extLst>
              <a:ext uri="{FF2B5EF4-FFF2-40B4-BE49-F238E27FC236}">
                <a16:creationId xmlns:a16="http://schemas.microsoft.com/office/drawing/2014/main" id="{A314D1A5-C344-2877-AC5F-4B10E293612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33453" b="10580"/>
          <a:stretch>
            <a:fillRect/>
          </a:stretch>
        </p:blipFill>
        <p:spPr>
          <a:xfrm>
            <a:off x="914400" y="2849526"/>
            <a:ext cx="5105400" cy="3210479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D510B-5AEA-6A3B-78D2-0222BCC55D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2559171"/>
            <a:ext cx="5812536" cy="3210480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en-GB" sz="2200" dirty="0"/>
              <a:t>Gave participants the choice of in person or online interviews</a:t>
            </a:r>
          </a:p>
          <a:p>
            <a:pPr>
              <a:lnSpc>
                <a:spcPct val="110000"/>
              </a:lnSpc>
            </a:pPr>
            <a:r>
              <a:rPr lang="en-GB" sz="2200" dirty="0"/>
              <a:t>Scouted accessible locations across campus </a:t>
            </a:r>
          </a:p>
          <a:p>
            <a:pPr>
              <a:lnSpc>
                <a:spcPct val="110000"/>
              </a:lnSpc>
            </a:pPr>
            <a:r>
              <a:rPr lang="en-GB" sz="2200" dirty="0"/>
              <a:t>Practiced interviewing technique</a:t>
            </a:r>
          </a:p>
          <a:p>
            <a:pPr>
              <a:lnSpc>
                <a:spcPct val="110000"/>
              </a:lnSpc>
            </a:pPr>
            <a:r>
              <a:rPr lang="en-GB" sz="2200" dirty="0"/>
              <a:t>Sent our participant packs to those who agreed to take part, including questions in advance</a:t>
            </a:r>
          </a:p>
          <a:p>
            <a:pPr>
              <a:lnSpc>
                <a:spcPct val="110000"/>
              </a:lnSpc>
            </a:pPr>
            <a:r>
              <a:rPr lang="en-GB" sz="2200" dirty="0"/>
              <a:t>Ensured we got University ethical approval</a:t>
            </a:r>
          </a:p>
        </p:txBody>
      </p:sp>
    </p:spTree>
    <p:extLst>
      <p:ext uri="{BB962C8B-B14F-4D97-AF65-F5344CB8AC3E}">
        <p14:creationId xmlns:p14="http://schemas.microsoft.com/office/powerpoint/2010/main" val="45255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94400-1F63-9D5E-818D-CA47700A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did we ask?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007BBC-47B9-9651-76D4-D111AD86A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en-GB" sz="2400" dirty="0">
                <a:latin typeface="+mj-lt"/>
                <a:cs typeface="Arial"/>
              </a:rPr>
              <a:t>What are the main barriers/difficulties in the library? </a:t>
            </a:r>
            <a:endParaRPr lang="en-US" sz="2400" dirty="0">
              <a:latin typeface="+mj-lt"/>
              <a:cs typeface="Arial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en-GB" sz="2400" dirty="0">
                <a:latin typeface="+mj-lt"/>
                <a:cs typeface="Arial"/>
              </a:rPr>
              <a:t>If you could change one thing about the library, what would you change?</a:t>
            </a:r>
            <a:endParaRPr lang="en-US" sz="2400" dirty="0">
              <a:latin typeface="+mj-lt"/>
              <a:cs typeface="Arial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en-GB" sz="2400" dirty="0">
                <a:latin typeface="+mj-lt"/>
                <a:cs typeface="Arial"/>
              </a:rPr>
              <a:t>What is working well?</a:t>
            </a:r>
            <a:endParaRPr lang="en-US" sz="2400" dirty="0">
              <a:latin typeface="+mj-lt"/>
              <a:cs typeface="Arial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en-GB" sz="2400" dirty="0">
                <a:latin typeface="+mj-lt"/>
                <a:cs typeface="Arial"/>
              </a:rPr>
              <a:t>What do you think makes a good study environment? </a:t>
            </a:r>
            <a:endParaRPr lang="en-US" sz="2400" dirty="0">
              <a:latin typeface="+mj-lt"/>
              <a:cs typeface="Arial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en-GB" sz="2400" dirty="0">
                <a:latin typeface="+mj-lt"/>
                <a:cs typeface="Arial"/>
              </a:rPr>
              <a:t>What do you think makes a good online library?</a:t>
            </a:r>
            <a:endParaRPr lang="en-US" sz="2400" dirty="0">
              <a:latin typeface="+mj-lt"/>
              <a:cs typeface="Arial"/>
            </a:endParaRP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en-GB" sz="2400" dirty="0">
                <a:latin typeface="+mj-lt"/>
                <a:cs typeface="Arial"/>
              </a:rPr>
              <a:t>Where would you look to find information on accessibility services? What kinds of information would be useful?</a:t>
            </a:r>
            <a:endParaRPr lang="en-US" sz="2400" dirty="0">
              <a:latin typeface="+mj-lt"/>
              <a:cs typeface="Arial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en-GB" sz="2400" dirty="0">
                <a:latin typeface="+mj-lt"/>
                <a:cs typeface="Arial"/>
              </a:rPr>
              <a:t>Is there anything else you’d like to tell us?</a:t>
            </a:r>
            <a:endParaRPr lang="en-GB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74058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C7AFC-AED9-6D07-58BD-83807915D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Analysing the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D633AE-3076-0FEA-4FD8-64E9B374C9A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sz="2200" dirty="0"/>
              <a:t>Transcribed the anonymised interviews</a:t>
            </a:r>
          </a:p>
          <a:p>
            <a:r>
              <a:rPr lang="en-GB" sz="2200" dirty="0"/>
              <a:t>Each point was copied on to </a:t>
            </a:r>
            <a:br>
              <a:rPr lang="en-GB" sz="2200" dirty="0"/>
            </a:br>
            <a:r>
              <a:rPr lang="en-GB" sz="2200" dirty="0"/>
              <a:t>a </a:t>
            </a:r>
            <a:r>
              <a:rPr lang="en-GB" sz="2200" dirty="0" err="1"/>
              <a:t>post-it</a:t>
            </a:r>
            <a:r>
              <a:rPr lang="en-GB" sz="2200" dirty="0"/>
              <a:t> note</a:t>
            </a:r>
          </a:p>
          <a:p>
            <a:r>
              <a:rPr lang="en-GB" sz="2200" dirty="0"/>
              <a:t>Used the Affinity Mapping process to group like feedback together and find overarching themes</a:t>
            </a:r>
          </a:p>
        </p:txBody>
      </p:sp>
      <p:pic>
        <p:nvPicPr>
          <p:cNvPr id="5" name="Content Placeholder 4" descr="The wall of the library meeting with four columns of  post-it notes in pink, green, orange and blue.">
            <a:extLst>
              <a:ext uri="{FF2B5EF4-FFF2-40B4-BE49-F238E27FC236}">
                <a16:creationId xmlns:a16="http://schemas.microsoft.com/office/drawing/2014/main" id="{07B5FCA7-BF03-81E9-5D77-A5697D091CF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41252" y="2397492"/>
            <a:ext cx="5097193" cy="381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880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61D16-CC1F-9205-DF4E-FCF5D0F1B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505" y="1091795"/>
            <a:ext cx="10363200" cy="1187570"/>
          </a:xfrm>
        </p:spPr>
        <p:txBody>
          <a:bodyPr/>
          <a:lstStyle/>
          <a:p>
            <a:r>
              <a:rPr lang="en-GB" dirty="0"/>
              <a:t>What did the students tell us? Positives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A858F13-F185-3C49-AF59-161FE6A95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39549" y="2034707"/>
            <a:ext cx="5592187" cy="1949530"/>
            <a:chOff x="693580" y="1848689"/>
            <a:chExt cx="5621875" cy="2127659"/>
          </a:xfrm>
        </p:grpSpPr>
        <p:sp>
          <p:nvSpPr>
            <p:cNvPr id="11" name="Speech Bubble: Rectangle with Corners Rounded 10">
              <a:extLst>
                <a:ext uri="{FF2B5EF4-FFF2-40B4-BE49-F238E27FC236}">
                  <a16:creationId xmlns:a16="http://schemas.microsoft.com/office/drawing/2014/main" id="{0394DC66-4474-A59C-26BE-8849951C3328}"/>
                </a:ext>
              </a:extLst>
            </p:cNvPr>
            <p:cNvSpPr/>
            <p:nvPr/>
          </p:nvSpPr>
          <p:spPr>
            <a:xfrm>
              <a:off x="693580" y="2157984"/>
              <a:ext cx="5621875" cy="1818364"/>
            </a:xfrm>
            <a:prstGeom prst="wedgeRoundRectCallout">
              <a:avLst>
                <a:gd name="adj1" fmla="val -9243"/>
                <a:gd name="adj2" fmla="val 57872"/>
                <a:gd name="adj3" fmla="val 16667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EF7386A-D0AC-1218-FE36-8BBBF056A564}"/>
                </a:ext>
              </a:extLst>
            </p:cNvPr>
            <p:cNvSpPr txBox="1"/>
            <p:nvPr/>
          </p:nvSpPr>
          <p:spPr>
            <a:xfrm>
              <a:off x="1082963" y="2498382"/>
              <a:ext cx="4843107" cy="1108464"/>
            </a:xfrm>
            <a:prstGeom prst="rect">
              <a:avLst/>
            </a:prstGeom>
            <a:noFill/>
          </p:spPr>
          <p:txBody>
            <a:bodyPr wrap="square" lIns="0" tIns="45720" rIns="0" bIns="45720" rtlCol="0" anchor="ctr">
              <a:spAutoFit/>
            </a:bodyPr>
            <a:lstStyle/>
            <a:p>
              <a:r>
                <a:rPr lang="en-GB" sz="2000" b="1" dirty="0">
                  <a:solidFill>
                    <a:schemeClr val="bg1"/>
                  </a:solidFill>
                </a:rPr>
                <a:t>“Staff is very kind and are always trying to help us. Whenever I ask the staff, they have been really helpful,”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12F1F18-F153-A627-2E6A-A23076B96454}"/>
                </a:ext>
              </a:extLst>
            </p:cNvPr>
            <p:cNvSpPr/>
            <p:nvPr/>
          </p:nvSpPr>
          <p:spPr>
            <a:xfrm>
              <a:off x="1082963" y="1848689"/>
              <a:ext cx="696410" cy="527284"/>
            </a:xfrm>
            <a:custGeom>
              <a:avLst/>
              <a:gdLst>
                <a:gd name="connsiteX0" fmla="*/ 646514 w 696410"/>
                <a:gd name="connsiteY0" fmla="*/ 0 h 527284"/>
                <a:gd name="connsiteX1" fmla="*/ 674266 w 696410"/>
                <a:gd name="connsiteY1" fmla="*/ 1542 h 527284"/>
                <a:gd name="connsiteX2" fmla="*/ 690711 w 696410"/>
                <a:gd name="connsiteY2" fmla="*/ 6681 h 527284"/>
                <a:gd name="connsiteX3" fmla="*/ 696364 w 696410"/>
                <a:gd name="connsiteY3" fmla="*/ 16446 h 527284"/>
                <a:gd name="connsiteX4" fmla="*/ 691739 w 696410"/>
                <a:gd name="connsiteY4" fmla="*/ 30836 h 527284"/>
                <a:gd name="connsiteX5" fmla="*/ 557092 w 696410"/>
                <a:gd name="connsiteY5" fmla="*/ 313493 h 527284"/>
                <a:gd name="connsiteX6" fmla="*/ 557092 w 696410"/>
                <a:gd name="connsiteY6" fmla="*/ 443001 h 527284"/>
                <a:gd name="connsiteX7" fmla="*/ 551438 w 696410"/>
                <a:gd name="connsiteY7" fmla="*/ 486171 h 527284"/>
                <a:gd name="connsiteX8" fmla="*/ 533965 w 696410"/>
                <a:gd name="connsiteY8" fmla="*/ 511867 h 527284"/>
                <a:gd name="connsiteX9" fmla="*/ 504158 w 696410"/>
                <a:gd name="connsiteY9" fmla="*/ 524201 h 527284"/>
                <a:gd name="connsiteX10" fmla="*/ 461502 w 696410"/>
                <a:gd name="connsiteY10" fmla="*/ 527284 h 527284"/>
                <a:gd name="connsiteX11" fmla="*/ 419360 w 696410"/>
                <a:gd name="connsiteY11" fmla="*/ 524201 h 527284"/>
                <a:gd name="connsiteX12" fmla="*/ 390581 w 696410"/>
                <a:gd name="connsiteY12" fmla="*/ 511867 h 527284"/>
                <a:gd name="connsiteX13" fmla="*/ 373621 w 696410"/>
                <a:gd name="connsiteY13" fmla="*/ 486171 h 527284"/>
                <a:gd name="connsiteX14" fmla="*/ 367968 w 696410"/>
                <a:gd name="connsiteY14" fmla="*/ 443001 h 527284"/>
                <a:gd name="connsiteX15" fmla="*/ 371052 w 696410"/>
                <a:gd name="connsiteY15" fmla="*/ 385956 h 527284"/>
                <a:gd name="connsiteX16" fmla="*/ 380816 w 696410"/>
                <a:gd name="connsiteY16" fmla="*/ 336105 h 527284"/>
                <a:gd name="connsiteX17" fmla="*/ 399318 w 696410"/>
                <a:gd name="connsiteY17" fmla="*/ 289338 h 527284"/>
                <a:gd name="connsiteX18" fmla="*/ 427583 w 696410"/>
                <a:gd name="connsiteY18" fmla="*/ 240516 h 527284"/>
                <a:gd name="connsiteX19" fmla="*/ 566342 w 696410"/>
                <a:gd name="connsiteY19" fmla="*/ 29808 h 527284"/>
                <a:gd name="connsiteX20" fmla="*/ 577648 w 696410"/>
                <a:gd name="connsiteY20" fmla="*/ 16446 h 527284"/>
                <a:gd name="connsiteX21" fmla="*/ 593066 w 696410"/>
                <a:gd name="connsiteY21" fmla="*/ 7709 h 527284"/>
                <a:gd name="connsiteX22" fmla="*/ 615165 w 696410"/>
                <a:gd name="connsiteY22" fmla="*/ 2056 h 527284"/>
                <a:gd name="connsiteX23" fmla="*/ 646514 w 696410"/>
                <a:gd name="connsiteY23" fmla="*/ 0 h 527284"/>
                <a:gd name="connsiteX24" fmla="*/ 278546 w 696410"/>
                <a:gd name="connsiteY24" fmla="*/ 0 h 527284"/>
                <a:gd name="connsiteX25" fmla="*/ 305784 w 696410"/>
                <a:gd name="connsiteY25" fmla="*/ 1542 h 527284"/>
                <a:gd name="connsiteX26" fmla="*/ 322229 w 696410"/>
                <a:gd name="connsiteY26" fmla="*/ 6681 h 527284"/>
                <a:gd name="connsiteX27" fmla="*/ 327882 w 696410"/>
                <a:gd name="connsiteY27" fmla="*/ 16446 h 527284"/>
                <a:gd name="connsiteX28" fmla="*/ 323771 w 696410"/>
                <a:gd name="connsiteY28" fmla="*/ 30836 h 527284"/>
                <a:gd name="connsiteX29" fmla="*/ 189123 w 696410"/>
                <a:gd name="connsiteY29" fmla="*/ 313493 h 527284"/>
                <a:gd name="connsiteX30" fmla="*/ 189123 w 696410"/>
                <a:gd name="connsiteY30" fmla="*/ 443001 h 527284"/>
                <a:gd name="connsiteX31" fmla="*/ 183470 w 696410"/>
                <a:gd name="connsiteY31" fmla="*/ 486171 h 527284"/>
                <a:gd name="connsiteX32" fmla="*/ 165997 w 696410"/>
                <a:gd name="connsiteY32" fmla="*/ 511867 h 527284"/>
                <a:gd name="connsiteX33" fmla="*/ 136189 w 696410"/>
                <a:gd name="connsiteY33" fmla="*/ 524201 h 527284"/>
                <a:gd name="connsiteX34" fmla="*/ 93534 w 696410"/>
                <a:gd name="connsiteY34" fmla="*/ 527284 h 527284"/>
                <a:gd name="connsiteX35" fmla="*/ 51392 w 696410"/>
                <a:gd name="connsiteY35" fmla="*/ 524201 h 527284"/>
                <a:gd name="connsiteX36" fmla="*/ 22613 w 696410"/>
                <a:gd name="connsiteY36" fmla="*/ 511867 h 527284"/>
                <a:gd name="connsiteX37" fmla="*/ 5653 w 696410"/>
                <a:gd name="connsiteY37" fmla="*/ 486171 h 527284"/>
                <a:gd name="connsiteX38" fmla="*/ 0 w 696410"/>
                <a:gd name="connsiteY38" fmla="*/ 443001 h 527284"/>
                <a:gd name="connsiteX39" fmla="*/ 3084 w 696410"/>
                <a:gd name="connsiteY39" fmla="*/ 385956 h 527284"/>
                <a:gd name="connsiteX40" fmla="*/ 12848 w 696410"/>
                <a:gd name="connsiteY40" fmla="*/ 336105 h 527284"/>
                <a:gd name="connsiteX41" fmla="*/ 31349 w 696410"/>
                <a:gd name="connsiteY41" fmla="*/ 289338 h 527284"/>
                <a:gd name="connsiteX42" fmla="*/ 59615 w 696410"/>
                <a:gd name="connsiteY42" fmla="*/ 240516 h 527284"/>
                <a:gd name="connsiteX43" fmla="*/ 198374 w 696410"/>
                <a:gd name="connsiteY43" fmla="*/ 29808 h 527284"/>
                <a:gd name="connsiteX44" fmla="*/ 209680 w 696410"/>
                <a:gd name="connsiteY44" fmla="*/ 16446 h 527284"/>
                <a:gd name="connsiteX45" fmla="*/ 225098 w 696410"/>
                <a:gd name="connsiteY45" fmla="*/ 7709 h 527284"/>
                <a:gd name="connsiteX46" fmla="*/ 247197 w 696410"/>
                <a:gd name="connsiteY46" fmla="*/ 2056 h 527284"/>
                <a:gd name="connsiteX47" fmla="*/ 278546 w 696410"/>
                <a:gd name="connsiteY47" fmla="*/ 0 h 527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96410" h="527284">
                  <a:moveTo>
                    <a:pt x="646514" y="0"/>
                  </a:moveTo>
                  <a:cubicBezTo>
                    <a:pt x="657478" y="0"/>
                    <a:pt x="666728" y="514"/>
                    <a:pt x="674266" y="1542"/>
                  </a:cubicBezTo>
                  <a:cubicBezTo>
                    <a:pt x="681803" y="2570"/>
                    <a:pt x="687285" y="4283"/>
                    <a:pt x="690711" y="6681"/>
                  </a:cubicBezTo>
                  <a:cubicBezTo>
                    <a:pt x="694137" y="9080"/>
                    <a:pt x="696022" y="12334"/>
                    <a:pt x="696364" y="16446"/>
                  </a:cubicBezTo>
                  <a:cubicBezTo>
                    <a:pt x="696707" y="20557"/>
                    <a:pt x="695165" y="25354"/>
                    <a:pt x="691739" y="30836"/>
                  </a:cubicBezTo>
                  <a:lnTo>
                    <a:pt x="557092" y="313493"/>
                  </a:lnTo>
                  <a:lnTo>
                    <a:pt x="557092" y="443001"/>
                  </a:lnTo>
                  <a:cubicBezTo>
                    <a:pt x="557092" y="460817"/>
                    <a:pt x="555207" y="475207"/>
                    <a:pt x="551438" y="486171"/>
                  </a:cubicBezTo>
                  <a:cubicBezTo>
                    <a:pt x="547670" y="497134"/>
                    <a:pt x="541845" y="505700"/>
                    <a:pt x="533965" y="511867"/>
                  </a:cubicBezTo>
                  <a:cubicBezTo>
                    <a:pt x="526085" y="518034"/>
                    <a:pt x="516149" y="522145"/>
                    <a:pt x="504158" y="524201"/>
                  </a:cubicBezTo>
                  <a:cubicBezTo>
                    <a:pt x="492166" y="526257"/>
                    <a:pt x="477948" y="527284"/>
                    <a:pt x="461502" y="527284"/>
                  </a:cubicBezTo>
                  <a:cubicBezTo>
                    <a:pt x="445057" y="527284"/>
                    <a:pt x="431009" y="526257"/>
                    <a:pt x="419360" y="524201"/>
                  </a:cubicBezTo>
                  <a:cubicBezTo>
                    <a:pt x="407712" y="522145"/>
                    <a:pt x="398118" y="518034"/>
                    <a:pt x="390581" y="511867"/>
                  </a:cubicBezTo>
                  <a:cubicBezTo>
                    <a:pt x="383043" y="505700"/>
                    <a:pt x="377390" y="497134"/>
                    <a:pt x="373621" y="486171"/>
                  </a:cubicBezTo>
                  <a:cubicBezTo>
                    <a:pt x="369853" y="475207"/>
                    <a:pt x="367968" y="460817"/>
                    <a:pt x="367968" y="443001"/>
                  </a:cubicBezTo>
                  <a:cubicBezTo>
                    <a:pt x="367968" y="422444"/>
                    <a:pt x="368996" y="403429"/>
                    <a:pt x="371052" y="385956"/>
                  </a:cubicBezTo>
                  <a:cubicBezTo>
                    <a:pt x="373107" y="368482"/>
                    <a:pt x="376362" y="351866"/>
                    <a:pt x="380816" y="336105"/>
                  </a:cubicBezTo>
                  <a:cubicBezTo>
                    <a:pt x="385270" y="320345"/>
                    <a:pt x="391437" y="304756"/>
                    <a:pt x="399318" y="289338"/>
                  </a:cubicBezTo>
                  <a:cubicBezTo>
                    <a:pt x="407198" y="273921"/>
                    <a:pt x="416620" y="257647"/>
                    <a:pt x="427583" y="240516"/>
                  </a:cubicBezTo>
                  <a:lnTo>
                    <a:pt x="566342" y="29808"/>
                  </a:lnTo>
                  <a:cubicBezTo>
                    <a:pt x="569768" y="24326"/>
                    <a:pt x="573537" y="19872"/>
                    <a:pt x="577648" y="16446"/>
                  </a:cubicBezTo>
                  <a:cubicBezTo>
                    <a:pt x="581760" y="13019"/>
                    <a:pt x="586899" y="10107"/>
                    <a:pt x="593066" y="7709"/>
                  </a:cubicBezTo>
                  <a:cubicBezTo>
                    <a:pt x="599233" y="5311"/>
                    <a:pt x="606599" y="3426"/>
                    <a:pt x="615165" y="2056"/>
                  </a:cubicBezTo>
                  <a:cubicBezTo>
                    <a:pt x="623730" y="685"/>
                    <a:pt x="634180" y="0"/>
                    <a:pt x="646514" y="0"/>
                  </a:cubicBezTo>
                  <a:close/>
                  <a:moveTo>
                    <a:pt x="278546" y="0"/>
                  </a:moveTo>
                  <a:cubicBezTo>
                    <a:pt x="289509" y="0"/>
                    <a:pt x="298589" y="514"/>
                    <a:pt x="305784" y="1542"/>
                  </a:cubicBezTo>
                  <a:cubicBezTo>
                    <a:pt x="312979" y="2570"/>
                    <a:pt x="318460" y="4283"/>
                    <a:pt x="322229" y="6681"/>
                  </a:cubicBezTo>
                  <a:cubicBezTo>
                    <a:pt x="325998" y="9080"/>
                    <a:pt x="327882" y="12334"/>
                    <a:pt x="327882" y="16446"/>
                  </a:cubicBezTo>
                  <a:cubicBezTo>
                    <a:pt x="327882" y="20557"/>
                    <a:pt x="326512" y="25354"/>
                    <a:pt x="323771" y="30836"/>
                  </a:cubicBezTo>
                  <a:lnTo>
                    <a:pt x="189123" y="313493"/>
                  </a:lnTo>
                  <a:lnTo>
                    <a:pt x="189123" y="443001"/>
                  </a:lnTo>
                  <a:cubicBezTo>
                    <a:pt x="189123" y="460817"/>
                    <a:pt x="187239" y="475207"/>
                    <a:pt x="183470" y="486171"/>
                  </a:cubicBezTo>
                  <a:cubicBezTo>
                    <a:pt x="179701" y="497134"/>
                    <a:pt x="173877" y="505700"/>
                    <a:pt x="165997" y="511867"/>
                  </a:cubicBezTo>
                  <a:cubicBezTo>
                    <a:pt x="158117" y="518034"/>
                    <a:pt x="148181" y="522145"/>
                    <a:pt x="136189" y="524201"/>
                  </a:cubicBezTo>
                  <a:cubicBezTo>
                    <a:pt x="124198" y="526257"/>
                    <a:pt x="109979" y="527284"/>
                    <a:pt x="93534" y="527284"/>
                  </a:cubicBezTo>
                  <a:cubicBezTo>
                    <a:pt x="77088" y="527284"/>
                    <a:pt x="63041" y="526257"/>
                    <a:pt x="51392" y="524201"/>
                  </a:cubicBezTo>
                  <a:cubicBezTo>
                    <a:pt x="39743" y="522145"/>
                    <a:pt x="30150" y="518034"/>
                    <a:pt x="22613" y="511867"/>
                  </a:cubicBezTo>
                  <a:cubicBezTo>
                    <a:pt x="15075" y="505700"/>
                    <a:pt x="9422" y="497134"/>
                    <a:pt x="5653" y="486171"/>
                  </a:cubicBezTo>
                  <a:cubicBezTo>
                    <a:pt x="1884" y="475207"/>
                    <a:pt x="0" y="460817"/>
                    <a:pt x="0" y="443001"/>
                  </a:cubicBezTo>
                  <a:cubicBezTo>
                    <a:pt x="0" y="422444"/>
                    <a:pt x="1028" y="403429"/>
                    <a:pt x="3084" y="385956"/>
                  </a:cubicBezTo>
                  <a:cubicBezTo>
                    <a:pt x="5139" y="368482"/>
                    <a:pt x="8394" y="351866"/>
                    <a:pt x="12848" y="336105"/>
                  </a:cubicBezTo>
                  <a:cubicBezTo>
                    <a:pt x="17302" y="320345"/>
                    <a:pt x="23469" y="304756"/>
                    <a:pt x="31349" y="289338"/>
                  </a:cubicBezTo>
                  <a:cubicBezTo>
                    <a:pt x="39229" y="273921"/>
                    <a:pt x="48651" y="257647"/>
                    <a:pt x="59615" y="240516"/>
                  </a:cubicBezTo>
                  <a:lnTo>
                    <a:pt x="198374" y="29808"/>
                  </a:lnTo>
                  <a:cubicBezTo>
                    <a:pt x="201800" y="24326"/>
                    <a:pt x="205569" y="19872"/>
                    <a:pt x="209680" y="16446"/>
                  </a:cubicBezTo>
                  <a:cubicBezTo>
                    <a:pt x="213792" y="13019"/>
                    <a:pt x="218931" y="10107"/>
                    <a:pt x="225098" y="7709"/>
                  </a:cubicBezTo>
                  <a:cubicBezTo>
                    <a:pt x="231265" y="5311"/>
                    <a:pt x="238631" y="3426"/>
                    <a:pt x="247197" y="2056"/>
                  </a:cubicBezTo>
                  <a:cubicBezTo>
                    <a:pt x="255762" y="685"/>
                    <a:pt x="266212" y="0"/>
                    <a:pt x="278546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1DEC4D7-8B18-F942-4C72-22580DAD7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60266" y="2031310"/>
            <a:ext cx="5621875" cy="2561528"/>
            <a:chOff x="6570125" y="1780961"/>
            <a:chExt cx="5621875" cy="2561529"/>
          </a:xfrm>
        </p:grpSpPr>
        <p:sp>
          <p:nvSpPr>
            <p:cNvPr id="14" name="Speech Bubble: Rectangle with Corners Rounded 13">
              <a:extLst>
                <a:ext uri="{FF2B5EF4-FFF2-40B4-BE49-F238E27FC236}">
                  <a16:creationId xmlns:a16="http://schemas.microsoft.com/office/drawing/2014/main" id="{694DF6B0-44B6-83A3-4F7A-67C325D2B5DD}"/>
                </a:ext>
              </a:extLst>
            </p:cNvPr>
            <p:cNvSpPr/>
            <p:nvPr/>
          </p:nvSpPr>
          <p:spPr>
            <a:xfrm>
              <a:off x="6570125" y="2090257"/>
              <a:ext cx="5621875" cy="2252233"/>
            </a:xfrm>
            <a:prstGeom prst="wedgeRoundRectCallout">
              <a:avLst>
                <a:gd name="adj1" fmla="val -9243"/>
                <a:gd name="adj2" fmla="val 57872"/>
                <a:gd name="adj3" fmla="val 16667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GB" sz="2000" b="1">
                <a:solidFill>
                  <a:schemeClr val="bg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9B36092-3C16-C96C-C9C2-89B6BD4AEEF0}"/>
                </a:ext>
              </a:extLst>
            </p:cNvPr>
            <p:cNvSpPr txBox="1"/>
            <p:nvPr/>
          </p:nvSpPr>
          <p:spPr>
            <a:xfrm>
              <a:off x="6846136" y="3039803"/>
              <a:ext cx="5211752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endParaRPr lang="en-GB" sz="2000" b="1">
                <a:solidFill>
                  <a:schemeClr val="bg1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007829A-6C4C-82E7-FF90-93E4A3188487}"/>
                </a:ext>
              </a:extLst>
            </p:cNvPr>
            <p:cNvSpPr/>
            <p:nvPr/>
          </p:nvSpPr>
          <p:spPr>
            <a:xfrm>
              <a:off x="6959508" y="1780961"/>
              <a:ext cx="696410" cy="527284"/>
            </a:xfrm>
            <a:custGeom>
              <a:avLst/>
              <a:gdLst>
                <a:gd name="connsiteX0" fmla="*/ 646514 w 696410"/>
                <a:gd name="connsiteY0" fmla="*/ 0 h 527284"/>
                <a:gd name="connsiteX1" fmla="*/ 674266 w 696410"/>
                <a:gd name="connsiteY1" fmla="*/ 1542 h 527284"/>
                <a:gd name="connsiteX2" fmla="*/ 690711 w 696410"/>
                <a:gd name="connsiteY2" fmla="*/ 6681 h 527284"/>
                <a:gd name="connsiteX3" fmla="*/ 696364 w 696410"/>
                <a:gd name="connsiteY3" fmla="*/ 16446 h 527284"/>
                <a:gd name="connsiteX4" fmla="*/ 691739 w 696410"/>
                <a:gd name="connsiteY4" fmla="*/ 30836 h 527284"/>
                <a:gd name="connsiteX5" fmla="*/ 557092 w 696410"/>
                <a:gd name="connsiteY5" fmla="*/ 313493 h 527284"/>
                <a:gd name="connsiteX6" fmla="*/ 557092 w 696410"/>
                <a:gd name="connsiteY6" fmla="*/ 443001 h 527284"/>
                <a:gd name="connsiteX7" fmla="*/ 551438 w 696410"/>
                <a:gd name="connsiteY7" fmla="*/ 486171 h 527284"/>
                <a:gd name="connsiteX8" fmla="*/ 533965 w 696410"/>
                <a:gd name="connsiteY8" fmla="*/ 511867 h 527284"/>
                <a:gd name="connsiteX9" fmla="*/ 504158 w 696410"/>
                <a:gd name="connsiteY9" fmla="*/ 524201 h 527284"/>
                <a:gd name="connsiteX10" fmla="*/ 461502 w 696410"/>
                <a:gd name="connsiteY10" fmla="*/ 527284 h 527284"/>
                <a:gd name="connsiteX11" fmla="*/ 419360 w 696410"/>
                <a:gd name="connsiteY11" fmla="*/ 524201 h 527284"/>
                <a:gd name="connsiteX12" fmla="*/ 390581 w 696410"/>
                <a:gd name="connsiteY12" fmla="*/ 511867 h 527284"/>
                <a:gd name="connsiteX13" fmla="*/ 373621 w 696410"/>
                <a:gd name="connsiteY13" fmla="*/ 486171 h 527284"/>
                <a:gd name="connsiteX14" fmla="*/ 367968 w 696410"/>
                <a:gd name="connsiteY14" fmla="*/ 443001 h 527284"/>
                <a:gd name="connsiteX15" fmla="*/ 371052 w 696410"/>
                <a:gd name="connsiteY15" fmla="*/ 385956 h 527284"/>
                <a:gd name="connsiteX16" fmla="*/ 380816 w 696410"/>
                <a:gd name="connsiteY16" fmla="*/ 336105 h 527284"/>
                <a:gd name="connsiteX17" fmla="*/ 399318 w 696410"/>
                <a:gd name="connsiteY17" fmla="*/ 289338 h 527284"/>
                <a:gd name="connsiteX18" fmla="*/ 427583 w 696410"/>
                <a:gd name="connsiteY18" fmla="*/ 240516 h 527284"/>
                <a:gd name="connsiteX19" fmla="*/ 566342 w 696410"/>
                <a:gd name="connsiteY19" fmla="*/ 29808 h 527284"/>
                <a:gd name="connsiteX20" fmla="*/ 577648 w 696410"/>
                <a:gd name="connsiteY20" fmla="*/ 16446 h 527284"/>
                <a:gd name="connsiteX21" fmla="*/ 593066 w 696410"/>
                <a:gd name="connsiteY21" fmla="*/ 7709 h 527284"/>
                <a:gd name="connsiteX22" fmla="*/ 615165 w 696410"/>
                <a:gd name="connsiteY22" fmla="*/ 2056 h 527284"/>
                <a:gd name="connsiteX23" fmla="*/ 646514 w 696410"/>
                <a:gd name="connsiteY23" fmla="*/ 0 h 527284"/>
                <a:gd name="connsiteX24" fmla="*/ 278546 w 696410"/>
                <a:gd name="connsiteY24" fmla="*/ 0 h 527284"/>
                <a:gd name="connsiteX25" fmla="*/ 305784 w 696410"/>
                <a:gd name="connsiteY25" fmla="*/ 1542 h 527284"/>
                <a:gd name="connsiteX26" fmla="*/ 322229 w 696410"/>
                <a:gd name="connsiteY26" fmla="*/ 6681 h 527284"/>
                <a:gd name="connsiteX27" fmla="*/ 327882 w 696410"/>
                <a:gd name="connsiteY27" fmla="*/ 16446 h 527284"/>
                <a:gd name="connsiteX28" fmla="*/ 323771 w 696410"/>
                <a:gd name="connsiteY28" fmla="*/ 30836 h 527284"/>
                <a:gd name="connsiteX29" fmla="*/ 189123 w 696410"/>
                <a:gd name="connsiteY29" fmla="*/ 313493 h 527284"/>
                <a:gd name="connsiteX30" fmla="*/ 189123 w 696410"/>
                <a:gd name="connsiteY30" fmla="*/ 443001 h 527284"/>
                <a:gd name="connsiteX31" fmla="*/ 183470 w 696410"/>
                <a:gd name="connsiteY31" fmla="*/ 486171 h 527284"/>
                <a:gd name="connsiteX32" fmla="*/ 165997 w 696410"/>
                <a:gd name="connsiteY32" fmla="*/ 511867 h 527284"/>
                <a:gd name="connsiteX33" fmla="*/ 136189 w 696410"/>
                <a:gd name="connsiteY33" fmla="*/ 524201 h 527284"/>
                <a:gd name="connsiteX34" fmla="*/ 93534 w 696410"/>
                <a:gd name="connsiteY34" fmla="*/ 527284 h 527284"/>
                <a:gd name="connsiteX35" fmla="*/ 51392 w 696410"/>
                <a:gd name="connsiteY35" fmla="*/ 524201 h 527284"/>
                <a:gd name="connsiteX36" fmla="*/ 22613 w 696410"/>
                <a:gd name="connsiteY36" fmla="*/ 511867 h 527284"/>
                <a:gd name="connsiteX37" fmla="*/ 5653 w 696410"/>
                <a:gd name="connsiteY37" fmla="*/ 486171 h 527284"/>
                <a:gd name="connsiteX38" fmla="*/ 0 w 696410"/>
                <a:gd name="connsiteY38" fmla="*/ 443001 h 527284"/>
                <a:gd name="connsiteX39" fmla="*/ 3084 w 696410"/>
                <a:gd name="connsiteY39" fmla="*/ 385956 h 527284"/>
                <a:gd name="connsiteX40" fmla="*/ 12848 w 696410"/>
                <a:gd name="connsiteY40" fmla="*/ 336105 h 527284"/>
                <a:gd name="connsiteX41" fmla="*/ 31349 w 696410"/>
                <a:gd name="connsiteY41" fmla="*/ 289338 h 527284"/>
                <a:gd name="connsiteX42" fmla="*/ 59615 w 696410"/>
                <a:gd name="connsiteY42" fmla="*/ 240516 h 527284"/>
                <a:gd name="connsiteX43" fmla="*/ 198374 w 696410"/>
                <a:gd name="connsiteY43" fmla="*/ 29808 h 527284"/>
                <a:gd name="connsiteX44" fmla="*/ 209680 w 696410"/>
                <a:gd name="connsiteY44" fmla="*/ 16446 h 527284"/>
                <a:gd name="connsiteX45" fmla="*/ 225098 w 696410"/>
                <a:gd name="connsiteY45" fmla="*/ 7709 h 527284"/>
                <a:gd name="connsiteX46" fmla="*/ 247197 w 696410"/>
                <a:gd name="connsiteY46" fmla="*/ 2056 h 527284"/>
                <a:gd name="connsiteX47" fmla="*/ 278546 w 696410"/>
                <a:gd name="connsiteY47" fmla="*/ 0 h 527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96410" h="527284">
                  <a:moveTo>
                    <a:pt x="646514" y="0"/>
                  </a:moveTo>
                  <a:cubicBezTo>
                    <a:pt x="657478" y="0"/>
                    <a:pt x="666728" y="514"/>
                    <a:pt x="674266" y="1542"/>
                  </a:cubicBezTo>
                  <a:cubicBezTo>
                    <a:pt x="681803" y="2570"/>
                    <a:pt x="687285" y="4283"/>
                    <a:pt x="690711" y="6681"/>
                  </a:cubicBezTo>
                  <a:cubicBezTo>
                    <a:pt x="694137" y="9080"/>
                    <a:pt x="696022" y="12334"/>
                    <a:pt x="696364" y="16446"/>
                  </a:cubicBezTo>
                  <a:cubicBezTo>
                    <a:pt x="696707" y="20557"/>
                    <a:pt x="695165" y="25354"/>
                    <a:pt x="691739" y="30836"/>
                  </a:cubicBezTo>
                  <a:lnTo>
                    <a:pt x="557092" y="313493"/>
                  </a:lnTo>
                  <a:lnTo>
                    <a:pt x="557092" y="443001"/>
                  </a:lnTo>
                  <a:cubicBezTo>
                    <a:pt x="557092" y="460817"/>
                    <a:pt x="555207" y="475207"/>
                    <a:pt x="551438" y="486171"/>
                  </a:cubicBezTo>
                  <a:cubicBezTo>
                    <a:pt x="547670" y="497134"/>
                    <a:pt x="541845" y="505700"/>
                    <a:pt x="533965" y="511867"/>
                  </a:cubicBezTo>
                  <a:cubicBezTo>
                    <a:pt x="526085" y="518034"/>
                    <a:pt x="516149" y="522145"/>
                    <a:pt x="504158" y="524201"/>
                  </a:cubicBezTo>
                  <a:cubicBezTo>
                    <a:pt x="492166" y="526257"/>
                    <a:pt x="477948" y="527284"/>
                    <a:pt x="461502" y="527284"/>
                  </a:cubicBezTo>
                  <a:cubicBezTo>
                    <a:pt x="445057" y="527284"/>
                    <a:pt x="431009" y="526257"/>
                    <a:pt x="419360" y="524201"/>
                  </a:cubicBezTo>
                  <a:cubicBezTo>
                    <a:pt x="407712" y="522145"/>
                    <a:pt x="398118" y="518034"/>
                    <a:pt x="390581" y="511867"/>
                  </a:cubicBezTo>
                  <a:cubicBezTo>
                    <a:pt x="383043" y="505700"/>
                    <a:pt x="377390" y="497134"/>
                    <a:pt x="373621" y="486171"/>
                  </a:cubicBezTo>
                  <a:cubicBezTo>
                    <a:pt x="369853" y="475207"/>
                    <a:pt x="367968" y="460817"/>
                    <a:pt x="367968" y="443001"/>
                  </a:cubicBezTo>
                  <a:cubicBezTo>
                    <a:pt x="367968" y="422444"/>
                    <a:pt x="368996" y="403429"/>
                    <a:pt x="371052" y="385956"/>
                  </a:cubicBezTo>
                  <a:cubicBezTo>
                    <a:pt x="373107" y="368482"/>
                    <a:pt x="376362" y="351866"/>
                    <a:pt x="380816" y="336105"/>
                  </a:cubicBezTo>
                  <a:cubicBezTo>
                    <a:pt x="385270" y="320345"/>
                    <a:pt x="391437" y="304756"/>
                    <a:pt x="399318" y="289338"/>
                  </a:cubicBezTo>
                  <a:cubicBezTo>
                    <a:pt x="407198" y="273921"/>
                    <a:pt x="416620" y="257647"/>
                    <a:pt x="427583" y="240516"/>
                  </a:cubicBezTo>
                  <a:lnTo>
                    <a:pt x="566342" y="29808"/>
                  </a:lnTo>
                  <a:cubicBezTo>
                    <a:pt x="569768" y="24326"/>
                    <a:pt x="573537" y="19872"/>
                    <a:pt x="577648" y="16446"/>
                  </a:cubicBezTo>
                  <a:cubicBezTo>
                    <a:pt x="581760" y="13019"/>
                    <a:pt x="586899" y="10107"/>
                    <a:pt x="593066" y="7709"/>
                  </a:cubicBezTo>
                  <a:cubicBezTo>
                    <a:pt x="599233" y="5311"/>
                    <a:pt x="606599" y="3426"/>
                    <a:pt x="615165" y="2056"/>
                  </a:cubicBezTo>
                  <a:cubicBezTo>
                    <a:pt x="623730" y="685"/>
                    <a:pt x="634180" y="0"/>
                    <a:pt x="646514" y="0"/>
                  </a:cubicBezTo>
                  <a:close/>
                  <a:moveTo>
                    <a:pt x="278546" y="0"/>
                  </a:moveTo>
                  <a:cubicBezTo>
                    <a:pt x="289509" y="0"/>
                    <a:pt x="298589" y="514"/>
                    <a:pt x="305784" y="1542"/>
                  </a:cubicBezTo>
                  <a:cubicBezTo>
                    <a:pt x="312979" y="2570"/>
                    <a:pt x="318460" y="4283"/>
                    <a:pt x="322229" y="6681"/>
                  </a:cubicBezTo>
                  <a:cubicBezTo>
                    <a:pt x="325998" y="9080"/>
                    <a:pt x="327882" y="12334"/>
                    <a:pt x="327882" y="16446"/>
                  </a:cubicBezTo>
                  <a:cubicBezTo>
                    <a:pt x="327882" y="20557"/>
                    <a:pt x="326512" y="25354"/>
                    <a:pt x="323771" y="30836"/>
                  </a:cubicBezTo>
                  <a:lnTo>
                    <a:pt x="189123" y="313493"/>
                  </a:lnTo>
                  <a:lnTo>
                    <a:pt x="189123" y="443001"/>
                  </a:lnTo>
                  <a:cubicBezTo>
                    <a:pt x="189123" y="460817"/>
                    <a:pt x="187239" y="475207"/>
                    <a:pt x="183470" y="486171"/>
                  </a:cubicBezTo>
                  <a:cubicBezTo>
                    <a:pt x="179701" y="497134"/>
                    <a:pt x="173877" y="505700"/>
                    <a:pt x="165997" y="511867"/>
                  </a:cubicBezTo>
                  <a:cubicBezTo>
                    <a:pt x="158117" y="518034"/>
                    <a:pt x="148181" y="522145"/>
                    <a:pt x="136189" y="524201"/>
                  </a:cubicBezTo>
                  <a:cubicBezTo>
                    <a:pt x="124198" y="526257"/>
                    <a:pt x="109979" y="527284"/>
                    <a:pt x="93534" y="527284"/>
                  </a:cubicBezTo>
                  <a:cubicBezTo>
                    <a:pt x="77088" y="527284"/>
                    <a:pt x="63041" y="526257"/>
                    <a:pt x="51392" y="524201"/>
                  </a:cubicBezTo>
                  <a:cubicBezTo>
                    <a:pt x="39743" y="522145"/>
                    <a:pt x="30150" y="518034"/>
                    <a:pt x="22613" y="511867"/>
                  </a:cubicBezTo>
                  <a:cubicBezTo>
                    <a:pt x="15075" y="505700"/>
                    <a:pt x="9422" y="497134"/>
                    <a:pt x="5653" y="486171"/>
                  </a:cubicBezTo>
                  <a:cubicBezTo>
                    <a:pt x="1884" y="475207"/>
                    <a:pt x="0" y="460817"/>
                    <a:pt x="0" y="443001"/>
                  </a:cubicBezTo>
                  <a:cubicBezTo>
                    <a:pt x="0" y="422444"/>
                    <a:pt x="1028" y="403429"/>
                    <a:pt x="3084" y="385956"/>
                  </a:cubicBezTo>
                  <a:cubicBezTo>
                    <a:pt x="5139" y="368482"/>
                    <a:pt x="8394" y="351866"/>
                    <a:pt x="12848" y="336105"/>
                  </a:cubicBezTo>
                  <a:cubicBezTo>
                    <a:pt x="17302" y="320345"/>
                    <a:pt x="23469" y="304756"/>
                    <a:pt x="31349" y="289338"/>
                  </a:cubicBezTo>
                  <a:cubicBezTo>
                    <a:pt x="39229" y="273921"/>
                    <a:pt x="48651" y="257647"/>
                    <a:pt x="59615" y="240516"/>
                  </a:cubicBezTo>
                  <a:lnTo>
                    <a:pt x="198374" y="29808"/>
                  </a:lnTo>
                  <a:cubicBezTo>
                    <a:pt x="201800" y="24326"/>
                    <a:pt x="205569" y="19872"/>
                    <a:pt x="209680" y="16446"/>
                  </a:cubicBezTo>
                  <a:cubicBezTo>
                    <a:pt x="213792" y="13019"/>
                    <a:pt x="218931" y="10107"/>
                    <a:pt x="225098" y="7709"/>
                  </a:cubicBezTo>
                  <a:cubicBezTo>
                    <a:pt x="231265" y="5311"/>
                    <a:pt x="238631" y="3426"/>
                    <a:pt x="247197" y="2056"/>
                  </a:cubicBezTo>
                  <a:cubicBezTo>
                    <a:pt x="255762" y="685"/>
                    <a:pt x="266212" y="0"/>
                    <a:pt x="278546" y="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4A2B8F5-7288-602C-5813-43BBB0D7F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49443" y="4185063"/>
            <a:ext cx="5582291" cy="2365165"/>
            <a:chOff x="644057" y="4413765"/>
            <a:chExt cx="5621875" cy="2127659"/>
          </a:xfrm>
        </p:grpSpPr>
        <p:sp>
          <p:nvSpPr>
            <p:cNvPr id="20" name="Speech Bubble: Rectangle with Corners Rounded 19">
              <a:extLst>
                <a:ext uri="{FF2B5EF4-FFF2-40B4-BE49-F238E27FC236}">
                  <a16:creationId xmlns:a16="http://schemas.microsoft.com/office/drawing/2014/main" id="{3A489C17-85BB-F68D-21ED-976211E98379}"/>
                </a:ext>
              </a:extLst>
            </p:cNvPr>
            <p:cNvSpPr/>
            <p:nvPr/>
          </p:nvSpPr>
          <p:spPr>
            <a:xfrm>
              <a:off x="644057" y="4723060"/>
              <a:ext cx="5621875" cy="1818364"/>
            </a:xfrm>
            <a:prstGeom prst="wedgeRoundRectCallout">
              <a:avLst>
                <a:gd name="adj1" fmla="val -9243"/>
                <a:gd name="adj2" fmla="val 57872"/>
                <a:gd name="adj3" fmla="val 16667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52C1D65-18BF-53FD-33A1-AD3D4BDBC4C8}"/>
                </a:ext>
              </a:extLst>
            </p:cNvPr>
            <p:cNvSpPr txBox="1"/>
            <p:nvPr/>
          </p:nvSpPr>
          <p:spPr>
            <a:xfrm>
              <a:off x="1033440" y="4992546"/>
              <a:ext cx="4843107" cy="132343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GB" sz="2000" b="1">
                  <a:solidFill>
                    <a:schemeClr val="bg1"/>
                  </a:solidFill>
                </a:rPr>
                <a:t>“The format of the website works well and likes it when there are tiles that will clearly show what it will do when you click on them.” </a:t>
              </a: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60DD831-7E31-4DA5-2C86-C63678C55819}"/>
                </a:ext>
              </a:extLst>
            </p:cNvPr>
            <p:cNvSpPr/>
            <p:nvPr/>
          </p:nvSpPr>
          <p:spPr>
            <a:xfrm>
              <a:off x="1033440" y="4413765"/>
              <a:ext cx="696410" cy="527284"/>
            </a:xfrm>
            <a:custGeom>
              <a:avLst/>
              <a:gdLst>
                <a:gd name="connsiteX0" fmla="*/ 646514 w 696410"/>
                <a:gd name="connsiteY0" fmla="*/ 0 h 527284"/>
                <a:gd name="connsiteX1" fmla="*/ 674266 w 696410"/>
                <a:gd name="connsiteY1" fmla="*/ 1542 h 527284"/>
                <a:gd name="connsiteX2" fmla="*/ 690711 w 696410"/>
                <a:gd name="connsiteY2" fmla="*/ 6681 h 527284"/>
                <a:gd name="connsiteX3" fmla="*/ 696364 w 696410"/>
                <a:gd name="connsiteY3" fmla="*/ 16446 h 527284"/>
                <a:gd name="connsiteX4" fmla="*/ 691739 w 696410"/>
                <a:gd name="connsiteY4" fmla="*/ 30836 h 527284"/>
                <a:gd name="connsiteX5" fmla="*/ 557092 w 696410"/>
                <a:gd name="connsiteY5" fmla="*/ 313493 h 527284"/>
                <a:gd name="connsiteX6" fmla="*/ 557092 w 696410"/>
                <a:gd name="connsiteY6" fmla="*/ 443001 h 527284"/>
                <a:gd name="connsiteX7" fmla="*/ 551438 w 696410"/>
                <a:gd name="connsiteY7" fmla="*/ 486171 h 527284"/>
                <a:gd name="connsiteX8" fmla="*/ 533965 w 696410"/>
                <a:gd name="connsiteY8" fmla="*/ 511867 h 527284"/>
                <a:gd name="connsiteX9" fmla="*/ 504158 w 696410"/>
                <a:gd name="connsiteY9" fmla="*/ 524201 h 527284"/>
                <a:gd name="connsiteX10" fmla="*/ 461502 w 696410"/>
                <a:gd name="connsiteY10" fmla="*/ 527284 h 527284"/>
                <a:gd name="connsiteX11" fmla="*/ 419360 w 696410"/>
                <a:gd name="connsiteY11" fmla="*/ 524201 h 527284"/>
                <a:gd name="connsiteX12" fmla="*/ 390581 w 696410"/>
                <a:gd name="connsiteY12" fmla="*/ 511867 h 527284"/>
                <a:gd name="connsiteX13" fmla="*/ 373621 w 696410"/>
                <a:gd name="connsiteY13" fmla="*/ 486171 h 527284"/>
                <a:gd name="connsiteX14" fmla="*/ 367968 w 696410"/>
                <a:gd name="connsiteY14" fmla="*/ 443001 h 527284"/>
                <a:gd name="connsiteX15" fmla="*/ 371052 w 696410"/>
                <a:gd name="connsiteY15" fmla="*/ 385956 h 527284"/>
                <a:gd name="connsiteX16" fmla="*/ 380816 w 696410"/>
                <a:gd name="connsiteY16" fmla="*/ 336105 h 527284"/>
                <a:gd name="connsiteX17" fmla="*/ 399318 w 696410"/>
                <a:gd name="connsiteY17" fmla="*/ 289338 h 527284"/>
                <a:gd name="connsiteX18" fmla="*/ 427583 w 696410"/>
                <a:gd name="connsiteY18" fmla="*/ 240516 h 527284"/>
                <a:gd name="connsiteX19" fmla="*/ 566342 w 696410"/>
                <a:gd name="connsiteY19" fmla="*/ 29808 h 527284"/>
                <a:gd name="connsiteX20" fmla="*/ 577648 w 696410"/>
                <a:gd name="connsiteY20" fmla="*/ 16446 h 527284"/>
                <a:gd name="connsiteX21" fmla="*/ 593066 w 696410"/>
                <a:gd name="connsiteY21" fmla="*/ 7709 h 527284"/>
                <a:gd name="connsiteX22" fmla="*/ 615165 w 696410"/>
                <a:gd name="connsiteY22" fmla="*/ 2056 h 527284"/>
                <a:gd name="connsiteX23" fmla="*/ 646514 w 696410"/>
                <a:gd name="connsiteY23" fmla="*/ 0 h 527284"/>
                <a:gd name="connsiteX24" fmla="*/ 278546 w 696410"/>
                <a:gd name="connsiteY24" fmla="*/ 0 h 527284"/>
                <a:gd name="connsiteX25" fmla="*/ 305784 w 696410"/>
                <a:gd name="connsiteY25" fmla="*/ 1542 h 527284"/>
                <a:gd name="connsiteX26" fmla="*/ 322229 w 696410"/>
                <a:gd name="connsiteY26" fmla="*/ 6681 h 527284"/>
                <a:gd name="connsiteX27" fmla="*/ 327882 w 696410"/>
                <a:gd name="connsiteY27" fmla="*/ 16446 h 527284"/>
                <a:gd name="connsiteX28" fmla="*/ 323771 w 696410"/>
                <a:gd name="connsiteY28" fmla="*/ 30836 h 527284"/>
                <a:gd name="connsiteX29" fmla="*/ 189123 w 696410"/>
                <a:gd name="connsiteY29" fmla="*/ 313493 h 527284"/>
                <a:gd name="connsiteX30" fmla="*/ 189123 w 696410"/>
                <a:gd name="connsiteY30" fmla="*/ 443001 h 527284"/>
                <a:gd name="connsiteX31" fmla="*/ 183470 w 696410"/>
                <a:gd name="connsiteY31" fmla="*/ 486171 h 527284"/>
                <a:gd name="connsiteX32" fmla="*/ 165997 w 696410"/>
                <a:gd name="connsiteY32" fmla="*/ 511867 h 527284"/>
                <a:gd name="connsiteX33" fmla="*/ 136189 w 696410"/>
                <a:gd name="connsiteY33" fmla="*/ 524201 h 527284"/>
                <a:gd name="connsiteX34" fmla="*/ 93534 w 696410"/>
                <a:gd name="connsiteY34" fmla="*/ 527284 h 527284"/>
                <a:gd name="connsiteX35" fmla="*/ 51392 w 696410"/>
                <a:gd name="connsiteY35" fmla="*/ 524201 h 527284"/>
                <a:gd name="connsiteX36" fmla="*/ 22613 w 696410"/>
                <a:gd name="connsiteY36" fmla="*/ 511867 h 527284"/>
                <a:gd name="connsiteX37" fmla="*/ 5653 w 696410"/>
                <a:gd name="connsiteY37" fmla="*/ 486171 h 527284"/>
                <a:gd name="connsiteX38" fmla="*/ 0 w 696410"/>
                <a:gd name="connsiteY38" fmla="*/ 443001 h 527284"/>
                <a:gd name="connsiteX39" fmla="*/ 3084 w 696410"/>
                <a:gd name="connsiteY39" fmla="*/ 385956 h 527284"/>
                <a:gd name="connsiteX40" fmla="*/ 12848 w 696410"/>
                <a:gd name="connsiteY40" fmla="*/ 336105 h 527284"/>
                <a:gd name="connsiteX41" fmla="*/ 31349 w 696410"/>
                <a:gd name="connsiteY41" fmla="*/ 289338 h 527284"/>
                <a:gd name="connsiteX42" fmla="*/ 59615 w 696410"/>
                <a:gd name="connsiteY42" fmla="*/ 240516 h 527284"/>
                <a:gd name="connsiteX43" fmla="*/ 198374 w 696410"/>
                <a:gd name="connsiteY43" fmla="*/ 29808 h 527284"/>
                <a:gd name="connsiteX44" fmla="*/ 209680 w 696410"/>
                <a:gd name="connsiteY44" fmla="*/ 16446 h 527284"/>
                <a:gd name="connsiteX45" fmla="*/ 225098 w 696410"/>
                <a:gd name="connsiteY45" fmla="*/ 7709 h 527284"/>
                <a:gd name="connsiteX46" fmla="*/ 247197 w 696410"/>
                <a:gd name="connsiteY46" fmla="*/ 2056 h 527284"/>
                <a:gd name="connsiteX47" fmla="*/ 278546 w 696410"/>
                <a:gd name="connsiteY47" fmla="*/ 0 h 527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96410" h="527284">
                  <a:moveTo>
                    <a:pt x="646514" y="0"/>
                  </a:moveTo>
                  <a:cubicBezTo>
                    <a:pt x="657478" y="0"/>
                    <a:pt x="666728" y="514"/>
                    <a:pt x="674266" y="1542"/>
                  </a:cubicBezTo>
                  <a:cubicBezTo>
                    <a:pt x="681803" y="2570"/>
                    <a:pt x="687285" y="4283"/>
                    <a:pt x="690711" y="6681"/>
                  </a:cubicBezTo>
                  <a:cubicBezTo>
                    <a:pt x="694137" y="9080"/>
                    <a:pt x="696022" y="12334"/>
                    <a:pt x="696364" y="16446"/>
                  </a:cubicBezTo>
                  <a:cubicBezTo>
                    <a:pt x="696707" y="20557"/>
                    <a:pt x="695165" y="25354"/>
                    <a:pt x="691739" y="30836"/>
                  </a:cubicBezTo>
                  <a:lnTo>
                    <a:pt x="557092" y="313493"/>
                  </a:lnTo>
                  <a:lnTo>
                    <a:pt x="557092" y="443001"/>
                  </a:lnTo>
                  <a:cubicBezTo>
                    <a:pt x="557092" y="460817"/>
                    <a:pt x="555207" y="475207"/>
                    <a:pt x="551438" y="486171"/>
                  </a:cubicBezTo>
                  <a:cubicBezTo>
                    <a:pt x="547670" y="497134"/>
                    <a:pt x="541845" y="505700"/>
                    <a:pt x="533965" y="511867"/>
                  </a:cubicBezTo>
                  <a:cubicBezTo>
                    <a:pt x="526085" y="518034"/>
                    <a:pt x="516149" y="522145"/>
                    <a:pt x="504158" y="524201"/>
                  </a:cubicBezTo>
                  <a:cubicBezTo>
                    <a:pt x="492166" y="526257"/>
                    <a:pt x="477948" y="527284"/>
                    <a:pt x="461502" y="527284"/>
                  </a:cubicBezTo>
                  <a:cubicBezTo>
                    <a:pt x="445057" y="527284"/>
                    <a:pt x="431009" y="526257"/>
                    <a:pt x="419360" y="524201"/>
                  </a:cubicBezTo>
                  <a:cubicBezTo>
                    <a:pt x="407712" y="522145"/>
                    <a:pt x="398118" y="518034"/>
                    <a:pt x="390581" y="511867"/>
                  </a:cubicBezTo>
                  <a:cubicBezTo>
                    <a:pt x="383043" y="505700"/>
                    <a:pt x="377390" y="497134"/>
                    <a:pt x="373621" y="486171"/>
                  </a:cubicBezTo>
                  <a:cubicBezTo>
                    <a:pt x="369853" y="475207"/>
                    <a:pt x="367968" y="460817"/>
                    <a:pt x="367968" y="443001"/>
                  </a:cubicBezTo>
                  <a:cubicBezTo>
                    <a:pt x="367968" y="422444"/>
                    <a:pt x="368996" y="403429"/>
                    <a:pt x="371052" y="385956"/>
                  </a:cubicBezTo>
                  <a:cubicBezTo>
                    <a:pt x="373107" y="368482"/>
                    <a:pt x="376362" y="351866"/>
                    <a:pt x="380816" y="336105"/>
                  </a:cubicBezTo>
                  <a:cubicBezTo>
                    <a:pt x="385270" y="320345"/>
                    <a:pt x="391437" y="304756"/>
                    <a:pt x="399318" y="289338"/>
                  </a:cubicBezTo>
                  <a:cubicBezTo>
                    <a:pt x="407198" y="273921"/>
                    <a:pt x="416620" y="257647"/>
                    <a:pt x="427583" y="240516"/>
                  </a:cubicBezTo>
                  <a:lnTo>
                    <a:pt x="566342" y="29808"/>
                  </a:lnTo>
                  <a:cubicBezTo>
                    <a:pt x="569768" y="24326"/>
                    <a:pt x="573537" y="19872"/>
                    <a:pt x="577648" y="16446"/>
                  </a:cubicBezTo>
                  <a:cubicBezTo>
                    <a:pt x="581760" y="13019"/>
                    <a:pt x="586899" y="10107"/>
                    <a:pt x="593066" y="7709"/>
                  </a:cubicBezTo>
                  <a:cubicBezTo>
                    <a:pt x="599233" y="5311"/>
                    <a:pt x="606599" y="3426"/>
                    <a:pt x="615165" y="2056"/>
                  </a:cubicBezTo>
                  <a:cubicBezTo>
                    <a:pt x="623730" y="685"/>
                    <a:pt x="634180" y="0"/>
                    <a:pt x="646514" y="0"/>
                  </a:cubicBezTo>
                  <a:close/>
                  <a:moveTo>
                    <a:pt x="278546" y="0"/>
                  </a:moveTo>
                  <a:cubicBezTo>
                    <a:pt x="289509" y="0"/>
                    <a:pt x="298589" y="514"/>
                    <a:pt x="305784" y="1542"/>
                  </a:cubicBezTo>
                  <a:cubicBezTo>
                    <a:pt x="312979" y="2570"/>
                    <a:pt x="318460" y="4283"/>
                    <a:pt x="322229" y="6681"/>
                  </a:cubicBezTo>
                  <a:cubicBezTo>
                    <a:pt x="325998" y="9080"/>
                    <a:pt x="327882" y="12334"/>
                    <a:pt x="327882" y="16446"/>
                  </a:cubicBezTo>
                  <a:cubicBezTo>
                    <a:pt x="327882" y="20557"/>
                    <a:pt x="326512" y="25354"/>
                    <a:pt x="323771" y="30836"/>
                  </a:cubicBezTo>
                  <a:lnTo>
                    <a:pt x="189123" y="313493"/>
                  </a:lnTo>
                  <a:lnTo>
                    <a:pt x="189123" y="443001"/>
                  </a:lnTo>
                  <a:cubicBezTo>
                    <a:pt x="189123" y="460817"/>
                    <a:pt x="187239" y="475207"/>
                    <a:pt x="183470" y="486171"/>
                  </a:cubicBezTo>
                  <a:cubicBezTo>
                    <a:pt x="179701" y="497134"/>
                    <a:pt x="173877" y="505700"/>
                    <a:pt x="165997" y="511867"/>
                  </a:cubicBezTo>
                  <a:cubicBezTo>
                    <a:pt x="158117" y="518034"/>
                    <a:pt x="148181" y="522145"/>
                    <a:pt x="136189" y="524201"/>
                  </a:cubicBezTo>
                  <a:cubicBezTo>
                    <a:pt x="124198" y="526257"/>
                    <a:pt x="109979" y="527284"/>
                    <a:pt x="93534" y="527284"/>
                  </a:cubicBezTo>
                  <a:cubicBezTo>
                    <a:pt x="77088" y="527284"/>
                    <a:pt x="63041" y="526257"/>
                    <a:pt x="51392" y="524201"/>
                  </a:cubicBezTo>
                  <a:cubicBezTo>
                    <a:pt x="39743" y="522145"/>
                    <a:pt x="30150" y="518034"/>
                    <a:pt x="22613" y="511867"/>
                  </a:cubicBezTo>
                  <a:cubicBezTo>
                    <a:pt x="15075" y="505700"/>
                    <a:pt x="9422" y="497134"/>
                    <a:pt x="5653" y="486171"/>
                  </a:cubicBezTo>
                  <a:cubicBezTo>
                    <a:pt x="1884" y="475207"/>
                    <a:pt x="0" y="460817"/>
                    <a:pt x="0" y="443001"/>
                  </a:cubicBezTo>
                  <a:cubicBezTo>
                    <a:pt x="0" y="422444"/>
                    <a:pt x="1028" y="403429"/>
                    <a:pt x="3084" y="385956"/>
                  </a:cubicBezTo>
                  <a:cubicBezTo>
                    <a:pt x="5139" y="368482"/>
                    <a:pt x="8394" y="351866"/>
                    <a:pt x="12848" y="336105"/>
                  </a:cubicBezTo>
                  <a:cubicBezTo>
                    <a:pt x="17302" y="320345"/>
                    <a:pt x="23469" y="304756"/>
                    <a:pt x="31349" y="289338"/>
                  </a:cubicBezTo>
                  <a:cubicBezTo>
                    <a:pt x="39229" y="273921"/>
                    <a:pt x="48651" y="257647"/>
                    <a:pt x="59615" y="240516"/>
                  </a:cubicBezTo>
                  <a:lnTo>
                    <a:pt x="198374" y="29808"/>
                  </a:lnTo>
                  <a:cubicBezTo>
                    <a:pt x="201800" y="24326"/>
                    <a:pt x="205569" y="19872"/>
                    <a:pt x="209680" y="16446"/>
                  </a:cubicBezTo>
                  <a:cubicBezTo>
                    <a:pt x="213792" y="13019"/>
                    <a:pt x="218931" y="10107"/>
                    <a:pt x="225098" y="7709"/>
                  </a:cubicBezTo>
                  <a:cubicBezTo>
                    <a:pt x="231265" y="5311"/>
                    <a:pt x="238631" y="3426"/>
                    <a:pt x="247197" y="2056"/>
                  </a:cubicBezTo>
                  <a:cubicBezTo>
                    <a:pt x="255762" y="685"/>
                    <a:pt x="266212" y="0"/>
                    <a:pt x="278546" y="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9715F63-E4C0-E59C-DEF0-51DD2ED21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60265" y="5024754"/>
            <a:ext cx="5897888" cy="1442920"/>
            <a:chOff x="6260265" y="5024754"/>
            <a:chExt cx="5897888" cy="1442920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7A9E78B-0FB7-F8F3-945E-0C12203902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6260265" y="5024754"/>
              <a:ext cx="5621875" cy="1442920"/>
              <a:chOff x="6315453" y="4476601"/>
              <a:chExt cx="5621875" cy="1442920"/>
            </a:xfrm>
          </p:grpSpPr>
          <p:sp>
            <p:nvSpPr>
              <p:cNvPr id="17" name="Speech Bubble: Rectangle with Corners Rounded 16">
                <a:extLst>
                  <a:ext uri="{FF2B5EF4-FFF2-40B4-BE49-F238E27FC236}">
                    <a16:creationId xmlns:a16="http://schemas.microsoft.com/office/drawing/2014/main" id="{F1CB99ED-C979-4811-52FB-BC1115E4CDD3}"/>
                  </a:ext>
                </a:extLst>
              </p:cNvPr>
              <p:cNvSpPr/>
              <p:nvPr/>
            </p:nvSpPr>
            <p:spPr>
              <a:xfrm>
                <a:off x="6315453" y="4762731"/>
                <a:ext cx="5621875" cy="1156790"/>
              </a:xfrm>
              <a:prstGeom prst="wedgeRoundRectCallout">
                <a:avLst>
                  <a:gd name="adj1" fmla="val -9243"/>
                  <a:gd name="adj2" fmla="val 57872"/>
                  <a:gd name="adj3" fmla="val 16667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11F2C3C-33D2-577D-5585-3AC3BD4AD4FC}"/>
                  </a:ext>
                </a:extLst>
              </p:cNvPr>
              <p:cNvSpPr txBox="1"/>
              <p:nvPr/>
            </p:nvSpPr>
            <p:spPr>
              <a:xfrm>
                <a:off x="6704836" y="5102518"/>
                <a:ext cx="5011676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endParaRPr lang="en-GB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16452464-19FF-26E9-A0A1-7ED10F22A76E}"/>
                  </a:ext>
                </a:extLst>
              </p:cNvPr>
              <p:cNvSpPr/>
              <p:nvPr/>
            </p:nvSpPr>
            <p:spPr>
              <a:xfrm>
                <a:off x="6704836" y="4476601"/>
                <a:ext cx="696410" cy="527284"/>
              </a:xfrm>
              <a:custGeom>
                <a:avLst/>
                <a:gdLst>
                  <a:gd name="connsiteX0" fmla="*/ 646514 w 696410"/>
                  <a:gd name="connsiteY0" fmla="*/ 0 h 527284"/>
                  <a:gd name="connsiteX1" fmla="*/ 674266 w 696410"/>
                  <a:gd name="connsiteY1" fmla="*/ 1542 h 527284"/>
                  <a:gd name="connsiteX2" fmla="*/ 690711 w 696410"/>
                  <a:gd name="connsiteY2" fmla="*/ 6681 h 527284"/>
                  <a:gd name="connsiteX3" fmla="*/ 696364 w 696410"/>
                  <a:gd name="connsiteY3" fmla="*/ 16446 h 527284"/>
                  <a:gd name="connsiteX4" fmla="*/ 691739 w 696410"/>
                  <a:gd name="connsiteY4" fmla="*/ 30836 h 527284"/>
                  <a:gd name="connsiteX5" fmla="*/ 557092 w 696410"/>
                  <a:gd name="connsiteY5" fmla="*/ 313493 h 527284"/>
                  <a:gd name="connsiteX6" fmla="*/ 557092 w 696410"/>
                  <a:gd name="connsiteY6" fmla="*/ 443001 h 527284"/>
                  <a:gd name="connsiteX7" fmla="*/ 551438 w 696410"/>
                  <a:gd name="connsiteY7" fmla="*/ 486171 h 527284"/>
                  <a:gd name="connsiteX8" fmla="*/ 533965 w 696410"/>
                  <a:gd name="connsiteY8" fmla="*/ 511867 h 527284"/>
                  <a:gd name="connsiteX9" fmla="*/ 504158 w 696410"/>
                  <a:gd name="connsiteY9" fmla="*/ 524201 h 527284"/>
                  <a:gd name="connsiteX10" fmla="*/ 461502 w 696410"/>
                  <a:gd name="connsiteY10" fmla="*/ 527284 h 527284"/>
                  <a:gd name="connsiteX11" fmla="*/ 419360 w 696410"/>
                  <a:gd name="connsiteY11" fmla="*/ 524201 h 527284"/>
                  <a:gd name="connsiteX12" fmla="*/ 390581 w 696410"/>
                  <a:gd name="connsiteY12" fmla="*/ 511867 h 527284"/>
                  <a:gd name="connsiteX13" fmla="*/ 373621 w 696410"/>
                  <a:gd name="connsiteY13" fmla="*/ 486171 h 527284"/>
                  <a:gd name="connsiteX14" fmla="*/ 367968 w 696410"/>
                  <a:gd name="connsiteY14" fmla="*/ 443001 h 527284"/>
                  <a:gd name="connsiteX15" fmla="*/ 371052 w 696410"/>
                  <a:gd name="connsiteY15" fmla="*/ 385956 h 527284"/>
                  <a:gd name="connsiteX16" fmla="*/ 380816 w 696410"/>
                  <a:gd name="connsiteY16" fmla="*/ 336105 h 527284"/>
                  <a:gd name="connsiteX17" fmla="*/ 399318 w 696410"/>
                  <a:gd name="connsiteY17" fmla="*/ 289338 h 527284"/>
                  <a:gd name="connsiteX18" fmla="*/ 427583 w 696410"/>
                  <a:gd name="connsiteY18" fmla="*/ 240516 h 527284"/>
                  <a:gd name="connsiteX19" fmla="*/ 566342 w 696410"/>
                  <a:gd name="connsiteY19" fmla="*/ 29808 h 527284"/>
                  <a:gd name="connsiteX20" fmla="*/ 577648 w 696410"/>
                  <a:gd name="connsiteY20" fmla="*/ 16446 h 527284"/>
                  <a:gd name="connsiteX21" fmla="*/ 593066 w 696410"/>
                  <a:gd name="connsiteY21" fmla="*/ 7709 h 527284"/>
                  <a:gd name="connsiteX22" fmla="*/ 615165 w 696410"/>
                  <a:gd name="connsiteY22" fmla="*/ 2056 h 527284"/>
                  <a:gd name="connsiteX23" fmla="*/ 646514 w 696410"/>
                  <a:gd name="connsiteY23" fmla="*/ 0 h 527284"/>
                  <a:gd name="connsiteX24" fmla="*/ 278546 w 696410"/>
                  <a:gd name="connsiteY24" fmla="*/ 0 h 527284"/>
                  <a:gd name="connsiteX25" fmla="*/ 305784 w 696410"/>
                  <a:gd name="connsiteY25" fmla="*/ 1542 h 527284"/>
                  <a:gd name="connsiteX26" fmla="*/ 322229 w 696410"/>
                  <a:gd name="connsiteY26" fmla="*/ 6681 h 527284"/>
                  <a:gd name="connsiteX27" fmla="*/ 327882 w 696410"/>
                  <a:gd name="connsiteY27" fmla="*/ 16446 h 527284"/>
                  <a:gd name="connsiteX28" fmla="*/ 323771 w 696410"/>
                  <a:gd name="connsiteY28" fmla="*/ 30836 h 527284"/>
                  <a:gd name="connsiteX29" fmla="*/ 189123 w 696410"/>
                  <a:gd name="connsiteY29" fmla="*/ 313493 h 527284"/>
                  <a:gd name="connsiteX30" fmla="*/ 189123 w 696410"/>
                  <a:gd name="connsiteY30" fmla="*/ 443001 h 527284"/>
                  <a:gd name="connsiteX31" fmla="*/ 183470 w 696410"/>
                  <a:gd name="connsiteY31" fmla="*/ 486171 h 527284"/>
                  <a:gd name="connsiteX32" fmla="*/ 165997 w 696410"/>
                  <a:gd name="connsiteY32" fmla="*/ 511867 h 527284"/>
                  <a:gd name="connsiteX33" fmla="*/ 136189 w 696410"/>
                  <a:gd name="connsiteY33" fmla="*/ 524201 h 527284"/>
                  <a:gd name="connsiteX34" fmla="*/ 93534 w 696410"/>
                  <a:gd name="connsiteY34" fmla="*/ 527284 h 527284"/>
                  <a:gd name="connsiteX35" fmla="*/ 51392 w 696410"/>
                  <a:gd name="connsiteY35" fmla="*/ 524201 h 527284"/>
                  <a:gd name="connsiteX36" fmla="*/ 22613 w 696410"/>
                  <a:gd name="connsiteY36" fmla="*/ 511867 h 527284"/>
                  <a:gd name="connsiteX37" fmla="*/ 5653 w 696410"/>
                  <a:gd name="connsiteY37" fmla="*/ 486171 h 527284"/>
                  <a:gd name="connsiteX38" fmla="*/ 0 w 696410"/>
                  <a:gd name="connsiteY38" fmla="*/ 443001 h 527284"/>
                  <a:gd name="connsiteX39" fmla="*/ 3084 w 696410"/>
                  <a:gd name="connsiteY39" fmla="*/ 385956 h 527284"/>
                  <a:gd name="connsiteX40" fmla="*/ 12848 w 696410"/>
                  <a:gd name="connsiteY40" fmla="*/ 336105 h 527284"/>
                  <a:gd name="connsiteX41" fmla="*/ 31349 w 696410"/>
                  <a:gd name="connsiteY41" fmla="*/ 289338 h 527284"/>
                  <a:gd name="connsiteX42" fmla="*/ 59615 w 696410"/>
                  <a:gd name="connsiteY42" fmla="*/ 240516 h 527284"/>
                  <a:gd name="connsiteX43" fmla="*/ 198374 w 696410"/>
                  <a:gd name="connsiteY43" fmla="*/ 29808 h 527284"/>
                  <a:gd name="connsiteX44" fmla="*/ 209680 w 696410"/>
                  <a:gd name="connsiteY44" fmla="*/ 16446 h 527284"/>
                  <a:gd name="connsiteX45" fmla="*/ 225098 w 696410"/>
                  <a:gd name="connsiteY45" fmla="*/ 7709 h 527284"/>
                  <a:gd name="connsiteX46" fmla="*/ 247197 w 696410"/>
                  <a:gd name="connsiteY46" fmla="*/ 2056 h 527284"/>
                  <a:gd name="connsiteX47" fmla="*/ 278546 w 696410"/>
                  <a:gd name="connsiteY47" fmla="*/ 0 h 527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696410" h="527284">
                    <a:moveTo>
                      <a:pt x="646514" y="0"/>
                    </a:moveTo>
                    <a:cubicBezTo>
                      <a:pt x="657478" y="0"/>
                      <a:pt x="666728" y="514"/>
                      <a:pt x="674266" y="1542"/>
                    </a:cubicBezTo>
                    <a:cubicBezTo>
                      <a:pt x="681803" y="2570"/>
                      <a:pt x="687285" y="4283"/>
                      <a:pt x="690711" y="6681"/>
                    </a:cubicBezTo>
                    <a:cubicBezTo>
                      <a:pt x="694137" y="9080"/>
                      <a:pt x="696022" y="12334"/>
                      <a:pt x="696364" y="16446"/>
                    </a:cubicBezTo>
                    <a:cubicBezTo>
                      <a:pt x="696707" y="20557"/>
                      <a:pt x="695165" y="25354"/>
                      <a:pt x="691739" y="30836"/>
                    </a:cubicBezTo>
                    <a:lnTo>
                      <a:pt x="557092" y="313493"/>
                    </a:lnTo>
                    <a:lnTo>
                      <a:pt x="557092" y="443001"/>
                    </a:lnTo>
                    <a:cubicBezTo>
                      <a:pt x="557092" y="460817"/>
                      <a:pt x="555207" y="475207"/>
                      <a:pt x="551438" y="486171"/>
                    </a:cubicBezTo>
                    <a:cubicBezTo>
                      <a:pt x="547670" y="497134"/>
                      <a:pt x="541845" y="505700"/>
                      <a:pt x="533965" y="511867"/>
                    </a:cubicBezTo>
                    <a:cubicBezTo>
                      <a:pt x="526085" y="518034"/>
                      <a:pt x="516149" y="522145"/>
                      <a:pt x="504158" y="524201"/>
                    </a:cubicBezTo>
                    <a:cubicBezTo>
                      <a:pt x="492166" y="526257"/>
                      <a:pt x="477948" y="527284"/>
                      <a:pt x="461502" y="527284"/>
                    </a:cubicBezTo>
                    <a:cubicBezTo>
                      <a:pt x="445057" y="527284"/>
                      <a:pt x="431009" y="526257"/>
                      <a:pt x="419360" y="524201"/>
                    </a:cubicBezTo>
                    <a:cubicBezTo>
                      <a:pt x="407712" y="522145"/>
                      <a:pt x="398118" y="518034"/>
                      <a:pt x="390581" y="511867"/>
                    </a:cubicBezTo>
                    <a:cubicBezTo>
                      <a:pt x="383043" y="505700"/>
                      <a:pt x="377390" y="497134"/>
                      <a:pt x="373621" y="486171"/>
                    </a:cubicBezTo>
                    <a:cubicBezTo>
                      <a:pt x="369853" y="475207"/>
                      <a:pt x="367968" y="460817"/>
                      <a:pt x="367968" y="443001"/>
                    </a:cubicBezTo>
                    <a:cubicBezTo>
                      <a:pt x="367968" y="422444"/>
                      <a:pt x="368996" y="403429"/>
                      <a:pt x="371052" y="385956"/>
                    </a:cubicBezTo>
                    <a:cubicBezTo>
                      <a:pt x="373107" y="368482"/>
                      <a:pt x="376362" y="351866"/>
                      <a:pt x="380816" y="336105"/>
                    </a:cubicBezTo>
                    <a:cubicBezTo>
                      <a:pt x="385270" y="320345"/>
                      <a:pt x="391437" y="304756"/>
                      <a:pt x="399318" y="289338"/>
                    </a:cubicBezTo>
                    <a:cubicBezTo>
                      <a:pt x="407198" y="273921"/>
                      <a:pt x="416620" y="257647"/>
                      <a:pt x="427583" y="240516"/>
                    </a:cubicBezTo>
                    <a:lnTo>
                      <a:pt x="566342" y="29808"/>
                    </a:lnTo>
                    <a:cubicBezTo>
                      <a:pt x="569768" y="24326"/>
                      <a:pt x="573537" y="19872"/>
                      <a:pt x="577648" y="16446"/>
                    </a:cubicBezTo>
                    <a:cubicBezTo>
                      <a:pt x="581760" y="13019"/>
                      <a:pt x="586899" y="10107"/>
                      <a:pt x="593066" y="7709"/>
                    </a:cubicBezTo>
                    <a:cubicBezTo>
                      <a:pt x="599233" y="5311"/>
                      <a:pt x="606599" y="3426"/>
                      <a:pt x="615165" y="2056"/>
                    </a:cubicBezTo>
                    <a:cubicBezTo>
                      <a:pt x="623730" y="685"/>
                      <a:pt x="634180" y="0"/>
                      <a:pt x="646514" y="0"/>
                    </a:cubicBezTo>
                    <a:close/>
                    <a:moveTo>
                      <a:pt x="278546" y="0"/>
                    </a:moveTo>
                    <a:cubicBezTo>
                      <a:pt x="289509" y="0"/>
                      <a:pt x="298589" y="514"/>
                      <a:pt x="305784" y="1542"/>
                    </a:cubicBezTo>
                    <a:cubicBezTo>
                      <a:pt x="312979" y="2570"/>
                      <a:pt x="318460" y="4283"/>
                      <a:pt x="322229" y="6681"/>
                    </a:cubicBezTo>
                    <a:cubicBezTo>
                      <a:pt x="325998" y="9080"/>
                      <a:pt x="327882" y="12334"/>
                      <a:pt x="327882" y="16446"/>
                    </a:cubicBezTo>
                    <a:cubicBezTo>
                      <a:pt x="327882" y="20557"/>
                      <a:pt x="326512" y="25354"/>
                      <a:pt x="323771" y="30836"/>
                    </a:cubicBezTo>
                    <a:lnTo>
                      <a:pt x="189123" y="313493"/>
                    </a:lnTo>
                    <a:lnTo>
                      <a:pt x="189123" y="443001"/>
                    </a:lnTo>
                    <a:cubicBezTo>
                      <a:pt x="189123" y="460817"/>
                      <a:pt x="187239" y="475207"/>
                      <a:pt x="183470" y="486171"/>
                    </a:cubicBezTo>
                    <a:cubicBezTo>
                      <a:pt x="179701" y="497134"/>
                      <a:pt x="173877" y="505700"/>
                      <a:pt x="165997" y="511867"/>
                    </a:cubicBezTo>
                    <a:cubicBezTo>
                      <a:pt x="158117" y="518034"/>
                      <a:pt x="148181" y="522145"/>
                      <a:pt x="136189" y="524201"/>
                    </a:cubicBezTo>
                    <a:cubicBezTo>
                      <a:pt x="124198" y="526257"/>
                      <a:pt x="109979" y="527284"/>
                      <a:pt x="93534" y="527284"/>
                    </a:cubicBezTo>
                    <a:cubicBezTo>
                      <a:pt x="77088" y="527284"/>
                      <a:pt x="63041" y="526257"/>
                      <a:pt x="51392" y="524201"/>
                    </a:cubicBezTo>
                    <a:cubicBezTo>
                      <a:pt x="39743" y="522145"/>
                      <a:pt x="30150" y="518034"/>
                      <a:pt x="22613" y="511867"/>
                    </a:cubicBezTo>
                    <a:cubicBezTo>
                      <a:pt x="15075" y="505700"/>
                      <a:pt x="9422" y="497134"/>
                      <a:pt x="5653" y="486171"/>
                    </a:cubicBezTo>
                    <a:cubicBezTo>
                      <a:pt x="1884" y="475207"/>
                      <a:pt x="0" y="460817"/>
                      <a:pt x="0" y="443001"/>
                    </a:cubicBezTo>
                    <a:cubicBezTo>
                      <a:pt x="0" y="422444"/>
                      <a:pt x="1028" y="403429"/>
                      <a:pt x="3084" y="385956"/>
                    </a:cubicBezTo>
                    <a:cubicBezTo>
                      <a:pt x="5139" y="368482"/>
                      <a:pt x="8394" y="351866"/>
                      <a:pt x="12848" y="336105"/>
                    </a:cubicBezTo>
                    <a:cubicBezTo>
                      <a:pt x="17302" y="320345"/>
                      <a:pt x="23469" y="304756"/>
                      <a:pt x="31349" y="289338"/>
                    </a:cubicBezTo>
                    <a:cubicBezTo>
                      <a:pt x="39229" y="273921"/>
                      <a:pt x="48651" y="257647"/>
                      <a:pt x="59615" y="240516"/>
                    </a:cubicBezTo>
                    <a:lnTo>
                      <a:pt x="198374" y="29808"/>
                    </a:lnTo>
                    <a:cubicBezTo>
                      <a:pt x="201800" y="24326"/>
                      <a:pt x="205569" y="19872"/>
                      <a:pt x="209680" y="16446"/>
                    </a:cubicBezTo>
                    <a:cubicBezTo>
                      <a:pt x="213792" y="13019"/>
                      <a:pt x="218931" y="10107"/>
                      <a:pt x="225098" y="7709"/>
                    </a:cubicBezTo>
                    <a:cubicBezTo>
                      <a:pt x="231265" y="5311"/>
                      <a:pt x="238631" y="3426"/>
                      <a:pt x="247197" y="2056"/>
                    </a:cubicBezTo>
                    <a:cubicBezTo>
                      <a:pt x="255762" y="685"/>
                      <a:pt x="266212" y="0"/>
                      <a:pt x="278546" y="0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5B81DCC-26F8-CF1D-04BE-46154FCF2D38}"/>
                </a:ext>
              </a:extLst>
            </p:cNvPr>
            <p:cNvSpPr txBox="1"/>
            <p:nvPr/>
          </p:nvSpPr>
          <p:spPr>
            <a:xfrm>
              <a:off x="6536277" y="5581100"/>
              <a:ext cx="562187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000" b="1" dirty="0">
                  <a:solidFill>
                    <a:schemeClr val="bg1"/>
                  </a:solidFill>
                </a:rPr>
                <a:t>“Like that everything you need is on the ground floor e.g. printers, IT desk, accessible.” 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E57E04B-8E33-8B2D-3AE7-335A0F1C1B33}"/>
              </a:ext>
            </a:extLst>
          </p:cNvPr>
          <p:cNvSpPr txBox="1"/>
          <p:nvPr/>
        </p:nvSpPr>
        <p:spPr>
          <a:xfrm>
            <a:off x="6452260" y="2874818"/>
            <a:ext cx="6096000" cy="12926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000" b="1" baseline="0" dirty="0">
                <a:solidFill>
                  <a:srgbClr val="FFFFFF"/>
                </a:solidFill>
                <a:latin typeface="Grandview Display"/>
                <a:ea typeface="Segoe UI"/>
                <a:cs typeface="Segoe UI"/>
              </a:rPr>
              <a:t>“The quantity and quality of the books </a:t>
            </a:r>
            <a:r>
              <a:rPr lang="en-GB" sz="2000" b="1" dirty="0">
                <a:solidFill>
                  <a:srgbClr val="FFFFFF"/>
                </a:solidFill>
                <a:latin typeface="Grandview Display"/>
                <a:ea typeface="Segoe UI"/>
                <a:cs typeface="Segoe UI"/>
              </a:rPr>
              <a:t>we</a:t>
            </a:r>
            <a:endParaRPr lang="en-GB" dirty="0">
              <a:solidFill>
                <a:srgbClr val="000000"/>
              </a:solidFill>
              <a:latin typeface="Grandview Display"/>
              <a:ea typeface="Segoe UI"/>
              <a:cs typeface="Segoe UI"/>
            </a:endParaRPr>
          </a:p>
          <a:p>
            <a:r>
              <a:rPr lang="en-GB" sz="2000" b="1" dirty="0">
                <a:solidFill>
                  <a:srgbClr val="FFFFFF"/>
                </a:solidFill>
                <a:latin typeface="Grandview Display"/>
                <a:ea typeface="Segoe UI"/>
                <a:cs typeface="Segoe UI"/>
              </a:rPr>
              <a:t>have</a:t>
            </a:r>
            <a:r>
              <a:rPr lang="en-GB" sz="2000" b="1" baseline="0" dirty="0">
                <a:solidFill>
                  <a:srgbClr val="FFFFFF"/>
                </a:solidFill>
                <a:latin typeface="Grandview Display"/>
                <a:ea typeface="Segoe UI"/>
                <a:cs typeface="Segoe UI"/>
              </a:rPr>
              <a:t> is amazing, I can find any kind </a:t>
            </a:r>
            <a:r>
              <a:rPr lang="en-GB" sz="2000" b="1" dirty="0">
                <a:solidFill>
                  <a:srgbClr val="FFFFFF"/>
                </a:solidFill>
                <a:latin typeface="Grandview Display"/>
                <a:ea typeface="Segoe UI"/>
                <a:cs typeface="Segoe UI"/>
              </a:rPr>
              <a:t>of</a:t>
            </a:r>
            <a:endParaRPr lang="en-GB" dirty="0">
              <a:solidFill>
                <a:srgbClr val="000000"/>
              </a:solidFill>
              <a:latin typeface="Grandview Display"/>
              <a:ea typeface="Segoe UI"/>
              <a:cs typeface="Segoe UI"/>
            </a:endParaRPr>
          </a:p>
          <a:p>
            <a:r>
              <a:rPr lang="en-GB" sz="2000" b="1" dirty="0">
                <a:solidFill>
                  <a:srgbClr val="FFFFFF"/>
                </a:solidFill>
                <a:latin typeface="Grandview Display"/>
                <a:ea typeface="Segoe UI"/>
                <a:cs typeface="Segoe UI"/>
              </a:rPr>
              <a:t>article</a:t>
            </a:r>
            <a:r>
              <a:rPr lang="en-GB" sz="2000" b="1" baseline="0" dirty="0">
                <a:solidFill>
                  <a:srgbClr val="FFFFFF"/>
                </a:solidFill>
                <a:latin typeface="Grandview Display"/>
                <a:ea typeface="Segoe UI"/>
                <a:cs typeface="Segoe UI"/>
              </a:rPr>
              <a:t> and book that I want.”</a:t>
            </a:r>
            <a:endParaRPr lang="en-GB" dirty="0"/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7090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8DCB8-5B2D-B059-C9A2-DCD1F0433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73225-FD6D-1EE4-3CB6-F1B9B58B2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502" y="1091949"/>
            <a:ext cx="10363200" cy="1187570"/>
          </a:xfrm>
        </p:spPr>
        <p:txBody>
          <a:bodyPr/>
          <a:lstStyle/>
          <a:p>
            <a:r>
              <a:rPr lang="en-GB" dirty="0"/>
              <a:t>What did the students tell us? Challenges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844A2A0-E0A9-5563-10AD-C7B8117B0D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09861" y="2044603"/>
            <a:ext cx="5621875" cy="2127659"/>
            <a:chOff x="693580" y="1848689"/>
            <a:chExt cx="5621875" cy="2127659"/>
          </a:xfrm>
        </p:grpSpPr>
        <p:sp>
          <p:nvSpPr>
            <p:cNvPr id="11" name="Speech Bubble: Rectangle with Corners Rounded 10">
              <a:extLst>
                <a:ext uri="{FF2B5EF4-FFF2-40B4-BE49-F238E27FC236}">
                  <a16:creationId xmlns:a16="http://schemas.microsoft.com/office/drawing/2014/main" id="{41EDFA46-1FF7-6276-5D15-8FB1980CAD66}"/>
                </a:ext>
              </a:extLst>
            </p:cNvPr>
            <p:cNvSpPr/>
            <p:nvPr/>
          </p:nvSpPr>
          <p:spPr>
            <a:xfrm>
              <a:off x="693580" y="2157984"/>
              <a:ext cx="5621875" cy="1818364"/>
            </a:xfrm>
            <a:prstGeom prst="wedgeRoundRectCallout">
              <a:avLst>
                <a:gd name="adj1" fmla="val -9243"/>
                <a:gd name="adj2" fmla="val 57872"/>
                <a:gd name="adj3" fmla="val 16667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967F48-2F57-6F06-1ADF-6E046B0A82DA}"/>
                </a:ext>
              </a:extLst>
            </p:cNvPr>
            <p:cNvSpPr txBox="1"/>
            <p:nvPr/>
          </p:nvSpPr>
          <p:spPr>
            <a:xfrm>
              <a:off x="1082963" y="2544782"/>
              <a:ext cx="4843107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GB" sz="2000" b="1" dirty="0">
                  <a:solidFill>
                    <a:schemeClr val="bg1"/>
                  </a:solidFill>
                </a:rPr>
                <a:t>"(would like) proper back and arm rests, current chairs not as easy to sit on and would like more cushioning."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D0F171B-3B09-409A-BEE9-7B7A14809C48}"/>
                </a:ext>
              </a:extLst>
            </p:cNvPr>
            <p:cNvSpPr/>
            <p:nvPr/>
          </p:nvSpPr>
          <p:spPr>
            <a:xfrm>
              <a:off x="1082963" y="1848689"/>
              <a:ext cx="696410" cy="527284"/>
            </a:xfrm>
            <a:custGeom>
              <a:avLst/>
              <a:gdLst>
                <a:gd name="connsiteX0" fmla="*/ 646514 w 696410"/>
                <a:gd name="connsiteY0" fmla="*/ 0 h 527284"/>
                <a:gd name="connsiteX1" fmla="*/ 674266 w 696410"/>
                <a:gd name="connsiteY1" fmla="*/ 1542 h 527284"/>
                <a:gd name="connsiteX2" fmla="*/ 690711 w 696410"/>
                <a:gd name="connsiteY2" fmla="*/ 6681 h 527284"/>
                <a:gd name="connsiteX3" fmla="*/ 696364 w 696410"/>
                <a:gd name="connsiteY3" fmla="*/ 16446 h 527284"/>
                <a:gd name="connsiteX4" fmla="*/ 691739 w 696410"/>
                <a:gd name="connsiteY4" fmla="*/ 30836 h 527284"/>
                <a:gd name="connsiteX5" fmla="*/ 557092 w 696410"/>
                <a:gd name="connsiteY5" fmla="*/ 313493 h 527284"/>
                <a:gd name="connsiteX6" fmla="*/ 557092 w 696410"/>
                <a:gd name="connsiteY6" fmla="*/ 443001 h 527284"/>
                <a:gd name="connsiteX7" fmla="*/ 551438 w 696410"/>
                <a:gd name="connsiteY7" fmla="*/ 486171 h 527284"/>
                <a:gd name="connsiteX8" fmla="*/ 533965 w 696410"/>
                <a:gd name="connsiteY8" fmla="*/ 511867 h 527284"/>
                <a:gd name="connsiteX9" fmla="*/ 504158 w 696410"/>
                <a:gd name="connsiteY9" fmla="*/ 524201 h 527284"/>
                <a:gd name="connsiteX10" fmla="*/ 461502 w 696410"/>
                <a:gd name="connsiteY10" fmla="*/ 527284 h 527284"/>
                <a:gd name="connsiteX11" fmla="*/ 419360 w 696410"/>
                <a:gd name="connsiteY11" fmla="*/ 524201 h 527284"/>
                <a:gd name="connsiteX12" fmla="*/ 390581 w 696410"/>
                <a:gd name="connsiteY12" fmla="*/ 511867 h 527284"/>
                <a:gd name="connsiteX13" fmla="*/ 373621 w 696410"/>
                <a:gd name="connsiteY13" fmla="*/ 486171 h 527284"/>
                <a:gd name="connsiteX14" fmla="*/ 367968 w 696410"/>
                <a:gd name="connsiteY14" fmla="*/ 443001 h 527284"/>
                <a:gd name="connsiteX15" fmla="*/ 371052 w 696410"/>
                <a:gd name="connsiteY15" fmla="*/ 385956 h 527284"/>
                <a:gd name="connsiteX16" fmla="*/ 380816 w 696410"/>
                <a:gd name="connsiteY16" fmla="*/ 336105 h 527284"/>
                <a:gd name="connsiteX17" fmla="*/ 399318 w 696410"/>
                <a:gd name="connsiteY17" fmla="*/ 289338 h 527284"/>
                <a:gd name="connsiteX18" fmla="*/ 427583 w 696410"/>
                <a:gd name="connsiteY18" fmla="*/ 240516 h 527284"/>
                <a:gd name="connsiteX19" fmla="*/ 566342 w 696410"/>
                <a:gd name="connsiteY19" fmla="*/ 29808 h 527284"/>
                <a:gd name="connsiteX20" fmla="*/ 577648 w 696410"/>
                <a:gd name="connsiteY20" fmla="*/ 16446 h 527284"/>
                <a:gd name="connsiteX21" fmla="*/ 593066 w 696410"/>
                <a:gd name="connsiteY21" fmla="*/ 7709 h 527284"/>
                <a:gd name="connsiteX22" fmla="*/ 615165 w 696410"/>
                <a:gd name="connsiteY22" fmla="*/ 2056 h 527284"/>
                <a:gd name="connsiteX23" fmla="*/ 646514 w 696410"/>
                <a:gd name="connsiteY23" fmla="*/ 0 h 527284"/>
                <a:gd name="connsiteX24" fmla="*/ 278546 w 696410"/>
                <a:gd name="connsiteY24" fmla="*/ 0 h 527284"/>
                <a:gd name="connsiteX25" fmla="*/ 305784 w 696410"/>
                <a:gd name="connsiteY25" fmla="*/ 1542 h 527284"/>
                <a:gd name="connsiteX26" fmla="*/ 322229 w 696410"/>
                <a:gd name="connsiteY26" fmla="*/ 6681 h 527284"/>
                <a:gd name="connsiteX27" fmla="*/ 327882 w 696410"/>
                <a:gd name="connsiteY27" fmla="*/ 16446 h 527284"/>
                <a:gd name="connsiteX28" fmla="*/ 323771 w 696410"/>
                <a:gd name="connsiteY28" fmla="*/ 30836 h 527284"/>
                <a:gd name="connsiteX29" fmla="*/ 189123 w 696410"/>
                <a:gd name="connsiteY29" fmla="*/ 313493 h 527284"/>
                <a:gd name="connsiteX30" fmla="*/ 189123 w 696410"/>
                <a:gd name="connsiteY30" fmla="*/ 443001 h 527284"/>
                <a:gd name="connsiteX31" fmla="*/ 183470 w 696410"/>
                <a:gd name="connsiteY31" fmla="*/ 486171 h 527284"/>
                <a:gd name="connsiteX32" fmla="*/ 165997 w 696410"/>
                <a:gd name="connsiteY32" fmla="*/ 511867 h 527284"/>
                <a:gd name="connsiteX33" fmla="*/ 136189 w 696410"/>
                <a:gd name="connsiteY33" fmla="*/ 524201 h 527284"/>
                <a:gd name="connsiteX34" fmla="*/ 93534 w 696410"/>
                <a:gd name="connsiteY34" fmla="*/ 527284 h 527284"/>
                <a:gd name="connsiteX35" fmla="*/ 51392 w 696410"/>
                <a:gd name="connsiteY35" fmla="*/ 524201 h 527284"/>
                <a:gd name="connsiteX36" fmla="*/ 22613 w 696410"/>
                <a:gd name="connsiteY36" fmla="*/ 511867 h 527284"/>
                <a:gd name="connsiteX37" fmla="*/ 5653 w 696410"/>
                <a:gd name="connsiteY37" fmla="*/ 486171 h 527284"/>
                <a:gd name="connsiteX38" fmla="*/ 0 w 696410"/>
                <a:gd name="connsiteY38" fmla="*/ 443001 h 527284"/>
                <a:gd name="connsiteX39" fmla="*/ 3084 w 696410"/>
                <a:gd name="connsiteY39" fmla="*/ 385956 h 527284"/>
                <a:gd name="connsiteX40" fmla="*/ 12848 w 696410"/>
                <a:gd name="connsiteY40" fmla="*/ 336105 h 527284"/>
                <a:gd name="connsiteX41" fmla="*/ 31349 w 696410"/>
                <a:gd name="connsiteY41" fmla="*/ 289338 h 527284"/>
                <a:gd name="connsiteX42" fmla="*/ 59615 w 696410"/>
                <a:gd name="connsiteY42" fmla="*/ 240516 h 527284"/>
                <a:gd name="connsiteX43" fmla="*/ 198374 w 696410"/>
                <a:gd name="connsiteY43" fmla="*/ 29808 h 527284"/>
                <a:gd name="connsiteX44" fmla="*/ 209680 w 696410"/>
                <a:gd name="connsiteY44" fmla="*/ 16446 h 527284"/>
                <a:gd name="connsiteX45" fmla="*/ 225098 w 696410"/>
                <a:gd name="connsiteY45" fmla="*/ 7709 h 527284"/>
                <a:gd name="connsiteX46" fmla="*/ 247197 w 696410"/>
                <a:gd name="connsiteY46" fmla="*/ 2056 h 527284"/>
                <a:gd name="connsiteX47" fmla="*/ 278546 w 696410"/>
                <a:gd name="connsiteY47" fmla="*/ 0 h 527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96410" h="527284">
                  <a:moveTo>
                    <a:pt x="646514" y="0"/>
                  </a:moveTo>
                  <a:cubicBezTo>
                    <a:pt x="657478" y="0"/>
                    <a:pt x="666728" y="514"/>
                    <a:pt x="674266" y="1542"/>
                  </a:cubicBezTo>
                  <a:cubicBezTo>
                    <a:pt x="681803" y="2570"/>
                    <a:pt x="687285" y="4283"/>
                    <a:pt x="690711" y="6681"/>
                  </a:cubicBezTo>
                  <a:cubicBezTo>
                    <a:pt x="694137" y="9080"/>
                    <a:pt x="696022" y="12334"/>
                    <a:pt x="696364" y="16446"/>
                  </a:cubicBezTo>
                  <a:cubicBezTo>
                    <a:pt x="696707" y="20557"/>
                    <a:pt x="695165" y="25354"/>
                    <a:pt x="691739" y="30836"/>
                  </a:cubicBezTo>
                  <a:lnTo>
                    <a:pt x="557092" y="313493"/>
                  </a:lnTo>
                  <a:lnTo>
                    <a:pt x="557092" y="443001"/>
                  </a:lnTo>
                  <a:cubicBezTo>
                    <a:pt x="557092" y="460817"/>
                    <a:pt x="555207" y="475207"/>
                    <a:pt x="551438" y="486171"/>
                  </a:cubicBezTo>
                  <a:cubicBezTo>
                    <a:pt x="547670" y="497134"/>
                    <a:pt x="541845" y="505700"/>
                    <a:pt x="533965" y="511867"/>
                  </a:cubicBezTo>
                  <a:cubicBezTo>
                    <a:pt x="526085" y="518034"/>
                    <a:pt x="516149" y="522145"/>
                    <a:pt x="504158" y="524201"/>
                  </a:cubicBezTo>
                  <a:cubicBezTo>
                    <a:pt x="492166" y="526257"/>
                    <a:pt x="477948" y="527284"/>
                    <a:pt x="461502" y="527284"/>
                  </a:cubicBezTo>
                  <a:cubicBezTo>
                    <a:pt x="445057" y="527284"/>
                    <a:pt x="431009" y="526257"/>
                    <a:pt x="419360" y="524201"/>
                  </a:cubicBezTo>
                  <a:cubicBezTo>
                    <a:pt x="407712" y="522145"/>
                    <a:pt x="398118" y="518034"/>
                    <a:pt x="390581" y="511867"/>
                  </a:cubicBezTo>
                  <a:cubicBezTo>
                    <a:pt x="383043" y="505700"/>
                    <a:pt x="377390" y="497134"/>
                    <a:pt x="373621" y="486171"/>
                  </a:cubicBezTo>
                  <a:cubicBezTo>
                    <a:pt x="369853" y="475207"/>
                    <a:pt x="367968" y="460817"/>
                    <a:pt x="367968" y="443001"/>
                  </a:cubicBezTo>
                  <a:cubicBezTo>
                    <a:pt x="367968" y="422444"/>
                    <a:pt x="368996" y="403429"/>
                    <a:pt x="371052" y="385956"/>
                  </a:cubicBezTo>
                  <a:cubicBezTo>
                    <a:pt x="373107" y="368482"/>
                    <a:pt x="376362" y="351866"/>
                    <a:pt x="380816" y="336105"/>
                  </a:cubicBezTo>
                  <a:cubicBezTo>
                    <a:pt x="385270" y="320345"/>
                    <a:pt x="391437" y="304756"/>
                    <a:pt x="399318" y="289338"/>
                  </a:cubicBezTo>
                  <a:cubicBezTo>
                    <a:pt x="407198" y="273921"/>
                    <a:pt x="416620" y="257647"/>
                    <a:pt x="427583" y="240516"/>
                  </a:cubicBezTo>
                  <a:lnTo>
                    <a:pt x="566342" y="29808"/>
                  </a:lnTo>
                  <a:cubicBezTo>
                    <a:pt x="569768" y="24326"/>
                    <a:pt x="573537" y="19872"/>
                    <a:pt x="577648" y="16446"/>
                  </a:cubicBezTo>
                  <a:cubicBezTo>
                    <a:pt x="581760" y="13019"/>
                    <a:pt x="586899" y="10107"/>
                    <a:pt x="593066" y="7709"/>
                  </a:cubicBezTo>
                  <a:cubicBezTo>
                    <a:pt x="599233" y="5311"/>
                    <a:pt x="606599" y="3426"/>
                    <a:pt x="615165" y="2056"/>
                  </a:cubicBezTo>
                  <a:cubicBezTo>
                    <a:pt x="623730" y="685"/>
                    <a:pt x="634180" y="0"/>
                    <a:pt x="646514" y="0"/>
                  </a:cubicBezTo>
                  <a:close/>
                  <a:moveTo>
                    <a:pt x="278546" y="0"/>
                  </a:moveTo>
                  <a:cubicBezTo>
                    <a:pt x="289509" y="0"/>
                    <a:pt x="298589" y="514"/>
                    <a:pt x="305784" y="1542"/>
                  </a:cubicBezTo>
                  <a:cubicBezTo>
                    <a:pt x="312979" y="2570"/>
                    <a:pt x="318460" y="4283"/>
                    <a:pt x="322229" y="6681"/>
                  </a:cubicBezTo>
                  <a:cubicBezTo>
                    <a:pt x="325998" y="9080"/>
                    <a:pt x="327882" y="12334"/>
                    <a:pt x="327882" y="16446"/>
                  </a:cubicBezTo>
                  <a:cubicBezTo>
                    <a:pt x="327882" y="20557"/>
                    <a:pt x="326512" y="25354"/>
                    <a:pt x="323771" y="30836"/>
                  </a:cubicBezTo>
                  <a:lnTo>
                    <a:pt x="189123" y="313493"/>
                  </a:lnTo>
                  <a:lnTo>
                    <a:pt x="189123" y="443001"/>
                  </a:lnTo>
                  <a:cubicBezTo>
                    <a:pt x="189123" y="460817"/>
                    <a:pt x="187239" y="475207"/>
                    <a:pt x="183470" y="486171"/>
                  </a:cubicBezTo>
                  <a:cubicBezTo>
                    <a:pt x="179701" y="497134"/>
                    <a:pt x="173877" y="505700"/>
                    <a:pt x="165997" y="511867"/>
                  </a:cubicBezTo>
                  <a:cubicBezTo>
                    <a:pt x="158117" y="518034"/>
                    <a:pt x="148181" y="522145"/>
                    <a:pt x="136189" y="524201"/>
                  </a:cubicBezTo>
                  <a:cubicBezTo>
                    <a:pt x="124198" y="526257"/>
                    <a:pt x="109979" y="527284"/>
                    <a:pt x="93534" y="527284"/>
                  </a:cubicBezTo>
                  <a:cubicBezTo>
                    <a:pt x="77088" y="527284"/>
                    <a:pt x="63041" y="526257"/>
                    <a:pt x="51392" y="524201"/>
                  </a:cubicBezTo>
                  <a:cubicBezTo>
                    <a:pt x="39743" y="522145"/>
                    <a:pt x="30150" y="518034"/>
                    <a:pt x="22613" y="511867"/>
                  </a:cubicBezTo>
                  <a:cubicBezTo>
                    <a:pt x="15075" y="505700"/>
                    <a:pt x="9422" y="497134"/>
                    <a:pt x="5653" y="486171"/>
                  </a:cubicBezTo>
                  <a:cubicBezTo>
                    <a:pt x="1884" y="475207"/>
                    <a:pt x="0" y="460817"/>
                    <a:pt x="0" y="443001"/>
                  </a:cubicBezTo>
                  <a:cubicBezTo>
                    <a:pt x="0" y="422444"/>
                    <a:pt x="1028" y="403429"/>
                    <a:pt x="3084" y="385956"/>
                  </a:cubicBezTo>
                  <a:cubicBezTo>
                    <a:pt x="5139" y="368482"/>
                    <a:pt x="8394" y="351866"/>
                    <a:pt x="12848" y="336105"/>
                  </a:cubicBezTo>
                  <a:cubicBezTo>
                    <a:pt x="17302" y="320345"/>
                    <a:pt x="23469" y="304756"/>
                    <a:pt x="31349" y="289338"/>
                  </a:cubicBezTo>
                  <a:cubicBezTo>
                    <a:pt x="39229" y="273921"/>
                    <a:pt x="48651" y="257647"/>
                    <a:pt x="59615" y="240516"/>
                  </a:cubicBezTo>
                  <a:lnTo>
                    <a:pt x="198374" y="29808"/>
                  </a:lnTo>
                  <a:cubicBezTo>
                    <a:pt x="201800" y="24326"/>
                    <a:pt x="205569" y="19872"/>
                    <a:pt x="209680" y="16446"/>
                  </a:cubicBezTo>
                  <a:cubicBezTo>
                    <a:pt x="213792" y="13019"/>
                    <a:pt x="218931" y="10107"/>
                    <a:pt x="225098" y="7709"/>
                  </a:cubicBezTo>
                  <a:cubicBezTo>
                    <a:pt x="231265" y="5311"/>
                    <a:pt x="238631" y="3426"/>
                    <a:pt x="247197" y="2056"/>
                  </a:cubicBezTo>
                  <a:cubicBezTo>
                    <a:pt x="255762" y="685"/>
                    <a:pt x="266212" y="0"/>
                    <a:pt x="278546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12BAF08-0F6E-CB54-5A46-6E3487A6D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60266" y="2031310"/>
            <a:ext cx="5621875" cy="2561528"/>
            <a:chOff x="6570125" y="1780961"/>
            <a:chExt cx="5621875" cy="2561528"/>
          </a:xfrm>
        </p:grpSpPr>
        <p:sp>
          <p:nvSpPr>
            <p:cNvPr id="14" name="Speech Bubble: Rectangle with Corners Rounded 13">
              <a:extLst>
                <a:ext uri="{FF2B5EF4-FFF2-40B4-BE49-F238E27FC236}">
                  <a16:creationId xmlns:a16="http://schemas.microsoft.com/office/drawing/2014/main" id="{75E76C7D-24B3-9867-D112-A17132E93686}"/>
                </a:ext>
              </a:extLst>
            </p:cNvPr>
            <p:cNvSpPr/>
            <p:nvPr/>
          </p:nvSpPr>
          <p:spPr>
            <a:xfrm>
              <a:off x="6570125" y="2090256"/>
              <a:ext cx="5621875" cy="2252233"/>
            </a:xfrm>
            <a:prstGeom prst="wedgeRoundRectCallout">
              <a:avLst>
                <a:gd name="adj1" fmla="val -9243"/>
                <a:gd name="adj2" fmla="val 57872"/>
                <a:gd name="adj3" fmla="val 16667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C4215C9-B769-CD57-33E3-A466622713F3}"/>
                </a:ext>
              </a:extLst>
            </p:cNvPr>
            <p:cNvSpPr txBox="1"/>
            <p:nvPr/>
          </p:nvSpPr>
          <p:spPr>
            <a:xfrm>
              <a:off x="6846136" y="2270363"/>
              <a:ext cx="5211752" cy="193899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GB" sz="2000" b="1" dirty="0">
                  <a:solidFill>
                    <a:schemeClr val="bg1"/>
                  </a:solidFill>
                </a:rPr>
                <a:t>“It would be great if I can go, I can get a cup of tea, go straight to a space that I know is going to be there, be ready, be safe, I am not going to be too overwhelmed with my headphones. There will be a space ready for me that I don’t have to look for."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1CA18B9-90E4-54E5-036D-122EC9D3775E}"/>
                </a:ext>
              </a:extLst>
            </p:cNvPr>
            <p:cNvSpPr/>
            <p:nvPr/>
          </p:nvSpPr>
          <p:spPr>
            <a:xfrm>
              <a:off x="6959508" y="1780961"/>
              <a:ext cx="696410" cy="527284"/>
            </a:xfrm>
            <a:custGeom>
              <a:avLst/>
              <a:gdLst>
                <a:gd name="connsiteX0" fmla="*/ 646514 w 696410"/>
                <a:gd name="connsiteY0" fmla="*/ 0 h 527284"/>
                <a:gd name="connsiteX1" fmla="*/ 674266 w 696410"/>
                <a:gd name="connsiteY1" fmla="*/ 1542 h 527284"/>
                <a:gd name="connsiteX2" fmla="*/ 690711 w 696410"/>
                <a:gd name="connsiteY2" fmla="*/ 6681 h 527284"/>
                <a:gd name="connsiteX3" fmla="*/ 696364 w 696410"/>
                <a:gd name="connsiteY3" fmla="*/ 16446 h 527284"/>
                <a:gd name="connsiteX4" fmla="*/ 691739 w 696410"/>
                <a:gd name="connsiteY4" fmla="*/ 30836 h 527284"/>
                <a:gd name="connsiteX5" fmla="*/ 557092 w 696410"/>
                <a:gd name="connsiteY5" fmla="*/ 313493 h 527284"/>
                <a:gd name="connsiteX6" fmla="*/ 557092 w 696410"/>
                <a:gd name="connsiteY6" fmla="*/ 443001 h 527284"/>
                <a:gd name="connsiteX7" fmla="*/ 551438 w 696410"/>
                <a:gd name="connsiteY7" fmla="*/ 486171 h 527284"/>
                <a:gd name="connsiteX8" fmla="*/ 533965 w 696410"/>
                <a:gd name="connsiteY8" fmla="*/ 511867 h 527284"/>
                <a:gd name="connsiteX9" fmla="*/ 504158 w 696410"/>
                <a:gd name="connsiteY9" fmla="*/ 524201 h 527284"/>
                <a:gd name="connsiteX10" fmla="*/ 461502 w 696410"/>
                <a:gd name="connsiteY10" fmla="*/ 527284 h 527284"/>
                <a:gd name="connsiteX11" fmla="*/ 419360 w 696410"/>
                <a:gd name="connsiteY11" fmla="*/ 524201 h 527284"/>
                <a:gd name="connsiteX12" fmla="*/ 390581 w 696410"/>
                <a:gd name="connsiteY12" fmla="*/ 511867 h 527284"/>
                <a:gd name="connsiteX13" fmla="*/ 373621 w 696410"/>
                <a:gd name="connsiteY13" fmla="*/ 486171 h 527284"/>
                <a:gd name="connsiteX14" fmla="*/ 367968 w 696410"/>
                <a:gd name="connsiteY14" fmla="*/ 443001 h 527284"/>
                <a:gd name="connsiteX15" fmla="*/ 371052 w 696410"/>
                <a:gd name="connsiteY15" fmla="*/ 385956 h 527284"/>
                <a:gd name="connsiteX16" fmla="*/ 380816 w 696410"/>
                <a:gd name="connsiteY16" fmla="*/ 336105 h 527284"/>
                <a:gd name="connsiteX17" fmla="*/ 399318 w 696410"/>
                <a:gd name="connsiteY17" fmla="*/ 289338 h 527284"/>
                <a:gd name="connsiteX18" fmla="*/ 427583 w 696410"/>
                <a:gd name="connsiteY18" fmla="*/ 240516 h 527284"/>
                <a:gd name="connsiteX19" fmla="*/ 566342 w 696410"/>
                <a:gd name="connsiteY19" fmla="*/ 29808 h 527284"/>
                <a:gd name="connsiteX20" fmla="*/ 577648 w 696410"/>
                <a:gd name="connsiteY20" fmla="*/ 16446 h 527284"/>
                <a:gd name="connsiteX21" fmla="*/ 593066 w 696410"/>
                <a:gd name="connsiteY21" fmla="*/ 7709 h 527284"/>
                <a:gd name="connsiteX22" fmla="*/ 615165 w 696410"/>
                <a:gd name="connsiteY22" fmla="*/ 2056 h 527284"/>
                <a:gd name="connsiteX23" fmla="*/ 646514 w 696410"/>
                <a:gd name="connsiteY23" fmla="*/ 0 h 527284"/>
                <a:gd name="connsiteX24" fmla="*/ 278546 w 696410"/>
                <a:gd name="connsiteY24" fmla="*/ 0 h 527284"/>
                <a:gd name="connsiteX25" fmla="*/ 305784 w 696410"/>
                <a:gd name="connsiteY25" fmla="*/ 1542 h 527284"/>
                <a:gd name="connsiteX26" fmla="*/ 322229 w 696410"/>
                <a:gd name="connsiteY26" fmla="*/ 6681 h 527284"/>
                <a:gd name="connsiteX27" fmla="*/ 327882 w 696410"/>
                <a:gd name="connsiteY27" fmla="*/ 16446 h 527284"/>
                <a:gd name="connsiteX28" fmla="*/ 323771 w 696410"/>
                <a:gd name="connsiteY28" fmla="*/ 30836 h 527284"/>
                <a:gd name="connsiteX29" fmla="*/ 189123 w 696410"/>
                <a:gd name="connsiteY29" fmla="*/ 313493 h 527284"/>
                <a:gd name="connsiteX30" fmla="*/ 189123 w 696410"/>
                <a:gd name="connsiteY30" fmla="*/ 443001 h 527284"/>
                <a:gd name="connsiteX31" fmla="*/ 183470 w 696410"/>
                <a:gd name="connsiteY31" fmla="*/ 486171 h 527284"/>
                <a:gd name="connsiteX32" fmla="*/ 165997 w 696410"/>
                <a:gd name="connsiteY32" fmla="*/ 511867 h 527284"/>
                <a:gd name="connsiteX33" fmla="*/ 136189 w 696410"/>
                <a:gd name="connsiteY33" fmla="*/ 524201 h 527284"/>
                <a:gd name="connsiteX34" fmla="*/ 93534 w 696410"/>
                <a:gd name="connsiteY34" fmla="*/ 527284 h 527284"/>
                <a:gd name="connsiteX35" fmla="*/ 51392 w 696410"/>
                <a:gd name="connsiteY35" fmla="*/ 524201 h 527284"/>
                <a:gd name="connsiteX36" fmla="*/ 22613 w 696410"/>
                <a:gd name="connsiteY36" fmla="*/ 511867 h 527284"/>
                <a:gd name="connsiteX37" fmla="*/ 5653 w 696410"/>
                <a:gd name="connsiteY37" fmla="*/ 486171 h 527284"/>
                <a:gd name="connsiteX38" fmla="*/ 0 w 696410"/>
                <a:gd name="connsiteY38" fmla="*/ 443001 h 527284"/>
                <a:gd name="connsiteX39" fmla="*/ 3084 w 696410"/>
                <a:gd name="connsiteY39" fmla="*/ 385956 h 527284"/>
                <a:gd name="connsiteX40" fmla="*/ 12848 w 696410"/>
                <a:gd name="connsiteY40" fmla="*/ 336105 h 527284"/>
                <a:gd name="connsiteX41" fmla="*/ 31349 w 696410"/>
                <a:gd name="connsiteY41" fmla="*/ 289338 h 527284"/>
                <a:gd name="connsiteX42" fmla="*/ 59615 w 696410"/>
                <a:gd name="connsiteY42" fmla="*/ 240516 h 527284"/>
                <a:gd name="connsiteX43" fmla="*/ 198374 w 696410"/>
                <a:gd name="connsiteY43" fmla="*/ 29808 h 527284"/>
                <a:gd name="connsiteX44" fmla="*/ 209680 w 696410"/>
                <a:gd name="connsiteY44" fmla="*/ 16446 h 527284"/>
                <a:gd name="connsiteX45" fmla="*/ 225098 w 696410"/>
                <a:gd name="connsiteY45" fmla="*/ 7709 h 527284"/>
                <a:gd name="connsiteX46" fmla="*/ 247197 w 696410"/>
                <a:gd name="connsiteY46" fmla="*/ 2056 h 527284"/>
                <a:gd name="connsiteX47" fmla="*/ 278546 w 696410"/>
                <a:gd name="connsiteY47" fmla="*/ 0 h 527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96410" h="527284">
                  <a:moveTo>
                    <a:pt x="646514" y="0"/>
                  </a:moveTo>
                  <a:cubicBezTo>
                    <a:pt x="657478" y="0"/>
                    <a:pt x="666728" y="514"/>
                    <a:pt x="674266" y="1542"/>
                  </a:cubicBezTo>
                  <a:cubicBezTo>
                    <a:pt x="681803" y="2570"/>
                    <a:pt x="687285" y="4283"/>
                    <a:pt x="690711" y="6681"/>
                  </a:cubicBezTo>
                  <a:cubicBezTo>
                    <a:pt x="694137" y="9080"/>
                    <a:pt x="696022" y="12334"/>
                    <a:pt x="696364" y="16446"/>
                  </a:cubicBezTo>
                  <a:cubicBezTo>
                    <a:pt x="696707" y="20557"/>
                    <a:pt x="695165" y="25354"/>
                    <a:pt x="691739" y="30836"/>
                  </a:cubicBezTo>
                  <a:lnTo>
                    <a:pt x="557092" y="313493"/>
                  </a:lnTo>
                  <a:lnTo>
                    <a:pt x="557092" y="443001"/>
                  </a:lnTo>
                  <a:cubicBezTo>
                    <a:pt x="557092" y="460817"/>
                    <a:pt x="555207" y="475207"/>
                    <a:pt x="551438" y="486171"/>
                  </a:cubicBezTo>
                  <a:cubicBezTo>
                    <a:pt x="547670" y="497134"/>
                    <a:pt x="541845" y="505700"/>
                    <a:pt x="533965" y="511867"/>
                  </a:cubicBezTo>
                  <a:cubicBezTo>
                    <a:pt x="526085" y="518034"/>
                    <a:pt x="516149" y="522145"/>
                    <a:pt x="504158" y="524201"/>
                  </a:cubicBezTo>
                  <a:cubicBezTo>
                    <a:pt x="492166" y="526257"/>
                    <a:pt x="477948" y="527284"/>
                    <a:pt x="461502" y="527284"/>
                  </a:cubicBezTo>
                  <a:cubicBezTo>
                    <a:pt x="445057" y="527284"/>
                    <a:pt x="431009" y="526257"/>
                    <a:pt x="419360" y="524201"/>
                  </a:cubicBezTo>
                  <a:cubicBezTo>
                    <a:pt x="407712" y="522145"/>
                    <a:pt x="398118" y="518034"/>
                    <a:pt x="390581" y="511867"/>
                  </a:cubicBezTo>
                  <a:cubicBezTo>
                    <a:pt x="383043" y="505700"/>
                    <a:pt x="377390" y="497134"/>
                    <a:pt x="373621" y="486171"/>
                  </a:cubicBezTo>
                  <a:cubicBezTo>
                    <a:pt x="369853" y="475207"/>
                    <a:pt x="367968" y="460817"/>
                    <a:pt x="367968" y="443001"/>
                  </a:cubicBezTo>
                  <a:cubicBezTo>
                    <a:pt x="367968" y="422444"/>
                    <a:pt x="368996" y="403429"/>
                    <a:pt x="371052" y="385956"/>
                  </a:cubicBezTo>
                  <a:cubicBezTo>
                    <a:pt x="373107" y="368482"/>
                    <a:pt x="376362" y="351866"/>
                    <a:pt x="380816" y="336105"/>
                  </a:cubicBezTo>
                  <a:cubicBezTo>
                    <a:pt x="385270" y="320345"/>
                    <a:pt x="391437" y="304756"/>
                    <a:pt x="399318" y="289338"/>
                  </a:cubicBezTo>
                  <a:cubicBezTo>
                    <a:pt x="407198" y="273921"/>
                    <a:pt x="416620" y="257647"/>
                    <a:pt x="427583" y="240516"/>
                  </a:cubicBezTo>
                  <a:lnTo>
                    <a:pt x="566342" y="29808"/>
                  </a:lnTo>
                  <a:cubicBezTo>
                    <a:pt x="569768" y="24326"/>
                    <a:pt x="573537" y="19872"/>
                    <a:pt x="577648" y="16446"/>
                  </a:cubicBezTo>
                  <a:cubicBezTo>
                    <a:pt x="581760" y="13019"/>
                    <a:pt x="586899" y="10107"/>
                    <a:pt x="593066" y="7709"/>
                  </a:cubicBezTo>
                  <a:cubicBezTo>
                    <a:pt x="599233" y="5311"/>
                    <a:pt x="606599" y="3426"/>
                    <a:pt x="615165" y="2056"/>
                  </a:cubicBezTo>
                  <a:cubicBezTo>
                    <a:pt x="623730" y="685"/>
                    <a:pt x="634180" y="0"/>
                    <a:pt x="646514" y="0"/>
                  </a:cubicBezTo>
                  <a:close/>
                  <a:moveTo>
                    <a:pt x="278546" y="0"/>
                  </a:moveTo>
                  <a:cubicBezTo>
                    <a:pt x="289509" y="0"/>
                    <a:pt x="298589" y="514"/>
                    <a:pt x="305784" y="1542"/>
                  </a:cubicBezTo>
                  <a:cubicBezTo>
                    <a:pt x="312979" y="2570"/>
                    <a:pt x="318460" y="4283"/>
                    <a:pt x="322229" y="6681"/>
                  </a:cubicBezTo>
                  <a:cubicBezTo>
                    <a:pt x="325998" y="9080"/>
                    <a:pt x="327882" y="12334"/>
                    <a:pt x="327882" y="16446"/>
                  </a:cubicBezTo>
                  <a:cubicBezTo>
                    <a:pt x="327882" y="20557"/>
                    <a:pt x="326512" y="25354"/>
                    <a:pt x="323771" y="30836"/>
                  </a:cubicBezTo>
                  <a:lnTo>
                    <a:pt x="189123" y="313493"/>
                  </a:lnTo>
                  <a:lnTo>
                    <a:pt x="189123" y="443001"/>
                  </a:lnTo>
                  <a:cubicBezTo>
                    <a:pt x="189123" y="460817"/>
                    <a:pt x="187239" y="475207"/>
                    <a:pt x="183470" y="486171"/>
                  </a:cubicBezTo>
                  <a:cubicBezTo>
                    <a:pt x="179701" y="497134"/>
                    <a:pt x="173877" y="505700"/>
                    <a:pt x="165997" y="511867"/>
                  </a:cubicBezTo>
                  <a:cubicBezTo>
                    <a:pt x="158117" y="518034"/>
                    <a:pt x="148181" y="522145"/>
                    <a:pt x="136189" y="524201"/>
                  </a:cubicBezTo>
                  <a:cubicBezTo>
                    <a:pt x="124198" y="526257"/>
                    <a:pt x="109979" y="527284"/>
                    <a:pt x="93534" y="527284"/>
                  </a:cubicBezTo>
                  <a:cubicBezTo>
                    <a:pt x="77088" y="527284"/>
                    <a:pt x="63041" y="526257"/>
                    <a:pt x="51392" y="524201"/>
                  </a:cubicBezTo>
                  <a:cubicBezTo>
                    <a:pt x="39743" y="522145"/>
                    <a:pt x="30150" y="518034"/>
                    <a:pt x="22613" y="511867"/>
                  </a:cubicBezTo>
                  <a:cubicBezTo>
                    <a:pt x="15075" y="505700"/>
                    <a:pt x="9422" y="497134"/>
                    <a:pt x="5653" y="486171"/>
                  </a:cubicBezTo>
                  <a:cubicBezTo>
                    <a:pt x="1884" y="475207"/>
                    <a:pt x="0" y="460817"/>
                    <a:pt x="0" y="443001"/>
                  </a:cubicBezTo>
                  <a:cubicBezTo>
                    <a:pt x="0" y="422444"/>
                    <a:pt x="1028" y="403429"/>
                    <a:pt x="3084" y="385956"/>
                  </a:cubicBezTo>
                  <a:cubicBezTo>
                    <a:pt x="5139" y="368482"/>
                    <a:pt x="8394" y="351866"/>
                    <a:pt x="12848" y="336105"/>
                  </a:cubicBezTo>
                  <a:cubicBezTo>
                    <a:pt x="17302" y="320345"/>
                    <a:pt x="23469" y="304756"/>
                    <a:pt x="31349" y="289338"/>
                  </a:cubicBezTo>
                  <a:cubicBezTo>
                    <a:pt x="39229" y="273921"/>
                    <a:pt x="48651" y="257647"/>
                    <a:pt x="59615" y="240516"/>
                  </a:cubicBezTo>
                  <a:lnTo>
                    <a:pt x="198374" y="29808"/>
                  </a:lnTo>
                  <a:cubicBezTo>
                    <a:pt x="201800" y="24326"/>
                    <a:pt x="205569" y="19872"/>
                    <a:pt x="209680" y="16446"/>
                  </a:cubicBezTo>
                  <a:cubicBezTo>
                    <a:pt x="213792" y="13019"/>
                    <a:pt x="218931" y="10107"/>
                    <a:pt x="225098" y="7709"/>
                  </a:cubicBezTo>
                  <a:cubicBezTo>
                    <a:pt x="231265" y="5311"/>
                    <a:pt x="238631" y="3426"/>
                    <a:pt x="247197" y="2056"/>
                  </a:cubicBezTo>
                  <a:cubicBezTo>
                    <a:pt x="255762" y="685"/>
                    <a:pt x="266212" y="0"/>
                    <a:pt x="278546" y="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5F2F024-A3DC-EA07-6A5E-452AFF0656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60265" y="4662113"/>
            <a:ext cx="5621875" cy="1802370"/>
            <a:chOff x="6315453" y="4476601"/>
            <a:chExt cx="5621875" cy="1442920"/>
          </a:xfrm>
        </p:grpSpPr>
        <p:sp>
          <p:nvSpPr>
            <p:cNvPr id="17" name="Speech Bubble: Rectangle with Corners Rounded 16">
              <a:extLst>
                <a:ext uri="{FF2B5EF4-FFF2-40B4-BE49-F238E27FC236}">
                  <a16:creationId xmlns:a16="http://schemas.microsoft.com/office/drawing/2014/main" id="{5FFDD8D7-1CE6-7703-2855-98296AD74FD4}"/>
                </a:ext>
              </a:extLst>
            </p:cNvPr>
            <p:cNvSpPr/>
            <p:nvPr/>
          </p:nvSpPr>
          <p:spPr>
            <a:xfrm>
              <a:off x="6315453" y="4762731"/>
              <a:ext cx="5621875" cy="1156790"/>
            </a:xfrm>
            <a:prstGeom prst="wedgeRoundRectCallout">
              <a:avLst>
                <a:gd name="adj1" fmla="val -9243"/>
                <a:gd name="adj2" fmla="val 57872"/>
                <a:gd name="adj3" fmla="val 16667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8FAAE1C-46F6-506F-AF0D-A344B0D4E647}"/>
                </a:ext>
              </a:extLst>
            </p:cNvPr>
            <p:cNvSpPr txBox="1"/>
            <p:nvPr/>
          </p:nvSpPr>
          <p:spPr>
            <a:xfrm>
              <a:off x="6704836" y="4887380"/>
              <a:ext cx="5011676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GB" sz="2000" b="1" dirty="0">
                  <a:solidFill>
                    <a:schemeClr val="bg1"/>
                  </a:solidFill>
                </a:rPr>
                <a:t>“…feels criminal to even move in silent study. Ideal would be having an amount of noise but not obnoxious people talking really loudly.”</a:t>
              </a: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7242F33-D943-9A02-1EF7-752B2DCE7DE1}"/>
                </a:ext>
              </a:extLst>
            </p:cNvPr>
            <p:cNvSpPr/>
            <p:nvPr/>
          </p:nvSpPr>
          <p:spPr>
            <a:xfrm>
              <a:off x="6704836" y="4476601"/>
              <a:ext cx="696410" cy="527284"/>
            </a:xfrm>
            <a:custGeom>
              <a:avLst/>
              <a:gdLst>
                <a:gd name="connsiteX0" fmla="*/ 646514 w 696410"/>
                <a:gd name="connsiteY0" fmla="*/ 0 h 527284"/>
                <a:gd name="connsiteX1" fmla="*/ 674266 w 696410"/>
                <a:gd name="connsiteY1" fmla="*/ 1542 h 527284"/>
                <a:gd name="connsiteX2" fmla="*/ 690711 w 696410"/>
                <a:gd name="connsiteY2" fmla="*/ 6681 h 527284"/>
                <a:gd name="connsiteX3" fmla="*/ 696364 w 696410"/>
                <a:gd name="connsiteY3" fmla="*/ 16446 h 527284"/>
                <a:gd name="connsiteX4" fmla="*/ 691739 w 696410"/>
                <a:gd name="connsiteY4" fmla="*/ 30836 h 527284"/>
                <a:gd name="connsiteX5" fmla="*/ 557092 w 696410"/>
                <a:gd name="connsiteY5" fmla="*/ 313493 h 527284"/>
                <a:gd name="connsiteX6" fmla="*/ 557092 w 696410"/>
                <a:gd name="connsiteY6" fmla="*/ 443001 h 527284"/>
                <a:gd name="connsiteX7" fmla="*/ 551438 w 696410"/>
                <a:gd name="connsiteY7" fmla="*/ 486171 h 527284"/>
                <a:gd name="connsiteX8" fmla="*/ 533965 w 696410"/>
                <a:gd name="connsiteY8" fmla="*/ 511867 h 527284"/>
                <a:gd name="connsiteX9" fmla="*/ 504158 w 696410"/>
                <a:gd name="connsiteY9" fmla="*/ 524201 h 527284"/>
                <a:gd name="connsiteX10" fmla="*/ 461502 w 696410"/>
                <a:gd name="connsiteY10" fmla="*/ 527284 h 527284"/>
                <a:gd name="connsiteX11" fmla="*/ 419360 w 696410"/>
                <a:gd name="connsiteY11" fmla="*/ 524201 h 527284"/>
                <a:gd name="connsiteX12" fmla="*/ 390581 w 696410"/>
                <a:gd name="connsiteY12" fmla="*/ 511867 h 527284"/>
                <a:gd name="connsiteX13" fmla="*/ 373621 w 696410"/>
                <a:gd name="connsiteY13" fmla="*/ 486171 h 527284"/>
                <a:gd name="connsiteX14" fmla="*/ 367968 w 696410"/>
                <a:gd name="connsiteY14" fmla="*/ 443001 h 527284"/>
                <a:gd name="connsiteX15" fmla="*/ 371052 w 696410"/>
                <a:gd name="connsiteY15" fmla="*/ 385956 h 527284"/>
                <a:gd name="connsiteX16" fmla="*/ 380816 w 696410"/>
                <a:gd name="connsiteY16" fmla="*/ 336105 h 527284"/>
                <a:gd name="connsiteX17" fmla="*/ 399318 w 696410"/>
                <a:gd name="connsiteY17" fmla="*/ 289338 h 527284"/>
                <a:gd name="connsiteX18" fmla="*/ 427583 w 696410"/>
                <a:gd name="connsiteY18" fmla="*/ 240516 h 527284"/>
                <a:gd name="connsiteX19" fmla="*/ 566342 w 696410"/>
                <a:gd name="connsiteY19" fmla="*/ 29808 h 527284"/>
                <a:gd name="connsiteX20" fmla="*/ 577648 w 696410"/>
                <a:gd name="connsiteY20" fmla="*/ 16446 h 527284"/>
                <a:gd name="connsiteX21" fmla="*/ 593066 w 696410"/>
                <a:gd name="connsiteY21" fmla="*/ 7709 h 527284"/>
                <a:gd name="connsiteX22" fmla="*/ 615165 w 696410"/>
                <a:gd name="connsiteY22" fmla="*/ 2056 h 527284"/>
                <a:gd name="connsiteX23" fmla="*/ 646514 w 696410"/>
                <a:gd name="connsiteY23" fmla="*/ 0 h 527284"/>
                <a:gd name="connsiteX24" fmla="*/ 278546 w 696410"/>
                <a:gd name="connsiteY24" fmla="*/ 0 h 527284"/>
                <a:gd name="connsiteX25" fmla="*/ 305784 w 696410"/>
                <a:gd name="connsiteY25" fmla="*/ 1542 h 527284"/>
                <a:gd name="connsiteX26" fmla="*/ 322229 w 696410"/>
                <a:gd name="connsiteY26" fmla="*/ 6681 h 527284"/>
                <a:gd name="connsiteX27" fmla="*/ 327882 w 696410"/>
                <a:gd name="connsiteY27" fmla="*/ 16446 h 527284"/>
                <a:gd name="connsiteX28" fmla="*/ 323771 w 696410"/>
                <a:gd name="connsiteY28" fmla="*/ 30836 h 527284"/>
                <a:gd name="connsiteX29" fmla="*/ 189123 w 696410"/>
                <a:gd name="connsiteY29" fmla="*/ 313493 h 527284"/>
                <a:gd name="connsiteX30" fmla="*/ 189123 w 696410"/>
                <a:gd name="connsiteY30" fmla="*/ 443001 h 527284"/>
                <a:gd name="connsiteX31" fmla="*/ 183470 w 696410"/>
                <a:gd name="connsiteY31" fmla="*/ 486171 h 527284"/>
                <a:gd name="connsiteX32" fmla="*/ 165997 w 696410"/>
                <a:gd name="connsiteY32" fmla="*/ 511867 h 527284"/>
                <a:gd name="connsiteX33" fmla="*/ 136189 w 696410"/>
                <a:gd name="connsiteY33" fmla="*/ 524201 h 527284"/>
                <a:gd name="connsiteX34" fmla="*/ 93534 w 696410"/>
                <a:gd name="connsiteY34" fmla="*/ 527284 h 527284"/>
                <a:gd name="connsiteX35" fmla="*/ 51392 w 696410"/>
                <a:gd name="connsiteY35" fmla="*/ 524201 h 527284"/>
                <a:gd name="connsiteX36" fmla="*/ 22613 w 696410"/>
                <a:gd name="connsiteY36" fmla="*/ 511867 h 527284"/>
                <a:gd name="connsiteX37" fmla="*/ 5653 w 696410"/>
                <a:gd name="connsiteY37" fmla="*/ 486171 h 527284"/>
                <a:gd name="connsiteX38" fmla="*/ 0 w 696410"/>
                <a:gd name="connsiteY38" fmla="*/ 443001 h 527284"/>
                <a:gd name="connsiteX39" fmla="*/ 3084 w 696410"/>
                <a:gd name="connsiteY39" fmla="*/ 385956 h 527284"/>
                <a:gd name="connsiteX40" fmla="*/ 12848 w 696410"/>
                <a:gd name="connsiteY40" fmla="*/ 336105 h 527284"/>
                <a:gd name="connsiteX41" fmla="*/ 31349 w 696410"/>
                <a:gd name="connsiteY41" fmla="*/ 289338 h 527284"/>
                <a:gd name="connsiteX42" fmla="*/ 59615 w 696410"/>
                <a:gd name="connsiteY42" fmla="*/ 240516 h 527284"/>
                <a:gd name="connsiteX43" fmla="*/ 198374 w 696410"/>
                <a:gd name="connsiteY43" fmla="*/ 29808 h 527284"/>
                <a:gd name="connsiteX44" fmla="*/ 209680 w 696410"/>
                <a:gd name="connsiteY44" fmla="*/ 16446 h 527284"/>
                <a:gd name="connsiteX45" fmla="*/ 225098 w 696410"/>
                <a:gd name="connsiteY45" fmla="*/ 7709 h 527284"/>
                <a:gd name="connsiteX46" fmla="*/ 247197 w 696410"/>
                <a:gd name="connsiteY46" fmla="*/ 2056 h 527284"/>
                <a:gd name="connsiteX47" fmla="*/ 278546 w 696410"/>
                <a:gd name="connsiteY47" fmla="*/ 0 h 527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96410" h="527284">
                  <a:moveTo>
                    <a:pt x="646514" y="0"/>
                  </a:moveTo>
                  <a:cubicBezTo>
                    <a:pt x="657478" y="0"/>
                    <a:pt x="666728" y="514"/>
                    <a:pt x="674266" y="1542"/>
                  </a:cubicBezTo>
                  <a:cubicBezTo>
                    <a:pt x="681803" y="2570"/>
                    <a:pt x="687285" y="4283"/>
                    <a:pt x="690711" y="6681"/>
                  </a:cubicBezTo>
                  <a:cubicBezTo>
                    <a:pt x="694137" y="9080"/>
                    <a:pt x="696022" y="12334"/>
                    <a:pt x="696364" y="16446"/>
                  </a:cubicBezTo>
                  <a:cubicBezTo>
                    <a:pt x="696707" y="20557"/>
                    <a:pt x="695165" y="25354"/>
                    <a:pt x="691739" y="30836"/>
                  </a:cubicBezTo>
                  <a:lnTo>
                    <a:pt x="557092" y="313493"/>
                  </a:lnTo>
                  <a:lnTo>
                    <a:pt x="557092" y="443001"/>
                  </a:lnTo>
                  <a:cubicBezTo>
                    <a:pt x="557092" y="460817"/>
                    <a:pt x="555207" y="475207"/>
                    <a:pt x="551438" y="486171"/>
                  </a:cubicBezTo>
                  <a:cubicBezTo>
                    <a:pt x="547670" y="497134"/>
                    <a:pt x="541845" y="505700"/>
                    <a:pt x="533965" y="511867"/>
                  </a:cubicBezTo>
                  <a:cubicBezTo>
                    <a:pt x="526085" y="518034"/>
                    <a:pt x="516149" y="522145"/>
                    <a:pt x="504158" y="524201"/>
                  </a:cubicBezTo>
                  <a:cubicBezTo>
                    <a:pt x="492166" y="526257"/>
                    <a:pt x="477948" y="527284"/>
                    <a:pt x="461502" y="527284"/>
                  </a:cubicBezTo>
                  <a:cubicBezTo>
                    <a:pt x="445057" y="527284"/>
                    <a:pt x="431009" y="526257"/>
                    <a:pt x="419360" y="524201"/>
                  </a:cubicBezTo>
                  <a:cubicBezTo>
                    <a:pt x="407712" y="522145"/>
                    <a:pt x="398118" y="518034"/>
                    <a:pt x="390581" y="511867"/>
                  </a:cubicBezTo>
                  <a:cubicBezTo>
                    <a:pt x="383043" y="505700"/>
                    <a:pt x="377390" y="497134"/>
                    <a:pt x="373621" y="486171"/>
                  </a:cubicBezTo>
                  <a:cubicBezTo>
                    <a:pt x="369853" y="475207"/>
                    <a:pt x="367968" y="460817"/>
                    <a:pt x="367968" y="443001"/>
                  </a:cubicBezTo>
                  <a:cubicBezTo>
                    <a:pt x="367968" y="422444"/>
                    <a:pt x="368996" y="403429"/>
                    <a:pt x="371052" y="385956"/>
                  </a:cubicBezTo>
                  <a:cubicBezTo>
                    <a:pt x="373107" y="368482"/>
                    <a:pt x="376362" y="351866"/>
                    <a:pt x="380816" y="336105"/>
                  </a:cubicBezTo>
                  <a:cubicBezTo>
                    <a:pt x="385270" y="320345"/>
                    <a:pt x="391437" y="304756"/>
                    <a:pt x="399318" y="289338"/>
                  </a:cubicBezTo>
                  <a:cubicBezTo>
                    <a:pt x="407198" y="273921"/>
                    <a:pt x="416620" y="257647"/>
                    <a:pt x="427583" y="240516"/>
                  </a:cubicBezTo>
                  <a:lnTo>
                    <a:pt x="566342" y="29808"/>
                  </a:lnTo>
                  <a:cubicBezTo>
                    <a:pt x="569768" y="24326"/>
                    <a:pt x="573537" y="19872"/>
                    <a:pt x="577648" y="16446"/>
                  </a:cubicBezTo>
                  <a:cubicBezTo>
                    <a:pt x="581760" y="13019"/>
                    <a:pt x="586899" y="10107"/>
                    <a:pt x="593066" y="7709"/>
                  </a:cubicBezTo>
                  <a:cubicBezTo>
                    <a:pt x="599233" y="5311"/>
                    <a:pt x="606599" y="3426"/>
                    <a:pt x="615165" y="2056"/>
                  </a:cubicBezTo>
                  <a:cubicBezTo>
                    <a:pt x="623730" y="685"/>
                    <a:pt x="634180" y="0"/>
                    <a:pt x="646514" y="0"/>
                  </a:cubicBezTo>
                  <a:close/>
                  <a:moveTo>
                    <a:pt x="278546" y="0"/>
                  </a:moveTo>
                  <a:cubicBezTo>
                    <a:pt x="289509" y="0"/>
                    <a:pt x="298589" y="514"/>
                    <a:pt x="305784" y="1542"/>
                  </a:cubicBezTo>
                  <a:cubicBezTo>
                    <a:pt x="312979" y="2570"/>
                    <a:pt x="318460" y="4283"/>
                    <a:pt x="322229" y="6681"/>
                  </a:cubicBezTo>
                  <a:cubicBezTo>
                    <a:pt x="325998" y="9080"/>
                    <a:pt x="327882" y="12334"/>
                    <a:pt x="327882" y="16446"/>
                  </a:cubicBezTo>
                  <a:cubicBezTo>
                    <a:pt x="327882" y="20557"/>
                    <a:pt x="326512" y="25354"/>
                    <a:pt x="323771" y="30836"/>
                  </a:cubicBezTo>
                  <a:lnTo>
                    <a:pt x="189123" y="313493"/>
                  </a:lnTo>
                  <a:lnTo>
                    <a:pt x="189123" y="443001"/>
                  </a:lnTo>
                  <a:cubicBezTo>
                    <a:pt x="189123" y="460817"/>
                    <a:pt x="187239" y="475207"/>
                    <a:pt x="183470" y="486171"/>
                  </a:cubicBezTo>
                  <a:cubicBezTo>
                    <a:pt x="179701" y="497134"/>
                    <a:pt x="173877" y="505700"/>
                    <a:pt x="165997" y="511867"/>
                  </a:cubicBezTo>
                  <a:cubicBezTo>
                    <a:pt x="158117" y="518034"/>
                    <a:pt x="148181" y="522145"/>
                    <a:pt x="136189" y="524201"/>
                  </a:cubicBezTo>
                  <a:cubicBezTo>
                    <a:pt x="124198" y="526257"/>
                    <a:pt x="109979" y="527284"/>
                    <a:pt x="93534" y="527284"/>
                  </a:cubicBezTo>
                  <a:cubicBezTo>
                    <a:pt x="77088" y="527284"/>
                    <a:pt x="63041" y="526257"/>
                    <a:pt x="51392" y="524201"/>
                  </a:cubicBezTo>
                  <a:cubicBezTo>
                    <a:pt x="39743" y="522145"/>
                    <a:pt x="30150" y="518034"/>
                    <a:pt x="22613" y="511867"/>
                  </a:cubicBezTo>
                  <a:cubicBezTo>
                    <a:pt x="15075" y="505700"/>
                    <a:pt x="9422" y="497134"/>
                    <a:pt x="5653" y="486171"/>
                  </a:cubicBezTo>
                  <a:cubicBezTo>
                    <a:pt x="1884" y="475207"/>
                    <a:pt x="0" y="460817"/>
                    <a:pt x="0" y="443001"/>
                  </a:cubicBezTo>
                  <a:cubicBezTo>
                    <a:pt x="0" y="422444"/>
                    <a:pt x="1028" y="403429"/>
                    <a:pt x="3084" y="385956"/>
                  </a:cubicBezTo>
                  <a:cubicBezTo>
                    <a:pt x="5139" y="368482"/>
                    <a:pt x="8394" y="351866"/>
                    <a:pt x="12848" y="336105"/>
                  </a:cubicBezTo>
                  <a:cubicBezTo>
                    <a:pt x="17302" y="320345"/>
                    <a:pt x="23469" y="304756"/>
                    <a:pt x="31349" y="289338"/>
                  </a:cubicBezTo>
                  <a:cubicBezTo>
                    <a:pt x="39229" y="273921"/>
                    <a:pt x="48651" y="257647"/>
                    <a:pt x="59615" y="240516"/>
                  </a:cubicBezTo>
                  <a:lnTo>
                    <a:pt x="198374" y="29808"/>
                  </a:lnTo>
                  <a:cubicBezTo>
                    <a:pt x="201800" y="24326"/>
                    <a:pt x="205569" y="19872"/>
                    <a:pt x="209680" y="16446"/>
                  </a:cubicBezTo>
                  <a:cubicBezTo>
                    <a:pt x="213792" y="13019"/>
                    <a:pt x="218931" y="10107"/>
                    <a:pt x="225098" y="7709"/>
                  </a:cubicBezTo>
                  <a:cubicBezTo>
                    <a:pt x="231265" y="5311"/>
                    <a:pt x="238631" y="3426"/>
                    <a:pt x="247197" y="2056"/>
                  </a:cubicBezTo>
                  <a:cubicBezTo>
                    <a:pt x="255762" y="685"/>
                    <a:pt x="266212" y="0"/>
                    <a:pt x="278546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278883E-60E3-000E-502E-FCAAC06026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09859" y="4654217"/>
            <a:ext cx="5621875" cy="1896010"/>
            <a:chOff x="644057" y="4645413"/>
            <a:chExt cx="5621875" cy="1896010"/>
          </a:xfrm>
        </p:grpSpPr>
        <p:sp>
          <p:nvSpPr>
            <p:cNvPr id="20" name="Speech Bubble: Rectangle with Corners Rounded 19">
              <a:extLst>
                <a:ext uri="{FF2B5EF4-FFF2-40B4-BE49-F238E27FC236}">
                  <a16:creationId xmlns:a16="http://schemas.microsoft.com/office/drawing/2014/main" id="{CB09FAD4-60FF-8EA7-F0BC-15A7BBD425D0}"/>
                </a:ext>
              </a:extLst>
            </p:cNvPr>
            <p:cNvSpPr/>
            <p:nvPr/>
          </p:nvSpPr>
          <p:spPr>
            <a:xfrm>
              <a:off x="644057" y="4941048"/>
              <a:ext cx="5621875" cy="1600375"/>
            </a:xfrm>
            <a:prstGeom prst="wedgeRoundRectCallout">
              <a:avLst>
                <a:gd name="adj1" fmla="val -9243"/>
                <a:gd name="adj2" fmla="val 57872"/>
                <a:gd name="adj3" fmla="val 16667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2FF4112-D3D8-59C6-ABFD-C132A0FCD68E}"/>
                </a:ext>
              </a:extLst>
            </p:cNvPr>
            <p:cNvSpPr txBox="1"/>
            <p:nvPr/>
          </p:nvSpPr>
          <p:spPr>
            <a:xfrm>
              <a:off x="1033440" y="5300322"/>
              <a:ext cx="4843107" cy="70788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GB" sz="2000" b="1" dirty="0">
                  <a:solidFill>
                    <a:schemeClr val="bg1"/>
                  </a:solidFill>
                </a:rPr>
                <a:t>“On Librarysearch, I often find it a bit hard to find exactly what I’m looking for.” </a:t>
              </a: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901C65-87CD-D6B3-804E-C1EC2A181B07}"/>
                </a:ext>
              </a:extLst>
            </p:cNvPr>
            <p:cNvSpPr/>
            <p:nvPr/>
          </p:nvSpPr>
          <p:spPr>
            <a:xfrm>
              <a:off x="1033440" y="4645413"/>
              <a:ext cx="696410" cy="527284"/>
            </a:xfrm>
            <a:custGeom>
              <a:avLst/>
              <a:gdLst>
                <a:gd name="connsiteX0" fmla="*/ 646514 w 696410"/>
                <a:gd name="connsiteY0" fmla="*/ 0 h 527284"/>
                <a:gd name="connsiteX1" fmla="*/ 674266 w 696410"/>
                <a:gd name="connsiteY1" fmla="*/ 1542 h 527284"/>
                <a:gd name="connsiteX2" fmla="*/ 690711 w 696410"/>
                <a:gd name="connsiteY2" fmla="*/ 6681 h 527284"/>
                <a:gd name="connsiteX3" fmla="*/ 696364 w 696410"/>
                <a:gd name="connsiteY3" fmla="*/ 16446 h 527284"/>
                <a:gd name="connsiteX4" fmla="*/ 691739 w 696410"/>
                <a:gd name="connsiteY4" fmla="*/ 30836 h 527284"/>
                <a:gd name="connsiteX5" fmla="*/ 557092 w 696410"/>
                <a:gd name="connsiteY5" fmla="*/ 313493 h 527284"/>
                <a:gd name="connsiteX6" fmla="*/ 557092 w 696410"/>
                <a:gd name="connsiteY6" fmla="*/ 443001 h 527284"/>
                <a:gd name="connsiteX7" fmla="*/ 551438 w 696410"/>
                <a:gd name="connsiteY7" fmla="*/ 486171 h 527284"/>
                <a:gd name="connsiteX8" fmla="*/ 533965 w 696410"/>
                <a:gd name="connsiteY8" fmla="*/ 511867 h 527284"/>
                <a:gd name="connsiteX9" fmla="*/ 504158 w 696410"/>
                <a:gd name="connsiteY9" fmla="*/ 524201 h 527284"/>
                <a:gd name="connsiteX10" fmla="*/ 461502 w 696410"/>
                <a:gd name="connsiteY10" fmla="*/ 527284 h 527284"/>
                <a:gd name="connsiteX11" fmla="*/ 419360 w 696410"/>
                <a:gd name="connsiteY11" fmla="*/ 524201 h 527284"/>
                <a:gd name="connsiteX12" fmla="*/ 390581 w 696410"/>
                <a:gd name="connsiteY12" fmla="*/ 511867 h 527284"/>
                <a:gd name="connsiteX13" fmla="*/ 373621 w 696410"/>
                <a:gd name="connsiteY13" fmla="*/ 486171 h 527284"/>
                <a:gd name="connsiteX14" fmla="*/ 367968 w 696410"/>
                <a:gd name="connsiteY14" fmla="*/ 443001 h 527284"/>
                <a:gd name="connsiteX15" fmla="*/ 371052 w 696410"/>
                <a:gd name="connsiteY15" fmla="*/ 385956 h 527284"/>
                <a:gd name="connsiteX16" fmla="*/ 380816 w 696410"/>
                <a:gd name="connsiteY16" fmla="*/ 336105 h 527284"/>
                <a:gd name="connsiteX17" fmla="*/ 399318 w 696410"/>
                <a:gd name="connsiteY17" fmla="*/ 289338 h 527284"/>
                <a:gd name="connsiteX18" fmla="*/ 427583 w 696410"/>
                <a:gd name="connsiteY18" fmla="*/ 240516 h 527284"/>
                <a:gd name="connsiteX19" fmla="*/ 566342 w 696410"/>
                <a:gd name="connsiteY19" fmla="*/ 29808 h 527284"/>
                <a:gd name="connsiteX20" fmla="*/ 577648 w 696410"/>
                <a:gd name="connsiteY20" fmla="*/ 16446 h 527284"/>
                <a:gd name="connsiteX21" fmla="*/ 593066 w 696410"/>
                <a:gd name="connsiteY21" fmla="*/ 7709 h 527284"/>
                <a:gd name="connsiteX22" fmla="*/ 615165 w 696410"/>
                <a:gd name="connsiteY22" fmla="*/ 2056 h 527284"/>
                <a:gd name="connsiteX23" fmla="*/ 646514 w 696410"/>
                <a:gd name="connsiteY23" fmla="*/ 0 h 527284"/>
                <a:gd name="connsiteX24" fmla="*/ 278546 w 696410"/>
                <a:gd name="connsiteY24" fmla="*/ 0 h 527284"/>
                <a:gd name="connsiteX25" fmla="*/ 305784 w 696410"/>
                <a:gd name="connsiteY25" fmla="*/ 1542 h 527284"/>
                <a:gd name="connsiteX26" fmla="*/ 322229 w 696410"/>
                <a:gd name="connsiteY26" fmla="*/ 6681 h 527284"/>
                <a:gd name="connsiteX27" fmla="*/ 327882 w 696410"/>
                <a:gd name="connsiteY27" fmla="*/ 16446 h 527284"/>
                <a:gd name="connsiteX28" fmla="*/ 323771 w 696410"/>
                <a:gd name="connsiteY28" fmla="*/ 30836 h 527284"/>
                <a:gd name="connsiteX29" fmla="*/ 189123 w 696410"/>
                <a:gd name="connsiteY29" fmla="*/ 313493 h 527284"/>
                <a:gd name="connsiteX30" fmla="*/ 189123 w 696410"/>
                <a:gd name="connsiteY30" fmla="*/ 443001 h 527284"/>
                <a:gd name="connsiteX31" fmla="*/ 183470 w 696410"/>
                <a:gd name="connsiteY31" fmla="*/ 486171 h 527284"/>
                <a:gd name="connsiteX32" fmla="*/ 165997 w 696410"/>
                <a:gd name="connsiteY32" fmla="*/ 511867 h 527284"/>
                <a:gd name="connsiteX33" fmla="*/ 136189 w 696410"/>
                <a:gd name="connsiteY33" fmla="*/ 524201 h 527284"/>
                <a:gd name="connsiteX34" fmla="*/ 93534 w 696410"/>
                <a:gd name="connsiteY34" fmla="*/ 527284 h 527284"/>
                <a:gd name="connsiteX35" fmla="*/ 51392 w 696410"/>
                <a:gd name="connsiteY35" fmla="*/ 524201 h 527284"/>
                <a:gd name="connsiteX36" fmla="*/ 22613 w 696410"/>
                <a:gd name="connsiteY36" fmla="*/ 511867 h 527284"/>
                <a:gd name="connsiteX37" fmla="*/ 5653 w 696410"/>
                <a:gd name="connsiteY37" fmla="*/ 486171 h 527284"/>
                <a:gd name="connsiteX38" fmla="*/ 0 w 696410"/>
                <a:gd name="connsiteY38" fmla="*/ 443001 h 527284"/>
                <a:gd name="connsiteX39" fmla="*/ 3084 w 696410"/>
                <a:gd name="connsiteY39" fmla="*/ 385956 h 527284"/>
                <a:gd name="connsiteX40" fmla="*/ 12848 w 696410"/>
                <a:gd name="connsiteY40" fmla="*/ 336105 h 527284"/>
                <a:gd name="connsiteX41" fmla="*/ 31349 w 696410"/>
                <a:gd name="connsiteY41" fmla="*/ 289338 h 527284"/>
                <a:gd name="connsiteX42" fmla="*/ 59615 w 696410"/>
                <a:gd name="connsiteY42" fmla="*/ 240516 h 527284"/>
                <a:gd name="connsiteX43" fmla="*/ 198374 w 696410"/>
                <a:gd name="connsiteY43" fmla="*/ 29808 h 527284"/>
                <a:gd name="connsiteX44" fmla="*/ 209680 w 696410"/>
                <a:gd name="connsiteY44" fmla="*/ 16446 h 527284"/>
                <a:gd name="connsiteX45" fmla="*/ 225098 w 696410"/>
                <a:gd name="connsiteY45" fmla="*/ 7709 h 527284"/>
                <a:gd name="connsiteX46" fmla="*/ 247197 w 696410"/>
                <a:gd name="connsiteY46" fmla="*/ 2056 h 527284"/>
                <a:gd name="connsiteX47" fmla="*/ 278546 w 696410"/>
                <a:gd name="connsiteY47" fmla="*/ 0 h 527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96410" h="527284">
                  <a:moveTo>
                    <a:pt x="646514" y="0"/>
                  </a:moveTo>
                  <a:cubicBezTo>
                    <a:pt x="657478" y="0"/>
                    <a:pt x="666728" y="514"/>
                    <a:pt x="674266" y="1542"/>
                  </a:cubicBezTo>
                  <a:cubicBezTo>
                    <a:pt x="681803" y="2570"/>
                    <a:pt x="687285" y="4283"/>
                    <a:pt x="690711" y="6681"/>
                  </a:cubicBezTo>
                  <a:cubicBezTo>
                    <a:pt x="694137" y="9080"/>
                    <a:pt x="696022" y="12334"/>
                    <a:pt x="696364" y="16446"/>
                  </a:cubicBezTo>
                  <a:cubicBezTo>
                    <a:pt x="696707" y="20557"/>
                    <a:pt x="695165" y="25354"/>
                    <a:pt x="691739" y="30836"/>
                  </a:cubicBezTo>
                  <a:lnTo>
                    <a:pt x="557092" y="313493"/>
                  </a:lnTo>
                  <a:lnTo>
                    <a:pt x="557092" y="443001"/>
                  </a:lnTo>
                  <a:cubicBezTo>
                    <a:pt x="557092" y="460817"/>
                    <a:pt x="555207" y="475207"/>
                    <a:pt x="551438" y="486171"/>
                  </a:cubicBezTo>
                  <a:cubicBezTo>
                    <a:pt x="547670" y="497134"/>
                    <a:pt x="541845" y="505700"/>
                    <a:pt x="533965" y="511867"/>
                  </a:cubicBezTo>
                  <a:cubicBezTo>
                    <a:pt x="526085" y="518034"/>
                    <a:pt x="516149" y="522145"/>
                    <a:pt x="504158" y="524201"/>
                  </a:cubicBezTo>
                  <a:cubicBezTo>
                    <a:pt x="492166" y="526257"/>
                    <a:pt x="477948" y="527284"/>
                    <a:pt x="461502" y="527284"/>
                  </a:cubicBezTo>
                  <a:cubicBezTo>
                    <a:pt x="445057" y="527284"/>
                    <a:pt x="431009" y="526257"/>
                    <a:pt x="419360" y="524201"/>
                  </a:cubicBezTo>
                  <a:cubicBezTo>
                    <a:pt x="407712" y="522145"/>
                    <a:pt x="398118" y="518034"/>
                    <a:pt x="390581" y="511867"/>
                  </a:cubicBezTo>
                  <a:cubicBezTo>
                    <a:pt x="383043" y="505700"/>
                    <a:pt x="377390" y="497134"/>
                    <a:pt x="373621" y="486171"/>
                  </a:cubicBezTo>
                  <a:cubicBezTo>
                    <a:pt x="369853" y="475207"/>
                    <a:pt x="367968" y="460817"/>
                    <a:pt x="367968" y="443001"/>
                  </a:cubicBezTo>
                  <a:cubicBezTo>
                    <a:pt x="367968" y="422444"/>
                    <a:pt x="368996" y="403429"/>
                    <a:pt x="371052" y="385956"/>
                  </a:cubicBezTo>
                  <a:cubicBezTo>
                    <a:pt x="373107" y="368482"/>
                    <a:pt x="376362" y="351866"/>
                    <a:pt x="380816" y="336105"/>
                  </a:cubicBezTo>
                  <a:cubicBezTo>
                    <a:pt x="385270" y="320345"/>
                    <a:pt x="391437" y="304756"/>
                    <a:pt x="399318" y="289338"/>
                  </a:cubicBezTo>
                  <a:cubicBezTo>
                    <a:pt x="407198" y="273921"/>
                    <a:pt x="416620" y="257647"/>
                    <a:pt x="427583" y="240516"/>
                  </a:cubicBezTo>
                  <a:lnTo>
                    <a:pt x="566342" y="29808"/>
                  </a:lnTo>
                  <a:cubicBezTo>
                    <a:pt x="569768" y="24326"/>
                    <a:pt x="573537" y="19872"/>
                    <a:pt x="577648" y="16446"/>
                  </a:cubicBezTo>
                  <a:cubicBezTo>
                    <a:pt x="581760" y="13019"/>
                    <a:pt x="586899" y="10107"/>
                    <a:pt x="593066" y="7709"/>
                  </a:cubicBezTo>
                  <a:cubicBezTo>
                    <a:pt x="599233" y="5311"/>
                    <a:pt x="606599" y="3426"/>
                    <a:pt x="615165" y="2056"/>
                  </a:cubicBezTo>
                  <a:cubicBezTo>
                    <a:pt x="623730" y="685"/>
                    <a:pt x="634180" y="0"/>
                    <a:pt x="646514" y="0"/>
                  </a:cubicBezTo>
                  <a:close/>
                  <a:moveTo>
                    <a:pt x="278546" y="0"/>
                  </a:moveTo>
                  <a:cubicBezTo>
                    <a:pt x="289509" y="0"/>
                    <a:pt x="298589" y="514"/>
                    <a:pt x="305784" y="1542"/>
                  </a:cubicBezTo>
                  <a:cubicBezTo>
                    <a:pt x="312979" y="2570"/>
                    <a:pt x="318460" y="4283"/>
                    <a:pt x="322229" y="6681"/>
                  </a:cubicBezTo>
                  <a:cubicBezTo>
                    <a:pt x="325998" y="9080"/>
                    <a:pt x="327882" y="12334"/>
                    <a:pt x="327882" y="16446"/>
                  </a:cubicBezTo>
                  <a:cubicBezTo>
                    <a:pt x="327882" y="20557"/>
                    <a:pt x="326512" y="25354"/>
                    <a:pt x="323771" y="30836"/>
                  </a:cubicBezTo>
                  <a:lnTo>
                    <a:pt x="189123" y="313493"/>
                  </a:lnTo>
                  <a:lnTo>
                    <a:pt x="189123" y="443001"/>
                  </a:lnTo>
                  <a:cubicBezTo>
                    <a:pt x="189123" y="460817"/>
                    <a:pt x="187239" y="475207"/>
                    <a:pt x="183470" y="486171"/>
                  </a:cubicBezTo>
                  <a:cubicBezTo>
                    <a:pt x="179701" y="497134"/>
                    <a:pt x="173877" y="505700"/>
                    <a:pt x="165997" y="511867"/>
                  </a:cubicBezTo>
                  <a:cubicBezTo>
                    <a:pt x="158117" y="518034"/>
                    <a:pt x="148181" y="522145"/>
                    <a:pt x="136189" y="524201"/>
                  </a:cubicBezTo>
                  <a:cubicBezTo>
                    <a:pt x="124198" y="526257"/>
                    <a:pt x="109979" y="527284"/>
                    <a:pt x="93534" y="527284"/>
                  </a:cubicBezTo>
                  <a:cubicBezTo>
                    <a:pt x="77088" y="527284"/>
                    <a:pt x="63041" y="526257"/>
                    <a:pt x="51392" y="524201"/>
                  </a:cubicBezTo>
                  <a:cubicBezTo>
                    <a:pt x="39743" y="522145"/>
                    <a:pt x="30150" y="518034"/>
                    <a:pt x="22613" y="511867"/>
                  </a:cubicBezTo>
                  <a:cubicBezTo>
                    <a:pt x="15075" y="505700"/>
                    <a:pt x="9422" y="497134"/>
                    <a:pt x="5653" y="486171"/>
                  </a:cubicBezTo>
                  <a:cubicBezTo>
                    <a:pt x="1884" y="475207"/>
                    <a:pt x="0" y="460817"/>
                    <a:pt x="0" y="443001"/>
                  </a:cubicBezTo>
                  <a:cubicBezTo>
                    <a:pt x="0" y="422444"/>
                    <a:pt x="1028" y="403429"/>
                    <a:pt x="3084" y="385956"/>
                  </a:cubicBezTo>
                  <a:cubicBezTo>
                    <a:pt x="5139" y="368482"/>
                    <a:pt x="8394" y="351866"/>
                    <a:pt x="12848" y="336105"/>
                  </a:cubicBezTo>
                  <a:cubicBezTo>
                    <a:pt x="17302" y="320345"/>
                    <a:pt x="23469" y="304756"/>
                    <a:pt x="31349" y="289338"/>
                  </a:cubicBezTo>
                  <a:cubicBezTo>
                    <a:pt x="39229" y="273921"/>
                    <a:pt x="48651" y="257647"/>
                    <a:pt x="59615" y="240516"/>
                  </a:cubicBezTo>
                  <a:lnTo>
                    <a:pt x="198374" y="29808"/>
                  </a:lnTo>
                  <a:cubicBezTo>
                    <a:pt x="201800" y="24326"/>
                    <a:pt x="205569" y="19872"/>
                    <a:pt x="209680" y="16446"/>
                  </a:cubicBezTo>
                  <a:cubicBezTo>
                    <a:pt x="213792" y="13019"/>
                    <a:pt x="218931" y="10107"/>
                    <a:pt x="225098" y="7709"/>
                  </a:cubicBezTo>
                  <a:cubicBezTo>
                    <a:pt x="231265" y="5311"/>
                    <a:pt x="238631" y="3426"/>
                    <a:pt x="247197" y="2056"/>
                  </a:cubicBezTo>
                  <a:cubicBezTo>
                    <a:pt x="255762" y="685"/>
                    <a:pt x="266212" y="0"/>
                    <a:pt x="278546" y="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70391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A2B3B-3D96-31ED-4E60-2A95EC807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were the major themes we found?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A059C3-C2E9-0BE0-1C66-1FE1CBE1C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GB" sz="2200" dirty="0"/>
              <a:t>Study spaces -</a:t>
            </a:r>
            <a:endParaRPr lang="en-US" sz="2200" dirty="0"/>
          </a:p>
          <a:p>
            <a:pPr marL="493395" lvl="1">
              <a:buFont typeface="Courier New" panose="020B0604020202020204" pitchFamily="34" charset="0"/>
              <a:buChar char="o"/>
            </a:pPr>
            <a:r>
              <a:rPr lang="en-GB" sz="2200" dirty="0"/>
              <a:t>Group study too noisy and chaotic but silent study too quiet</a:t>
            </a:r>
          </a:p>
          <a:p>
            <a:pPr marL="493395" lvl="1">
              <a:buFont typeface="Courier New" panose="020B0604020202020204" pitchFamily="34" charset="0"/>
              <a:buChar char="o"/>
            </a:pPr>
            <a:r>
              <a:rPr lang="en-GB" sz="2200" dirty="0"/>
              <a:t>Preference for enclosed/not overlooked working space</a:t>
            </a:r>
          </a:p>
          <a:p>
            <a:pPr marL="493395" lvl="1">
              <a:buFont typeface="Courier New" panose="020B0604020202020204" pitchFamily="34" charset="0"/>
              <a:buChar char="o"/>
            </a:pPr>
            <a:r>
              <a:rPr lang="en-GB" sz="2200" dirty="0"/>
              <a:t>Accessible technology suite not so accessible</a:t>
            </a:r>
          </a:p>
          <a:p>
            <a:r>
              <a:rPr lang="en-GB" sz="2200" dirty="0"/>
              <a:t>Difficulties with resource discovery</a:t>
            </a:r>
          </a:p>
          <a:p>
            <a:r>
              <a:rPr lang="en-GB" sz="2200" dirty="0"/>
              <a:t>Accessibility information not always easy to locate</a:t>
            </a:r>
          </a:p>
          <a:p>
            <a:r>
              <a:rPr lang="en-GB" sz="2200" dirty="0"/>
              <a:t>Feedback went beyond library services</a:t>
            </a:r>
          </a:p>
        </p:txBody>
      </p:sp>
    </p:spTree>
    <p:extLst>
      <p:ext uri="{BB962C8B-B14F-4D97-AF65-F5344CB8AC3E}">
        <p14:creationId xmlns:p14="http://schemas.microsoft.com/office/powerpoint/2010/main" val="844660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FFFE1-80DE-5A07-C58C-1F81166CB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371601"/>
            <a:ext cx="10363200" cy="1187570"/>
          </a:xfrm>
        </p:spPr>
        <p:txBody>
          <a:bodyPr anchor="t">
            <a:normAutofit/>
          </a:bodyPr>
          <a:lstStyle/>
          <a:p>
            <a:r>
              <a:rPr lang="en-GB" dirty="0"/>
              <a:t>Working to find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1B7360-9B75-FE9F-F3A9-E4BA3C63F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849526"/>
            <a:ext cx="5105400" cy="321047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GB" sz="2200" dirty="0"/>
              <a:t>Brainstormed solutions with no limits</a:t>
            </a:r>
          </a:p>
          <a:p>
            <a:r>
              <a:rPr lang="en-GB" sz="2200" dirty="0"/>
              <a:t>Chose our favourite ideas</a:t>
            </a:r>
          </a:p>
          <a:p>
            <a:r>
              <a:rPr lang="en-GB" sz="2200" dirty="0"/>
              <a:t>Prioritised our ideas based on how easy they were to implement and how original they were</a:t>
            </a:r>
          </a:p>
        </p:txBody>
      </p:sp>
      <p:pic>
        <p:nvPicPr>
          <p:cNvPr id="5" name="Content Placeholder 4" descr="Groups of post-it notes with mixed colours on the window of the library staff meeting room.">
            <a:extLst>
              <a:ext uri="{FF2B5EF4-FFF2-40B4-BE49-F238E27FC236}">
                <a16:creationId xmlns:a16="http://schemas.microsoft.com/office/drawing/2014/main" id="{F582EA85-EAF2-E2E2-AA47-45929B6129D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27945" b="16088"/>
          <a:stretch>
            <a:fillRect/>
          </a:stretch>
        </p:blipFill>
        <p:spPr>
          <a:xfrm>
            <a:off x="6172200" y="2849526"/>
            <a:ext cx="5105400" cy="32104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69388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EF959-6851-E2EE-2974-07E088579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What did we do for our students?</a:t>
            </a:r>
          </a:p>
        </p:txBody>
      </p:sp>
    </p:spTree>
    <p:extLst>
      <p:ext uri="{BB962C8B-B14F-4D97-AF65-F5344CB8AC3E}">
        <p14:creationId xmlns:p14="http://schemas.microsoft.com/office/powerpoint/2010/main" val="431218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7E558-9ADA-579A-D824-B33B93AA5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176" y="1112809"/>
            <a:ext cx="10018718" cy="1187570"/>
          </a:xfrm>
        </p:spPr>
        <p:txBody>
          <a:bodyPr anchor="t">
            <a:normAutofit/>
          </a:bodyPr>
          <a:lstStyle/>
          <a:p>
            <a:r>
              <a:rPr lang="en-GB" dirty="0"/>
              <a:t>Whisper Zone</a:t>
            </a:r>
          </a:p>
        </p:txBody>
      </p:sp>
      <p:pic>
        <p:nvPicPr>
          <p:cNvPr id="6" name="Picture 5" descr="The Whisper Zone. White desks with clear screens between them">
            <a:extLst>
              <a:ext uri="{FF2B5EF4-FFF2-40B4-BE49-F238E27FC236}">
                <a16:creationId xmlns:a16="http://schemas.microsoft.com/office/drawing/2014/main" id="{15ACDA71-E5D2-3C36-3C48-0C5352127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1108" y="1795374"/>
            <a:ext cx="4518624" cy="4722961"/>
          </a:xfrm>
          <a:prstGeom prst="rect">
            <a:avLst/>
          </a:prstGeom>
        </p:spPr>
      </p:pic>
      <p:pic>
        <p:nvPicPr>
          <p:cNvPr id="5" name="Content Placeholder 4" descr="The poster giving information about the Whisper Zone.">
            <a:extLst>
              <a:ext uri="{FF2B5EF4-FFF2-40B4-BE49-F238E27FC236}">
                <a16:creationId xmlns:a16="http://schemas.microsoft.com/office/drawing/2014/main" id="{A1172809-B87E-39FE-E40B-EE27C9701C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985473" y="1782794"/>
            <a:ext cx="3540673" cy="473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963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47B46-7D32-37D1-B0F3-F0DAFA3D7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696" y="1200913"/>
            <a:ext cx="11167872" cy="1187570"/>
          </a:xfrm>
        </p:spPr>
        <p:txBody>
          <a:bodyPr>
            <a:noAutofit/>
          </a:bodyPr>
          <a:lstStyle/>
          <a:p>
            <a:r>
              <a:rPr lang="en-GB" dirty="0"/>
              <a:t>Updating our furniture and accessible equipment</a:t>
            </a:r>
          </a:p>
        </p:txBody>
      </p:sp>
      <p:pic>
        <p:nvPicPr>
          <p:cNvPr id="5" name="Content Placeholder 4" descr="A desk with ergonomic keyboards and mice, headphones, desk fan and desk lamp">
            <a:extLst>
              <a:ext uri="{FF2B5EF4-FFF2-40B4-BE49-F238E27FC236}">
                <a16:creationId xmlns:a16="http://schemas.microsoft.com/office/drawing/2014/main" id="{61B5A383-FF83-B39C-E63B-0BA1CDF4358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20724" y="2257947"/>
            <a:ext cx="4088085" cy="4081765"/>
          </a:xfrm>
          <a:prstGeom prst="rect">
            <a:avLst/>
          </a:prstGeom>
        </p:spPr>
      </p:pic>
      <p:pic>
        <p:nvPicPr>
          <p:cNvPr id="6" name="Content Placeholder 5" descr="A single desk with a noise dampening screen around it">
            <a:extLst>
              <a:ext uri="{FF2B5EF4-FFF2-40B4-BE49-F238E27FC236}">
                <a16:creationId xmlns:a16="http://schemas.microsoft.com/office/drawing/2014/main" id="{BF612429-6AD7-396B-3B48-989E9254AC4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08809" y="2257946"/>
            <a:ext cx="3434143" cy="4081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6104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44D6A-7DC8-6E38-4905-15B50E1B5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26211"/>
            <a:ext cx="10363200" cy="1187570"/>
          </a:xfrm>
        </p:spPr>
        <p:txBody>
          <a:bodyPr/>
          <a:lstStyle/>
          <a:p>
            <a:r>
              <a:rPr lang="en-GB"/>
              <a:t>A bookable tour programme</a:t>
            </a:r>
          </a:p>
        </p:txBody>
      </p:sp>
      <p:pic>
        <p:nvPicPr>
          <p:cNvPr id="14" name="Content Placeholder 13" descr="The wonderful customer services team!">
            <a:extLst>
              <a:ext uri="{FF2B5EF4-FFF2-40B4-BE49-F238E27FC236}">
                <a16:creationId xmlns:a16="http://schemas.microsoft.com/office/drawing/2014/main" id="{5ADBD954-49AC-8DAD-3D4C-41CB73D910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1106" y="1874663"/>
            <a:ext cx="8169787" cy="471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990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8B93E-44B5-BA2D-3CF5-B03470DE6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26211"/>
            <a:ext cx="10363200" cy="1187570"/>
          </a:xfrm>
        </p:spPr>
        <p:txBody>
          <a:bodyPr/>
          <a:lstStyle/>
          <a:p>
            <a:r>
              <a:rPr lang="en-GB"/>
              <a:t>Improved accessibility information</a:t>
            </a:r>
          </a:p>
        </p:txBody>
      </p:sp>
      <p:pic>
        <p:nvPicPr>
          <p:cNvPr id="5" name="Content Placeholder 4" descr="A screenshot of the Access For All guide">
            <a:extLst>
              <a:ext uri="{FF2B5EF4-FFF2-40B4-BE49-F238E27FC236}">
                <a16:creationId xmlns:a16="http://schemas.microsoft.com/office/drawing/2014/main" id="{8B454BDC-B2A1-C683-3253-D5FF8C7688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1285" y="1965070"/>
            <a:ext cx="9776514" cy="472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5518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B46E2-CB26-DE3F-2E53-35164C461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371601"/>
            <a:ext cx="10363200" cy="1187570"/>
          </a:xfrm>
        </p:spPr>
        <p:txBody>
          <a:bodyPr anchor="t">
            <a:normAutofit/>
          </a:bodyPr>
          <a:lstStyle/>
          <a:p>
            <a:r>
              <a:rPr lang="en-GB"/>
              <a:t>Changes we couldn't make at this time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6FEDAA8-7A98-52CA-B986-0831716789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sz="2200" dirty="0">
                <a:solidFill>
                  <a:srgbClr val="000000"/>
                </a:solidFill>
                <a:latin typeface="Grandview Display"/>
                <a:ea typeface="Calibri"/>
                <a:cs typeface="Calibri"/>
              </a:rPr>
              <a:t>We couldn’t expand the ATS to a second area in the Whisper Zone due to a lack of funds</a:t>
            </a:r>
          </a:p>
          <a:p>
            <a:r>
              <a:rPr lang="en-GB" sz="2200" dirty="0">
                <a:solidFill>
                  <a:srgbClr val="000000"/>
                </a:solidFill>
                <a:latin typeface="Grandview Display"/>
                <a:ea typeface="Calibri"/>
                <a:cs typeface="Calibri"/>
              </a:rPr>
              <a:t>Some furniture and equipment for 2-person study was also out of budget </a:t>
            </a:r>
          </a:p>
          <a:p>
            <a:r>
              <a:rPr lang="en-GB" sz="2200" dirty="0">
                <a:solidFill>
                  <a:srgbClr val="000000"/>
                </a:solidFill>
                <a:latin typeface="Grandview Display"/>
                <a:ea typeface="Calibri"/>
                <a:cs typeface="Calibri"/>
              </a:rPr>
              <a:t>Technical and time issues for improving book location information/LibrarySearch maps </a:t>
            </a:r>
          </a:p>
          <a:p>
            <a:r>
              <a:rPr lang="en-GB" sz="2200" dirty="0">
                <a:solidFill>
                  <a:srgbClr val="000000"/>
                </a:solidFill>
                <a:latin typeface="Grandview Display"/>
                <a:ea typeface="Calibri"/>
                <a:cs typeface="Calibri"/>
              </a:rPr>
              <a:t>A main square for accessibility information on LibrarySearch was also not achievable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869142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D9A5C-C7C2-7DFE-5F2D-04A150996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Feedback on our project and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7BD52-80DA-39F9-7946-F3E3DF0565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849526"/>
            <a:ext cx="5340096" cy="321047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2200" dirty="0"/>
              <a:t>We have promoted our changes</a:t>
            </a:r>
          </a:p>
          <a:p>
            <a:r>
              <a:rPr lang="en-GB" sz="2200" dirty="0"/>
              <a:t>We have upcoming projects to give further feedback on these upcoming in the new year</a:t>
            </a:r>
          </a:p>
          <a:p>
            <a:r>
              <a:rPr lang="en-GB" sz="2200" dirty="0"/>
              <a:t>New equipment is well borrowed</a:t>
            </a:r>
          </a:p>
        </p:txBody>
      </p:sp>
      <p:pic>
        <p:nvPicPr>
          <p:cNvPr id="5" name="Content Placeholder 4" descr="A table with leaflets and a poster, which explain the changes we made after our accessibility project.">
            <a:extLst>
              <a:ext uri="{FF2B5EF4-FFF2-40B4-BE49-F238E27FC236}">
                <a16:creationId xmlns:a16="http://schemas.microsoft.com/office/drawing/2014/main" id="{4B36B2A9-6EE7-1A71-8214-C687A66959B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92940" y="2849526"/>
            <a:ext cx="4263919" cy="321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7446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DA983-6A90-2F03-6AEE-8215A1F22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our students told us about the project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9AC0018-CBE4-4880-B970-7607E31CC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88440" y="2163847"/>
            <a:ext cx="2340244" cy="3411610"/>
            <a:chOff x="693581" y="1540098"/>
            <a:chExt cx="2340244" cy="3411610"/>
          </a:xfrm>
          <a:solidFill>
            <a:schemeClr val="accent4">
              <a:lumMod val="75000"/>
            </a:schemeClr>
          </a:solidFill>
        </p:grpSpPr>
        <p:sp>
          <p:nvSpPr>
            <p:cNvPr id="16" name="Speech Bubble: Rectangle with Corners Rounded 15">
              <a:extLst>
                <a:ext uri="{FF2B5EF4-FFF2-40B4-BE49-F238E27FC236}">
                  <a16:creationId xmlns:a16="http://schemas.microsoft.com/office/drawing/2014/main" id="{A1F0E70F-181E-CA58-F46D-3C3E505E15A9}"/>
                </a:ext>
              </a:extLst>
            </p:cNvPr>
            <p:cNvSpPr/>
            <p:nvPr/>
          </p:nvSpPr>
          <p:spPr>
            <a:xfrm>
              <a:off x="693581" y="1689315"/>
              <a:ext cx="2340244" cy="3262393"/>
            </a:xfrm>
            <a:prstGeom prst="wedgeRoundRectCallout">
              <a:avLst>
                <a:gd name="adj1" fmla="val -9243"/>
                <a:gd name="adj2" fmla="val 57872"/>
                <a:gd name="adj3" fmla="val 16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6E5A515-94A0-C821-2DA8-68743485652E}"/>
                </a:ext>
              </a:extLst>
            </p:cNvPr>
            <p:cNvSpPr/>
            <p:nvPr/>
          </p:nvSpPr>
          <p:spPr>
            <a:xfrm>
              <a:off x="897808" y="1540098"/>
              <a:ext cx="696410" cy="527284"/>
            </a:xfrm>
            <a:custGeom>
              <a:avLst/>
              <a:gdLst>
                <a:gd name="connsiteX0" fmla="*/ 646514 w 696410"/>
                <a:gd name="connsiteY0" fmla="*/ 0 h 527284"/>
                <a:gd name="connsiteX1" fmla="*/ 674266 w 696410"/>
                <a:gd name="connsiteY1" fmla="*/ 1542 h 527284"/>
                <a:gd name="connsiteX2" fmla="*/ 690711 w 696410"/>
                <a:gd name="connsiteY2" fmla="*/ 6681 h 527284"/>
                <a:gd name="connsiteX3" fmla="*/ 696364 w 696410"/>
                <a:gd name="connsiteY3" fmla="*/ 16446 h 527284"/>
                <a:gd name="connsiteX4" fmla="*/ 691739 w 696410"/>
                <a:gd name="connsiteY4" fmla="*/ 30836 h 527284"/>
                <a:gd name="connsiteX5" fmla="*/ 557092 w 696410"/>
                <a:gd name="connsiteY5" fmla="*/ 313493 h 527284"/>
                <a:gd name="connsiteX6" fmla="*/ 557092 w 696410"/>
                <a:gd name="connsiteY6" fmla="*/ 443001 h 527284"/>
                <a:gd name="connsiteX7" fmla="*/ 551438 w 696410"/>
                <a:gd name="connsiteY7" fmla="*/ 486171 h 527284"/>
                <a:gd name="connsiteX8" fmla="*/ 533965 w 696410"/>
                <a:gd name="connsiteY8" fmla="*/ 511867 h 527284"/>
                <a:gd name="connsiteX9" fmla="*/ 504158 w 696410"/>
                <a:gd name="connsiteY9" fmla="*/ 524201 h 527284"/>
                <a:gd name="connsiteX10" fmla="*/ 461502 w 696410"/>
                <a:gd name="connsiteY10" fmla="*/ 527284 h 527284"/>
                <a:gd name="connsiteX11" fmla="*/ 419360 w 696410"/>
                <a:gd name="connsiteY11" fmla="*/ 524201 h 527284"/>
                <a:gd name="connsiteX12" fmla="*/ 390581 w 696410"/>
                <a:gd name="connsiteY12" fmla="*/ 511867 h 527284"/>
                <a:gd name="connsiteX13" fmla="*/ 373621 w 696410"/>
                <a:gd name="connsiteY13" fmla="*/ 486171 h 527284"/>
                <a:gd name="connsiteX14" fmla="*/ 367968 w 696410"/>
                <a:gd name="connsiteY14" fmla="*/ 443001 h 527284"/>
                <a:gd name="connsiteX15" fmla="*/ 371052 w 696410"/>
                <a:gd name="connsiteY15" fmla="*/ 385956 h 527284"/>
                <a:gd name="connsiteX16" fmla="*/ 380816 w 696410"/>
                <a:gd name="connsiteY16" fmla="*/ 336105 h 527284"/>
                <a:gd name="connsiteX17" fmla="*/ 399318 w 696410"/>
                <a:gd name="connsiteY17" fmla="*/ 289338 h 527284"/>
                <a:gd name="connsiteX18" fmla="*/ 427583 w 696410"/>
                <a:gd name="connsiteY18" fmla="*/ 240516 h 527284"/>
                <a:gd name="connsiteX19" fmla="*/ 566342 w 696410"/>
                <a:gd name="connsiteY19" fmla="*/ 29808 h 527284"/>
                <a:gd name="connsiteX20" fmla="*/ 577648 w 696410"/>
                <a:gd name="connsiteY20" fmla="*/ 16446 h 527284"/>
                <a:gd name="connsiteX21" fmla="*/ 593066 w 696410"/>
                <a:gd name="connsiteY21" fmla="*/ 7709 h 527284"/>
                <a:gd name="connsiteX22" fmla="*/ 615165 w 696410"/>
                <a:gd name="connsiteY22" fmla="*/ 2056 h 527284"/>
                <a:gd name="connsiteX23" fmla="*/ 646514 w 696410"/>
                <a:gd name="connsiteY23" fmla="*/ 0 h 527284"/>
                <a:gd name="connsiteX24" fmla="*/ 278546 w 696410"/>
                <a:gd name="connsiteY24" fmla="*/ 0 h 527284"/>
                <a:gd name="connsiteX25" fmla="*/ 305784 w 696410"/>
                <a:gd name="connsiteY25" fmla="*/ 1542 h 527284"/>
                <a:gd name="connsiteX26" fmla="*/ 322229 w 696410"/>
                <a:gd name="connsiteY26" fmla="*/ 6681 h 527284"/>
                <a:gd name="connsiteX27" fmla="*/ 327882 w 696410"/>
                <a:gd name="connsiteY27" fmla="*/ 16446 h 527284"/>
                <a:gd name="connsiteX28" fmla="*/ 323771 w 696410"/>
                <a:gd name="connsiteY28" fmla="*/ 30836 h 527284"/>
                <a:gd name="connsiteX29" fmla="*/ 189123 w 696410"/>
                <a:gd name="connsiteY29" fmla="*/ 313493 h 527284"/>
                <a:gd name="connsiteX30" fmla="*/ 189123 w 696410"/>
                <a:gd name="connsiteY30" fmla="*/ 443001 h 527284"/>
                <a:gd name="connsiteX31" fmla="*/ 183470 w 696410"/>
                <a:gd name="connsiteY31" fmla="*/ 486171 h 527284"/>
                <a:gd name="connsiteX32" fmla="*/ 165997 w 696410"/>
                <a:gd name="connsiteY32" fmla="*/ 511867 h 527284"/>
                <a:gd name="connsiteX33" fmla="*/ 136189 w 696410"/>
                <a:gd name="connsiteY33" fmla="*/ 524201 h 527284"/>
                <a:gd name="connsiteX34" fmla="*/ 93534 w 696410"/>
                <a:gd name="connsiteY34" fmla="*/ 527284 h 527284"/>
                <a:gd name="connsiteX35" fmla="*/ 51392 w 696410"/>
                <a:gd name="connsiteY35" fmla="*/ 524201 h 527284"/>
                <a:gd name="connsiteX36" fmla="*/ 22613 w 696410"/>
                <a:gd name="connsiteY36" fmla="*/ 511867 h 527284"/>
                <a:gd name="connsiteX37" fmla="*/ 5653 w 696410"/>
                <a:gd name="connsiteY37" fmla="*/ 486171 h 527284"/>
                <a:gd name="connsiteX38" fmla="*/ 0 w 696410"/>
                <a:gd name="connsiteY38" fmla="*/ 443001 h 527284"/>
                <a:gd name="connsiteX39" fmla="*/ 3084 w 696410"/>
                <a:gd name="connsiteY39" fmla="*/ 385956 h 527284"/>
                <a:gd name="connsiteX40" fmla="*/ 12848 w 696410"/>
                <a:gd name="connsiteY40" fmla="*/ 336105 h 527284"/>
                <a:gd name="connsiteX41" fmla="*/ 31349 w 696410"/>
                <a:gd name="connsiteY41" fmla="*/ 289338 h 527284"/>
                <a:gd name="connsiteX42" fmla="*/ 59615 w 696410"/>
                <a:gd name="connsiteY42" fmla="*/ 240516 h 527284"/>
                <a:gd name="connsiteX43" fmla="*/ 198374 w 696410"/>
                <a:gd name="connsiteY43" fmla="*/ 29808 h 527284"/>
                <a:gd name="connsiteX44" fmla="*/ 209680 w 696410"/>
                <a:gd name="connsiteY44" fmla="*/ 16446 h 527284"/>
                <a:gd name="connsiteX45" fmla="*/ 225098 w 696410"/>
                <a:gd name="connsiteY45" fmla="*/ 7709 h 527284"/>
                <a:gd name="connsiteX46" fmla="*/ 247197 w 696410"/>
                <a:gd name="connsiteY46" fmla="*/ 2056 h 527284"/>
                <a:gd name="connsiteX47" fmla="*/ 278546 w 696410"/>
                <a:gd name="connsiteY47" fmla="*/ 0 h 527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96410" h="527284">
                  <a:moveTo>
                    <a:pt x="646514" y="0"/>
                  </a:moveTo>
                  <a:cubicBezTo>
                    <a:pt x="657478" y="0"/>
                    <a:pt x="666728" y="514"/>
                    <a:pt x="674266" y="1542"/>
                  </a:cubicBezTo>
                  <a:cubicBezTo>
                    <a:pt x="681803" y="2570"/>
                    <a:pt x="687285" y="4283"/>
                    <a:pt x="690711" y="6681"/>
                  </a:cubicBezTo>
                  <a:cubicBezTo>
                    <a:pt x="694137" y="9080"/>
                    <a:pt x="696022" y="12334"/>
                    <a:pt x="696364" y="16446"/>
                  </a:cubicBezTo>
                  <a:cubicBezTo>
                    <a:pt x="696707" y="20557"/>
                    <a:pt x="695165" y="25354"/>
                    <a:pt x="691739" y="30836"/>
                  </a:cubicBezTo>
                  <a:lnTo>
                    <a:pt x="557092" y="313493"/>
                  </a:lnTo>
                  <a:lnTo>
                    <a:pt x="557092" y="443001"/>
                  </a:lnTo>
                  <a:cubicBezTo>
                    <a:pt x="557092" y="460817"/>
                    <a:pt x="555207" y="475207"/>
                    <a:pt x="551438" y="486171"/>
                  </a:cubicBezTo>
                  <a:cubicBezTo>
                    <a:pt x="547670" y="497134"/>
                    <a:pt x="541845" y="505700"/>
                    <a:pt x="533965" y="511867"/>
                  </a:cubicBezTo>
                  <a:cubicBezTo>
                    <a:pt x="526085" y="518034"/>
                    <a:pt x="516149" y="522145"/>
                    <a:pt x="504158" y="524201"/>
                  </a:cubicBezTo>
                  <a:cubicBezTo>
                    <a:pt x="492166" y="526257"/>
                    <a:pt x="477948" y="527284"/>
                    <a:pt x="461502" y="527284"/>
                  </a:cubicBezTo>
                  <a:cubicBezTo>
                    <a:pt x="445057" y="527284"/>
                    <a:pt x="431009" y="526257"/>
                    <a:pt x="419360" y="524201"/>
                  </a:cubicBezTo>
                  <a:cubicBezTo>
                    <a:pt x="407712" y="522145"/>
                    <a:pt x="398118" y="518034"/>
                    <a:pt x="390581" y="511867"/>
                  </a:cubicBezTo>
                  <a:cubicBezTo>
                    <a:pt x="383043" y="505700"/>
                    <a:pt x="377390" y="497134"/>
                    <a:pt x="373621" y="486171"/>
                  </a:cubicBezTo>
                  <a:cubicBezTo>
                    <a:pt x="369853" y="475207"/>
                    <a:pt x="367968" y="460817"/>
                    <a:pt x="367968" y="443001"/>
                  </a:cubicBezTo>
                  <a:cubicBezTo>
                    <a:pt x="367968" y="422444"/>
                    <a:pt x="368996" y="403429"/>
                    <a:pt x="371052" y="385956"/>
                  </a:cubicBezTo>
                  <a:cubicBezTo>
                    <a:pt x="373107" y="368482"/>
                    <a:pt x="376362" y="351866"/>
                    <a:pt x="380816" y="336105"/>
                  </a:cubicBezTo>
                  <a:cubicBezTo>
                    <a:pt x="385270" y="320345"/>
                    <a:pt x="391437" y="304756"/>
                    <a:pt x="399318" y="289338"/>
                  </a:cubicBezTo>
                  <a:cubicBezTo>
                    <a:pt x="407198" y="273921"/>
                    <a:pt x="416620" y="257647"/>
                    <a:pt x="427583" y="240516"/>
                  </a:cubicBezTo>
                  <a:lnTo>
                    <a:pt x="566342" y="29808"/>
                  </a:lnTo>
                  <a:cubicBezTo>
                    <a:pt x="569768" y="24326"/>
                    <a:pt x="573537" y="19872"/>
                    <a:pt x="577648" y="16446"/>
                  </a:cubicBezTo>
                  <a:cubicBezTo>
                    <a:pt x="581760" y="13019"/>
                    <a:pt x="586899" y="10107"/>
                    <a:pt x="593066" y="7709"/>
                  </a:cubicBezTo>
                  <a:cubicBezTo>
                    <a:pt x="599233" y="5311"/>
                    <a:pt x="606599" y="3426"/>
                    <a:pt x="615165" y="2056"/>
                  </a:cubicBezTo>
                  <a:cubicBezTo>
                    <a:pt x="623730" y="685"/>
                    <a:pt x="634180" y="0"/>
                    <a:pt x="646514" y="0"/>
                  </a:cubicBezTo>
                  <a:close/>
                  <a:moveTo>
                    <a:pt x="278546" y="0"/>
                  </a:moveTo>
                  <a:cubicBezTo>
                    <a:pt x="289509" y="0"/>
                    <a:pt x="298589" y="514"/>
                    <a:pt x="305784" y="1542"/>
                  </a:cubicBezTo>
                  <a:cubicBezTo>
                    <a:pt x="312979" y="2570"/>
                    <a:pt x="318460" y="4283"/>
                    <a:pt x="322229" y="6681"/>
                  </a:cubicBezTo>
                  <a:cubicBezTo>
                    <a:pt x="325998" y="9080"/>
                    <a:pt x="327882" y="12334"/>
                    <a:pt x="327882" y="16446"/>
                  </a:cubicBezTo>
                  <a:cubicBezTo>
                    <a:pt x="327882" y="20557"/>
                    <a:pt x="326512" y="25354"/>
                    <a:pt x="323771" y="30836"/>
                  </a:cubicBezTo>
                  <a:lnTo>
                    <a:pt x="189123" y="313493"/>
                  </a:lnTo>
                  <a:lnTo>
                    <a:pt x="189123" y="443001"/>
                  </a:lnTo>
                  <a:cubicBezTo>
                    <a:pt x="189123" y="460817"/>
                    <a:pt x="187239" y="475207"/>
                    <a:pt x="183470" y="486171"/>
                  </a:cubicBezTo>
                  <a:cubicBezTo>
                    <a:pt x="179701" y="497134"/>
                    <a:pt x="173877" y="505700"/>
                    <a:pt x="165997" y="511867"/>
                  </a:cubicBezTo>
                  <a:cubicBezTo>
                    <a:pt x="158117" y="518034"/>
                    <a:pt x="148181" y="522145"/>
                    <a:pt x="136189" y="524201"/>
                  </a:cubicBezTo>
                  <a:cubicBezTo>
                    <a:pt x="124198" y="526257"/>
                    <a:pt x="109979" y="527284"/>
                    <a:pt x="93534" y="527284"/>
                  </a:cubicBezTo>
                  <a:cubicBezTo>
                    <a:pt x="77088" y="527284"/>
                    <a:pt x="63041" y="526257"/>
                    <a:pt x="51392" y="524201"/>
                  </a:cubicBezTo>
                  <a:cubicBezTo>
                    <a:pt x="39743" y="522145"/>
                    <a:pt x="30150" y="518034"/>
                    <a:pt x="22613" y="511867"/>
                  </a:cubicBezTo>
                  <a:cubicBezTo>
                    <a:pt x="15075" y="505700"/>
                    <a:pt x="9422" y="497134"/>
                    <a:pt x="5653" y="486171"/>
                  </a:cubicBezTo>
                  <a:cubicBezTo>
                    <a:pt x="1884" y="475207"/>
                    <a:pt x="0" y="460817"/>
                    <a:pt x="0" y="443001"/>
                  </a:cubicBezTo>
                  <a:cubicBezTo>
                    <a:pt x="0" y="422444"/>
                    <a:pt x="1028" y="403429"/>
                    <a:pt x="3084" y="385956"/>
                  </a:cubicBezTo>
                  <a:cubicBezTo>
                    <a:pt x="5139" y="368482"/>
                    <a:pt x="8394" y="351866"/>
                    <a:pt x="12848" y="336105"/>
                  </a:cubicBezTo>
                  <a:cubicBezTo>
                    <a:pt x="17302" y="320345"/>
                    <a:pt x="23469" y="304756"/>
                    <a:pt x="31349" y="289338"/>
                  </a:cubicBezTo>
                  <a:cubicBezTo>
                    <a:pt x="39229" y="273921"/>
                    <a:pt x="48651" y="257647"/>
                    <a:pt x="59615" y="240516"/>
                  </a:cubicBezTo>
                  <a:lnTo>
                    <a:pt x="198374" y="29808"/>
                  </a:lnTo>
                  <a:cubicBezTo>
                    <a:pt x="201800" y="24326"/>
                    <a:pt x="205569" y="19872"/>
                    <a:pt x="209680" y="16446"/>
                  </a:cubicBezTo>
                  <a:cubicBezTo>
                    <a:pt x="213792" y="13019"/>
                    <a:pt x="218931" y="10107"/>
                    <a:pt x="225098" y="7709"/>
                  </a:cubicBezTo>
                  <a:cubicBezTo>
                    <a:pt x="231265" y="5311"/>
                    <a:pt x="238631" y="3426"/>
                    <a:pt x="247197" y="2056"/>
                  </a:cubicBezTo>
                  <a:cubicBezTo>
                    <a:pt x="255762" y="685"/>
                    <a:pt x="266212" y="0"/>
                    <a:pt x="278546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BDBBB60-E62B-DFC3-51C4-02EC6222EC99}"/>
                </a:ext>
              </a:extLst>
            </p:cNvPr>
            <p:cNvSpPr txBox="1"/>
            <p:nvPr/>
          </p:nvSpPr>
          <p:spPr>
            <a:xfrm>
              <a:off x="897807" y="2524338"/>
              <a:ext cx="1816293" cy="1323439"/>
            </a:xfrm>
            <a:prstGeom prst="rect">
              <a:avLst/>
            </a:prstGeom>
            <a:grpFill/>
          </p:spPr>
          <p:txBody>
            <a:bodyPr wrap="square" lIns="0" rIns="0" rtlCol="0" anchor="ctr">
              <a:spAutoFit/>
            </a:bodyPr>
            <a:lstStyle/>
            <a:p>
              <a:r>
                <a:rPr lang="en-GB" sz="2000" b="1" dirty="0">
                  <a:solidFill>
                    <a:schemeClr val="bg1"/>
                  </a:solidFill>
                </a:rPr>
                <a:t>Thank you for doing this, it is really nice that you care. 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28D6000-7569-6125-741A-A633D28CF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831491" y="2104002"/>
            <a:ext cx="2340244" cy="3411610"/>
            <a:chOff x="693581" y="1540098"/>
            <a:chExt cx="2340244" cy="3411610"/>
          </a:xfrm>
          <a:solidFill>
            <a:schemeClr val="accent6"/>
          </a:solidFill>
        </p:grpSpPr>
        <p:sp>
          <p:nvSpPr>
            <p:cNvPr id="10" name="Speech Bubble: Rectangle with Corners Rounded 9">
              <a:extLst>
                <a:ext uri="{FF2B5EF4-FFF2-40B4-BE49-F238E27FC236}">
                  <a16:creationId xmlns:a16="http://schemas.microsoft.com/office/drawing/2014/main" id="{F176E8FC-B67F-5C0E-ABDE-D5AEF13D4123}"/>
                </a:ext>
              </a:extLst>
            </p:cNvPr>
            <p:cNvSpPr/>
            <p:nvPr/>
          </p:nvSpPr>
          <p:spPr>
            <a:xfrm>
              <a:off x="693581" y="1689315"/>
              <a:ext cx="2340244" cy="3262393"/>
            </a:xfrm>
            <a:prstGeom prst="wedgeRoundRectCallout">
              <a:avLst>
                <a:gd name="adj1" fmla="val -9243"/>
                <a:gd name="adj2" fmla="val 57872"/>
                <a:gd name="adj3" fmla="val 16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6B85F7D-9BAF-A530-9ADE-E75A6D5FD544}"/>
                </a:ext>
              </a:extLst>
            </p:cNvPr>
            <p:cNvSpPr/>
            <p:nvPr/>
          </p:nvSpPr>
          <p:spPr>
            <a:xfrm>
              <a:off x="897808" y="1540098"/>
              <a:ext cx="696410" cy="527284"/>
            </a:xfrm>
            <a:custGeom>
              <a:avLst/>
              <a:gdLst>
                <a:gd name="connsiteX0" fmla="*/ 646514 w 696410"/>
                <a:gd name="connsiteY0" fmla="*/ 0 h 527284"/>
                <a:gd name="connsiteX1" fmla="*/ 674266 w 696410"/>
                <a:gd name="connsiteY1" fmla="*/ 1542 h 527284"/>
                <a:gd name="connsiteX2" fmla="*/ 690711 w 696410"/>
                <a:gd name="connsiteY2" fmla="*/ 6681 h 527284"/>
                <a:gd name="connsiteX3" fmla="*/ 696364 w 696410"/>
                <a:gd name="connsiteY3" fmla="*/ 16446 h 527284"/>
                <a:gd name="connsiteX4" fmla="*/ 691739 w 696410"/>
                <a:gd name="connsiteY4" fmla="*/ 30836 h 527284"/>
                <a:gd name="connsiteX5" fmla="*/ 557092 w 696410"/>
                <a:gd name="connsiteY5" fmla="*/ 313493 h 527284"/>
                <a:gd name="connsiteX6" fmla="*/ 557092 w 696410"/>
                <a:gd name="connsiteY6" fmla="*/ 443001 h 527284"/>
                <a:gd name="connsiteX7" fmla="*/ 551438 w 696410"/>
                <a:gd name="connsiteY7" fmla="*/ 486171 h 527284"/>
                <a:gd name="connsiteX8" fmla="*/ 533965 w 696410"/>
                <a:gd name="connsiteY8" fmla="*/ 511867 h 527284"/>
                <a:gd name="connsiteX9" fmla="*/ 504158 w 696410"/>
                <a:gd name="connsiteY9" fmla="*/ 524201 h 527284"/>
                <a:gd name="connsiteX10" fmla="*/ 461502 w 696410"/>
                <a:gd name="connsiteY10" fmla="*/ 527284 h 527284"/>
                <a:gd name="connsiteX11" fmla="*/ 419360 w 696410"/>
                <a:gd name="connsiteY11" fmla="*/ 524201 h 527284"/>
                <a:gd name="connsiteX12" fmla="*/ 390581 w 696410"/>
                <a:gd name="connsiteY12" fmla="*/ 511867 h 527284"/>
                <a:gd name="connsiteX13" fmla="*/ 373621 w 696410"/>
                <a:gd name="connsiteY13" fmla="*/ 486171 h 527284"/>
                <a:gd name="connsiteX14" fmla="*/ 367968 w 696410"/>
                <a:gd name="connsiteY14" fmla="*/ 443001 h 527284"/>
                <a:gd name="connsiteX15" fmla="*/ 371052 w 696410"/>
                <a:gd name="connsiteY15" fmla="*/ 385956 h 527284"/>
                <a:gd name="connsiteX16" fmla="*/ 380816 w 696410"/>
                <a:gd name="connsiteY16" fmla="*/ 336105 h 527284"/>
                <a:gd name="connsiteX17" fmla="*/ 399318 w 696410"/>
                <a:gd name="connsiteY17" fmla="*/ 289338 h 527284"/>
                <a:gd name="connsiteX18" fmla="*/ 427583 w 696410"/>
                <a:gd name="connsiteY18" fmla="*/ 240516 h 527284"/>
                <a:gd name="connsiteX19" fmla="*/ 566342 w 696410"/>
                <a:gd name="connsiteY19" fmla="*/ 29808 h 527284"/>
                <a:gd name="connsiteX20" fmla="*/ 577648 w 696410"/>
                <a:gd name="connsiteY20" fmla="*/ 16446 h 527284"/>
                <a:gd name="connsiteX21" fmla="*/ 593066 w 696410"/>
                <a:gd name="connsiteY21" fmla="*/ 7709 h 527284"/>
                <a:gd name="connsiteX22" fmla="*/ 615165 w 696410"/>
                <a:gd name="connsiteY22" fmla="*/ 2056 h 527284"/>
                <a:gd name="connsiteX23" fmla="*/ 646514 w 696410"/>
                <a:gd name="connsiteY23" fmla="*/ 0 h 527284"/>
                <a:gd name="connsiteX24" fmla="*/ 278546 w 696410"/>
                <a:gd name="connsiteY24" fmla="*/ 0 h 527284"/>
                <a:gd name="connsiteX25" fmla="*/ 305784 w 696410"/>
                <a:gd name="connsiteY25" fmla="*/ 1542 h 527284"/>
                <a:gd name="connsiteX26" fmla="*/ 322229 w 696410"/>
                <a:gd name="connsiteY26" fmla="*/ 6681 h 527284"/>
                <a:gd name="connsiteX27" fmla="*/ 327882 w 696410"/>
                <a:gd name="connsiteY27" fmla="*/ 16446 h 527284"/>
                <a:gd name="connsiteX28" fmla="*/ 323771 w 696410"/>
                <a:gd name="connsiteY28" fmla="*/ 30836 h 527284"/>
                <a:gd name="connsiteX29" fmla="*/ 189123 w 696410"/>
                <a:gd name="connsiteY29" fmla="*/ 313493 h 527284"/>
                <a:gd name="connsiteX30" fmla="*/ 189123 w 696410"/>
                <a:gd name="connsiteY30" fmla="*/ 443001 h 527284"/>
                <a:gd name="connsiteX31" fmla="*/ 183470 w 696410"/>
                <a:gd name="connsiteY31" fmla="*/ 486171 h 527284"/>
                <a:gd name="connsiteX32" fmla="*/ 165997 w 696410"/>
                <a:gd name="connsiteY32" fmla="*/ 511867 h 527284"/>
                <a:gd name="connsiteX33" fmla="*/ 136189 w 696410"/>
                <a:gd name="connsiteY33" fmla="*/ 524201 h 527284"/>
                <a:gd name="connsiteX34" fmla="*/ 93534 w 696410"/>
                <a:gd name="connsiteY34" fmla="*/ 527284 h 527284"/>
                <a:gd name="connsiteX35" fmla="*/ 51392 w 696410"/>
                <a:gd name="connsiteY35" fmla="*/ 524201 h 527284"/>
                <a:gd name="connsiteX36" fmla="*/ 22613 w 696410"/>
                <a:gd name="connsiteY36" fmla="*/ 511867 h 527284"/>
                <a:gd name="connsiteX37" fmla="*/ 5653 w 696410"/>
                <a:gd name="connsiteY37" fmla="*/ 486171 h 527284"/>
                <a:gd name="connsiteX38" fmla="*/ 0 w 696410"/>
                <a:gd name="connsiteY38" fmla="*/ 443001 h 527284"/>
                <a:gd name="connsiteX39" fmla="*/ 3084 w 696410"/>
                <a:gd name="connsiteY39" fmla="*/ 385956 h 527284"/>
                <a:gd name="connsiteX40" fmla="*/ 12848 w 696410"/>
                <a:gd name="connsiteY40" fmla="*/ 336105 h 527284"/>
                <a:gd name="connsiteX41" fmla="*/ 31349 w 696410"/>
                <a:gd name="connsiteY41" fmla="*/ 289338 h 527284"/>
                <a:gd name="connsiteX42" fmla="*/ 59615 w 696410"/>
                <a:gd name="connsiteY42" fmla="*/ 240516 h 527284"/>
                <a:gd name="connsiteX43" fmla="*/ 198374 w 696410"/>
                <a:gd name="connsiteY43" fmla="*/ 29808 h 527284"/>
                <a:gd name="connsiteX44" fmla="*/ 209680 w 696410"/>
                <a:gd name="connsiteY44" fmla="*/ 16446 h 527284"/>
                <a:gd name="connsiteX45" fmla="*/ 225098 w 696410"/>
                <a:gd name="connsiteY45" fmla="*/ 7709 h 527284"/>
                <a:gd name="connsiteX46" fmla="*/ 247197 w 696410"/>
                <a:gd name="connsiteY46" fmla="*/ 2056 h 527284"/>
                <a:gd name="connsiteX47" fmla="*/ 278546 w 696410"/>
                <a:gd name="connsiteY47" fmla="*/ 0 h 527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96410" h="527284">
                  <a:moveTo>
                    <a:pt x="646514" y="0"/>
                  </a:moveTo>
                  <a:cubicBezTo>
                    <a:pt x="657478" y="0"/>
                    <a:pt x="666728" y="514"/>
                    <a:pt x="674266" y="1542"/>
                  </a:cubicBezTo>
                  <a:cubicBezTo>
                    <a:pt x="681803" y="2570"/>
                    <a:pt x="687285" y="4283"/>
                    <a:pt x="690711" y="6681"/>
                  </a:cubicBezTo>
                  <a:cubicBezTo>
                    <a:pt x="694137" y="9080"/>
                    <a:pt x="696022" y="12334"/>
                    <a:pt x="696364" y="16446"/>
                  </a:cubicBezTo>
                  <a:cubicBezTo>
                    <a:pt x="696707" y="20557"/>
                    <a:pt x="695165" y="25354"/>
                    <a:pt x="691739" y="30836"/>
                  </a:cubicBezTo>
                  <a:lnTo>
                    <a:pt x="557092" y="313493"/>
                  </a:lnTo>
                  <a:lnTo>
                    <a:pt x="557092" y="443001"/>
                  </a:lnTo>
                  <a:cubicBezTo>
                    <a:pt x="557092" y="460817"/>
                    <a:pt x="555207" y="475207"/>
                    <a:pt x="551438" y="486171"/>
                  </a:cubicBezTo>
                  <a:cubicBezTo>
                    <a:pt x="547670" y="497134"/>
                    <a:pt x="541845" y="505700"/>
                    <a:pt x="533965" y="511867"/>
                  </a:cubicBezTo>
                  <a:cubicBezTo>
                    <a:pt x="526085" y="518034"/>
                    <a:pt x="516149" y="522145"/>
                    <a:pt x="504158" y="524201"/>
                  </a:cubicBezTo>
                  <a:cubicBezTo>
                    <a:pt x="492166" y="526257"/>
                    <a:pt x="477948" y="527284"/>
                    <a:pt x="461502" y="527284"/>
                  </a:cubicBezTo>
                  <a:cubicBezTo>
                    <a:pt x="445057" y="527284"/>
                    <a:pt x="431009" y="526257"/>
                    <a:pt x="419360" y="524201"/>
                  </a:cubicBezTo>
                  <a:cubicBezTo>
                    <a:pt x="407712" y="522145"/>
                    <a:pt x="398118" y="518034"/>
                    <a:pt x="390581" y="511867"/>
                  </a:cubicBezTo>
                  <a:cubicBezTo>
                    <a:pt x="383043" y="505700"/>
                    <a:pt x="377390" y="497134"/>
                    <a:pt x="373621" y="486171"/>
                  </a:cubicBezTo>
                  <a:cubicBezTo>
                    <a:pt x="369853" y="475207"/>
                    <a:pt x="367968" y="460817"/>
                    <a:pt x="367968" y="443001"/>
                  </a:cubicBezTo>
                  <a:cubicBezTo>
                    <a:pt x="367968" y="422444"/>
                    <a:pt x="368996" y="403429"/>
                    <a:pt x="371052" y="385956"/>
                  </a:cubicBezTo>
                  <a:cubicBezTo>
                    <a:pt x="373107" y="368482"/>
                    <a:pt x="376362" y="351866"/>
                    <a:pt x="380816" y="336105"/>
                  </a:cubicBezTo>
                  <a:cubicBezTo>
                    <a:pt x="385270" y="320345"/>
                    <a:pt x="391437" y="304756"/>
                    <a:pt x="399318" y="289338"/>
                  </a:cubicBezTo>
                  <a:cubicBezTo>
                    <a:pt x="407198" y="273921"/>
                    <a:pt x="416620" y="257647"/>
                    <a:pt x="427583" y="240516"/>
                  </a:cubicBezTo>
                  <a:lnTo>
                    <a:pt x="566342" y="29808"/>
                  </a:lnTo>
                  <a:cubicBezTo>
                    <a:pt x="569768" y="24326"/>
                    <a:pt x="573537" y="19872"/>
                    <a:pt x="577648" y="16446"/>
                  </a:cubicBezTo>
                  <a:cubicBezTo>
                    <a:pt x="581760" y="13019"/>
                    <a:pt x="586899" y="10107"/>
                    <a:pt x="593066" y="7709"/>
                  </a:cubicBezTo>
                  <a:cubicBezTo>
                    <a:pt x="599233" y="5311"/>
                    <a:pt x="606599" y="3426"/>
                    <a:pt x="615165" y="2056"/>
                  </a:cubicBezTo>
                  <a:cubicBezTo>
                    <a:pt x="623730" y="685"/>
                    <a:pt x="634180" y="0"/>
                    <a:pt x="646514" y="0"/>
                  </a:cubicBezTo>
                  <a:close/>
                  <a:moveTo>
                    <a:pt x="278546" y="0"/>
                  </a:moveTo>
                  <a:cubicBezTo>
                    <a:pt x="289509" y="0"/>
                    <a:pt x="298589" y="514"/>
                    <a:pt x="305784" y="1542"/>
                  </a:cubicBezTo>
                  <a:cubicBezTo>
                    <a:pt x="312979" y="2570"/>
                    <a:pt x="318460" y="4283"/>
                    <a:pt x="322229" y="6681"/>
                  </a:cubicBezTo>
                  <a:cubicBezTo>
                    <a:pt x="325998" y="9080"/>
                    <a:pt x="327882" y="12334"/>
                    <a:pt x="327882" y="16446"/>
                  </a:cubicBezTo>
                  <a:cubicBezTo>
                    <a:pt x="327882" y="20557"/>
                    <a:pt x="326512" y="25354"/>
                    <a:pt x="323771" y="30836"/>
                  </a:cubicBezTo>
                  <a:lnTo>
                    <a:pt x="189123" y="313493"/>
                  </a:lnTo>
                  <a:lnTo>
                    <a:pt x="189123" y="443001"/>
                  </a:lnTo>
                  <a:cubicBezTo>
                    <a:pt x="189123" y="460817"/>
                    <a:pt x="187239" y="475207"/>
                    <a:pt x="183470" y="486171"/>
                  </a:cubicBezTo>
                  <a:cubicBezTo>
                    <a:pt x="179701" y="497134"/>
                    <a:pt x="173877" y="505700"/>
                    <a:pt x="165997" y="511867"/>
                  </a:cubicBezTo>
                  <a:cubicBezTo>
                    <a:pt x="158117" y="518034"/>
                    <a:pt x="148181" y="522145"/>
                    <a:pt x="136189" y="524201"/>
                  </a:cubicBezTo>
                  <a:cubicBezTo>
                    <a:pt x="124198" y="526257"/>
                    <a:pt x="109979" y="527284"/>
                    <a:pt x="93534" y="527284"/>
                  </a:cubicBezTo>
                  <a:cubicBezTo>
                    <a:pt x="77088" y="527284"/>
                    <a:pt x="63041" y="526257"/>
                    <a:pt x="51392" y="524201"/>
                  </a:cubicBezTo>
                  <a:cubicBezTo>
                    <a:pt x="39743" y="522145"/>
                    <a:pt x="30150" y="518034"/>
                    <a:pt x="22613" y="511867"/>
                  </a:cubicBezTo>
                  <a:cubicBezTo>
                    <a:pt x="15075" y="505700"/>
                    <a:pt x="9422" y="497134"/>
                    <a:pt x="5653" y="486171"/>
                  </a:cubicBezTo>
                  <a:cubicBezTo>
                    <a:pt x="1884" y="475207"/>
                    <a:pt x="0" y="460817"/>
                    <a:pt x="0" y="443001"/>
                  </a:cubicBezTo>
                  <a:cubicBezTo>
                    <a:pt x="0" y="422444"/>
                    <a:pt x="1028" y="403429"/>
                    <a:pt x="3084" y="385956"/>
                  </a:cubicBezTo>
                  <a:cubicBezTo>
                    <a:pt x="5139" y="368482"/>
                    <a:pt x="8394" y="351866"/>
                    <a:pt x="12848" y="336105"/>
                  </a:cubicBezTo>
                  <a:cubicBezTo>
                    <a:pt x="17302" y="320345"/>
                    <a:pt x="23469" y="304756"/>
                    <a:pt x="31349" y="289338"/>
                  </a:cubicBezTo>
                  <a:cubicBezTo>
                    <a:pt x="39229" y="273921"/>
                    <a:pt x="48651" y="257647"/>
                    <a:pt x="59615" y="240516"/>
                  </a:cubicBezTo>
                  <a:lnTo>
                    <a:pt x="198374" y="29808"/>
                  </a:lnTo>
                  <a:cubicBezTo>
                    <a:pt x="201800" y="24326"/>
                    <a:pt x="205569" y="19872"/>
                    <a:pt x="209680" y="16446"/>
                  </a:cubicBezTo>
                  <a:cubicBezTo>
                    <a:pt x="213792" y="13019"/>
                    <a:pt x="218931" y="10107"/>
                    <a:pt x="225098" y="7709"/>
                  </a:cubicBezTo>
                  <a:cubicBezTo>
                    <a:pt x="231265" y="5311"/>
                    <a:pt x="238631" y="3426"/>
                    <a:pt x="247197" y="2056"/>
                  </a:cubicBezTo>
                  <a:cubicBezTo>
                    <a:pt x="255762" y="685"/>
                    <a:pt x="266212" y="0"/>
                    <a:pt x="278546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AD78DEB-A343-A0BF-70D3-C1E748B5C8A8}"/>
                </a:ext>
              </a:extLst>
            </p:cNvPr>
            <p:cNvSpPr txBox="1"/>
            <p:nvPr/>
          </p:nvSpPr>
          <p:spPr>
            <a:xfrm>
              <a:off x="897807" y="2524339"/>
              <a:ext cx="1731905" cy="1323439"/>
            </a:xfrm>
            <a:prstGeom prst="rect">
              <a:avLst/>
            </a:prstGeom>
            <a:grpFill/>
          </p:spPr>
          <p:txBody>
            <a:bodyPr wrap="square" lIns="0" rIns="0" rtlCol="0" anchor="ctr">
              <a:spAutoFit/>
            </a:bodyPr>
            <a:lstStyle/>
            <a:p>
              <a:r>
                <a:rPr lang="en-GB" sz="2000" b="1" dirty="0">
                  <a:solidFill>
                    <a:schemeClr val="bg1"/>
                  </a:solidFill>
                </a:rPr>
                <a:t>I’m glad that </a:t>
              </a:r>
              <a:br>
                <a:rPr lang="en-GB" sz="2000" b="1" dirty="0">
                  <a:solidFill>
                    <a:schemeClr val="bg1"/>
                  </a:solidFill>
                </a:rPr>
              </a:br>
              <a:r>
                <a:rPr lang="en-GB" sz="2000" b="1" dirty="0">
                  <a:solidFill>
                    <a:schemeClr val="bg1"/>
                  </a:solidFill>
                </a:rPr>
                <a:t>I could contribute with the research. 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74977A0-A4A0-0879-1D4B-029B0A4A6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559089" y="2163847"/>
            <a:ext cx="2340244" cy="3411610"/>
            <a:chOff x="693581" y="1540098"/>
            <a:chExt cx="2340244" cy="3411610"/>
          </a:xfrm>
        </p:grpSpPr>
        <p:sp>
          <p:nvSpPr>
            <p:cNvPr id="20" name="Speech Bubble: Rectangle with Corners Rounded 19">
              <a:extLst>
                <a:ext uri="{FF2B5EF4-FFF2-40B4-BE49-F238E27FC236}">
                  <a16:creationId xmlns:a16="http://schemas.microsoft.com/office/drawing/2014/main" id="{6ABED6DA-8D6D-B293-B9C8-AB20A531B658}"/>
                </a:ext>
              </a:extLst>
            </p:cNvPr>
            <p:cNvSpPr/>
            <p:nvPr/>
          </p:nvSpPr>
          <p:spPr>
            <a:xfrm>
              <a:off x="693581" y="1689315"/>
              <a:ext cx="2340244" cy="3262393"/>
            </a:xfrm>
            <a:prstGeom prst="wedgeRoundRectCallout">
              <a:avLst>
                <a:gd name="adj1" fmla="val -9243"/>
                <a:gd name="adj2" fmla="val 57872"/>
                <a:gd name="adj3" fmla="val 16667"/>
              </a:avLst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DEC2DBC-B154-1B24-80B1-8BF6C22B234C}"/>
                </a:ext>
              </a:extLst>
            </p:cNvPr>
            <p:cNvSpPr/>
            <p:nvPr/>
          </p:nvSpPr>
          <p:spPr>
            <a:xfrm>
              <a:off x="897808" y="1540098"/>
              <a:ext cx="696410" cy="527284"/>
            </a:xfrm>
            <a:custGeom>
              <a:avLst/>
              <a:gdLst>
                <a:gd name="connsiteX0" fmla="*/ 646514 w 696410"/>
                <a:gd name="connsiteY0" fmla="*/ 0 h 527284"/>
                <a:gd name="connsiteX1" fmla="*/ 674266 w 696410"/>
                <a:gd name="connsiteY1" fmla="*/ 1542 h 527284"/>
                <a:gd name="connsiteX2" fmla="*/ 690711 w 696410"/>
                <a:gd name="connsiteY2" fmla="*/ 6681 h 527284"/>
                <a:gd name="connsiteX3" fmla="*/ 696364 w 696410"/>
                <a:gd name="connsiteY3" fmla="*/ 16446 h 527284"/>
                <a:gd name="connsiteX4" fmla="*/ 691739 w 696410"/>
                <a:gd name="connsiteY4" fmla="*/ 30836 h 527284"/>
                <a:gd name="connsiteX5" fmla="*/ 557092 w 696410"/>
                <a:gd name="connsiteY5" fmla="*/ 313493 h 527284"/>
                <a:gd name="connsiteX6" fmla="*/ 557092 w 696410"/>
                <a:gd name="connsiteY6" fmla="*/ 443001 h 527284"/>
                <a:gd name="connsiteX7" fmla="*/ 551438 w 696410"/>
                <a:gd name="connsiteY7" fmla="*/ 486171 h 527284"/>
                <a:gd name="connsiteX8" fmla="*/ 533965 w 696410"/>
                <a:gd name="connsiteY8" fmla="*/ 511867 h 527284"/>
                <a:gd name="connsiteX9" fmla="*/ 504158 w 696410"/>
                <a:gd name="connsiteY9" fmla="*/ 524201 h 527284"/>
                <a:gd name="connsiteX10" fmla="*/ 461502 w 696410"/>
                <a:gd name="connsiteY10" fmla="*/ 527284 h 527284"/>
                <a:gd name="connsiteX11" fmla="*/ 419360 w 696410"/>
                <a:gd name="connsiteY11" fmla="*/ 524201 h 527284"/>
                <a:gd name="connsiteX12" fmla="*/ 390581 w 696410"/>
                <a:gd name="connsiteY12" fmla="*/ 511867 h 527284"/>
                <a:gd name="connsiteX13" fmla="*/ 373621 w 696410"/>
                <a:gd name="connsiteY13" fmla="*/ 486171 h 527284"/>
                <a:gd name="connsiteX14" fmla="*/ 367968 w 696410"/>
                <a:gd name="connsiteY14" fmla="*/ 443001 h 527284"/>
                <a:gd name="connsiteX15" fmla="*/ 371052 w 696410"/>
                <a:gd name="connsiteY15" fmla="*/ 385956 h 527284"/>
                <a:gd name="connsiteX16" fmla="*/ 380816 w 696410"/>
                <a:gd name="connsiteY16" fmla="*/ 336105 h 527284"/>
                <a:gd name="connsiteX17" fmla="*/ 399318 w 696410"/>
                <a:gd name="connsiteY17" fmla="*/ 289338 h 527284"/>
                <a:gd name="connsiteX18" fmla="*/ 427583 w 696410"/>
                <a:gd name="connsiteY18" fmla="*/ 240516 h 527284"/>
                <a:gd name="connsiteX19" fmla="*/ 566342 w 696410"/>
                <a:gd name="connsiteY19" fmla="*/ 29808 h 527284"/>
                <a:gd name="connsiteX20" fmla="*/ 577648 w 696410"/>
                <a:gd name="connsiteY20" fmla="*/ 16446 h 527284"/>
                <a:gd name="connsiteX21" fmla="*/ 593066 w 696410"/>
                <a:gd name="connsiteY21" fmla="*/ 7709 h 527284"/>
                <a:gd name="connsiteX22" fmla="*/ 615165 w 696410"/>
                <a:gd name="connsiteY22" fmla="*/ 2056 h 527284"/>
                <a:gd name="connsiteX23" fmla="*/ 646514 w 696410"/>
                <a:gd name="connsiteY23" fmla="*/ 0 h 527284"/>
                <a:gd name="connsiteX24" fmla="*/ 278546 w 696410"/>
                <a:gd name="connsiteY24" fmla="*/ 0 h 527284"/>
                <a:gd name="connsiteX25" fmla="*/ 305784 w 696410"/>
                <a:gd name="connsiteY25" fmla="*/ 1542 h 527284"/>
                <a:gd name="connsiteX26" fmla="*/ 322229 w 696410"/>
                <a:gd name="connsiteY26" fmla="*/ 6681 h 527284"/>
                <a:gd name="connsiteX27" fmla="*/ 327882 w 696410"/>
                <a:gd name="connsiteY27" fmla="*/ 16446 h 527284"/>
                <a:gd name="connsiteX28" fmla="*/ 323771 w 696410"/>
                <a:gd name="connsiteY28" fmla="*/ 30836 h 527284"/>
                <a:gd name="connsiteX29" fmla="*/ 189123 w 696410"/>
                <a:gd name="connsiteY29" fmla="*/ 313493 h 527284"/>
                <a:gd name="connsiteX30" fmla="*/ 189123 w 696410"/>
                <a:gd name="connsiteY30" fmla="*/ 443001 h 527284"/>
                <a:gd name="connsiteX31" fmla="*/ 183470 w 696410"/>
                <a:gd name="connsiteY31" fmla="*/ 486171 h 527284"/>
                <a:gd name="connsiteX32" fmla="*/ 165997 w 696410"/>
                <a:gd name="connsiteY32" fmla="*/ 511867 h 527284"/>
                <a:gd name="connsiteX33" fmla="*/ 136189 w 696410"/>
                <a:gd name="connsiteY33" fmla="*/ 524201 h 527284"/>
                <a:gd name="connsiteX34" fmla="*/ 93534 w 696410"/>
                <a:gd name="connsiteY34" fmla="*/ 527284 h 527284"/>
                <a:gd name="connsiteX35" fmla="*/ 51392 w 696410"/>
                <a:gd name="connsiteY35" fmla="*/ 524201 h 527284"/>
                <a:gd name="connsiteX36" fmla="*/ 22613 w 696410"/>
                <a:gd name="connsiteY36" fmla="*/ 511867 h 527284"/>
                <a:gd name="connsiteX37" fmla="*/ 5653 w 696410"/>
                <a:gd name="connsiteY37" fmla="*/ 486171 h 527284"/>
                <a:gd name="connsiteX38" fmla="*/ 0 w 696410"/>
                <a:gd name="connsiteY38" fmla="*/ 443001 h 527284"/>
                <a:gd name="connsiteX39" fmla="*/ 3084 w 696410"/>
                <a:gd name="connsiteY39" fmla="*/ 385956 h 527284"/>
                <a:gd name="connsiteX40" fmla="*/ 12848 w 696410"/>
                <a:gd name="connsiteY40" fmla="*/ 336105 h 527284"/>
                <a:gd name="connsiteX41" fmla="*/ 31349 w 696410"/>
                <a:gd name="connsiteY41" fmla="*/ 289338 h 527284"/>
                <a:gd name="connsiteX42" fmla="*/ 59615 w 696410"/>
                <a:gd name="connsiteY42" fmla="*/ 240516 h 527284"/>
                <a:gd name="connsiteX43" fmla="*/ 198374 w 696410"/>
                <a:gd name="connsiteY43" fmla="*/ 29808 h 527284"/>
                <a:gd name="connsiteX44" fmla="*/ 209680 w 696410"/>
                <a:gd name="connsiteY44" fmla="*/ 16446 h 527284"/>
                <a:gd name="connsiteX45" fmla="*/ 225098 w 696410"/>
                <a:gd name="connsiteY45" fmla="*/ 7709 h 527284"/>
                <a:gd name="connsiteX46" fmla="*/ 247197 w 696410"/>
                <a:gd name="connsiteY46" fmla="*/ 2056 h 527284"/>
                <a:gd name="connsiteX47" fmla="*/ 278546 w 696410"/>
                <a:gd name="connsiteY47" fmla="*/ 0 h 527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96410" h="527284">
                  <a:moveTo>
                    <a:pt x="646514" y="0"/>
                  </a:moveTo>
                  <a:cubicBezTo>
                    <a:pt x="657478" y="0"/>
                    <a:pt x="666728" y="514"/>
                    <a:pt x="674266" y="1542"/>
                  </a:cubicBezTo>
                  <a:cubicBezTo>
                    <a:pt x="681803" y="2570"/>
                    <a:pt x="687285" y="4283"/>
                    <a:pt x="690711" y="6681"/>
                  </a:cubicBezTo>
                  <a:cubicBezTo>
                    <a:pt x="694137" y="9080"/>
                    <a:pt x="696022" y="12334"/>
                    <a:pt x="696364" y="16446"/>
                  </a:cubicBezTo>
                  <a:cubicBezTo>
                    <a:pt x="696707" y="20557"/>
                    <a:pt x="695165" y="25354"/>
                    <a:pt x="691739" y="30836"/>
                  </a:cubicBezTo>
                  <a:lnTo>
                    <a:pt x="557092" y="313493"/>
                  </a:lnTo>
                  <a:lnTo>
                    <a:pt x="557092" y="443001"/>
                  </a:lnTo>
                  <a:cubicBezTo>
                    <a:pt x="557092" y="460817"/>
                    <a:pt x="555207" y="475207"/>
                    <a:pt x="551438" y="486171"/>
                  </a:cubicBezTo>
                  <a:cubicBezTo>
                    <a:pt x="547670" y="497134"/>
                    <a:pt x="541845" y="505700"/>
                    <a:pt x="533965" y="511867"/>
                  </a:cubicBezTo>
                  <a:cubicBezTo>
                    <a:pt x="526085" y="518034"/>
                    <a:pt x="516149" y="522145"/>
                    <a:pt x="504158" y="524201"/>
                  </a:cubicBezTo>
                  <a:cubicBezTo>
                    <a:pt x="492166" y="526257"/>
                    <a:pt x="477948" y="527284"/>
                    <a:pt x="461502" y="527284"/>
                  </a:cubicBezTo>
                  <a:cubicBezTo>
                    <a:pt x="445057" y="527284"/>
                    <a:pt x="431009" y="526257"/>
                    <a:pt x="419360" y="524201"/>
                  </a:cubicBezTo>
                  <a:cubicBezTo>
                    <a:pt x="407712" y="522145"/>
                    <a:pt x="398118" y="518034"/>
                    <a:pt x="390581" y="511867"/>
                  </a:cubicBezTo>
                  <a:cubicBezTo>
                    <a:pt x="383043" y="505700"/>
                    <a:pt x="377390" y="497134"/>
                    <a:pt x="373621" y="486171"/>
                  </a:cubicBezTo>
                  <a:cubicBezTo>
                    <a:pt x="369853" y="475207"/>
                    <a:pt x="367968" y="460817"/>
                    <a:pt x="367968" y="443001"/>
                  </a:cubicBezTo>
                  <a:cubicBezTo>
                    <a:pt x="367968" y="422444"/>
                    <a:pt x="368996" y="403429"/>
                    <a:pt x="371052" y="385956"/>
                  </a:cubicBezTo>
                  <a:cubicBezTo>
                    <a:pt x="373107" y="368482"/>
                    <a:pt x="376362" y="351866"/>
                    <a:pt x="380816" y="336105"/>
                  </a:cubicBezTo>
                  <a:cubicBezTo>
                    <a:pt x="385270" y="320345"/>
                    <a:pt x="391437" y="304756"/>
                    <a:pt x="399318" y="289338"/>
                  </a:cubicBezTo>
                  <a:cubicBezTo>
                    <a:pt x="407198" y="273921"/>
                    <a:pt x="416620" y="257647"/>
                    <a:pt x="427583" y="240516"/>
                  </a:cubicBezTo>
                  <a:lnTo>
                    <a:pt x="566342" y="29808"/>
                  </a:lnTo>
                  <a:cubicBezTo>
                    <a:pt x="569768" y="24326"/>
                    <a:pt x="573537" y="19872"/>
                    <a:pt x="577648" y="16446"/>
                  </a:cubicBezTo>
                  <a:cubicBezTo>
                    <a:pt x="581760" y="13019"/>
                    <a:pt x="586899" y="10107"/>
                    <a:pt x="593066" y="7709"/>
                  </a:cubicBezTo>
                  <a:cubicBezTo>
                    <a:pt x="599233" y="5311"/>
                    <a:pt x="606599" y="3426"/>
                    <a:pt x="615165" y="2056"/>
                  </a:cubicBezTo>
                  <a:cubicBezTo>
                    <a:pt x="623730" y="685"/>
                    <a:pt x="634180" y="0"/>
                    <a:pt x="646514" y="0"/>
                  </a:cubicBezTo>
                  <a:close/>
                  <a:moveTo>
                    <a:pt x="278546" y="0"/>
                  </a:moveTo>
                  <a:cubicBezTo>
                    <a:pt x="289509" y="0"/>
                    <a:pt x="298589" y="514"/>
                    <a:pt x="305784" y="1542"/>
                  </a:cubicBezTo>
                  <a:cubicBezTo>
                    <a:pt x="312979" y="2570"/>
                    <a:pt x="318460" y="4283"/>
                    <a:pt x="322229" y="6681"/>
                  </a:cubicBezTo>
                  <a:cubicBezTo>
                    <a:pt x="325998" y="9080"/>
                    <a:pt x="327882" y="12334"/>
                    <a:pt x="327882" y="16446"/>
                  </a:cubicBezTo>
                  <a:cubicBezTo>
                    <a:pt x="327882" y="20557"/>
                    <a:pt x="326512" y="25354"/>
                    <a:pt x="323771" y="30836"/>
                  </a:cubicBezTo>
                  <a:lnTo>
                    <a:pt x="189123" y="313493"/>
                  </a:lnTo>
                  <a:lnTo>
                    <a:pt x="189123" y="443001"/>
                  </a:lnTo>
                  <a:cubicBezTo>
                    <a:pt x="189123" y="460817"/>
                    <a:pt x="187239" y="475207"/>
                    <a:pt x="183470" y="486171"/>
                  </a:cubicBezTo>
                  <a:cubicBezTo>
                    <a:pt x="179701" y="497134"/>
                    <a:pt x="173877" y="505700"/>
                    <a:pt x="165997" y="511867"/>
                  </a:cubicBezTo>
                  <a:cubicBezTo>
                    <a:pt x="158117" y="518034"/>
                    <a:pt x="148181" y="522145"/>
                    <a:pt x="136189" y="524201"/>
                  </a:cubicBezTo>
                  <a:cubicBezTo>
                    <a:pt x="124198" y="526257"/>
                    <a:pt x="109979" y="527284"/>
                    <a:pt x="93534" y="527284"/>
                  </a:cubicBezTo>
                  <a:cubicBezTo>
                    <a:pt x="77088" y="527284"/>
                    <a:pt x="63041" y="526257"/>
                    <a:pt x="51392" y="524201"/>
                  </a:cubicBezTo>
                  <a:cubicBezTo>
                    <a:pt x="39743" y="522145"/>
                    <a:pt x="30150" y="518034"/>
                    <a:pt x="22613" y="511867"/>
                  </a:cubicBezTo>
                  <a:cubicBezTo>
                    <a:pt x="15075" y="505700"/>
                    <a:pt x="9422" y="497134"/>
                    <a:pt x="5653" y="486171"/>
                  </a:cubicBezTo>
                  <a:cubicBezTo>
                    <a:pt x="1884" y="475207"/>
                    <a:pt x="0" y="460817"/>
                    <a:pt x="0" y="443001"/>
                  </a:cubicBezTo>
                  <a:cubicBezTo>
                    <a:pt x="0" y="422444"/>
                    <a:pt x="1028" y="403429"/>
                    <a:pt x="3084" y="385956"/>
                  </a:cubicBezTo>
                  <a:cubicBezTo>
                    <a:pt x="5139" y="368482"/>
                    <a:pt x="8394" y="351866"/>
                    <a:pt x="12848" y="336105"/>
                  </a:cubicBezTo>
                  <a:cubicBezTo>
                    <a:pt x="17302" y="320345"/>
                    <a:pt x="23469" y="304756"/>
                    <a:pt x="31349" y="289338"/>
                  </a:cubicBezTo>
                  <a:cubicBezTo>
                    <a:pt x="39229" y="273921"/>
                    <a:pt x="48651" y="257647"/>
                    <a:pt x="59615" y="240516"/>
                  </a:cubicBezTo>
                  <a:lnTo>
                    <a:pt x="198374" y="29808"/>
                  </a:lnTo>
                  <a:cubicBezTo>
                    <a:pt x="201800" y="24326"/>
                    <a:pt x="205569" y="19872"/>
                    <a:pt x="209680" y="16446"/>
                  </a:cubicBezTo>
                  <a:cubicBezTo>
                    <a:pt x="213792" y="13019"/>
                    <a:pt x="218931" y="10107"/>
                    <a:pt x="225098" y="7709"/>
                  </a:cubicBezTo>
                  <a:cubicBezTo>
                    <a:pt x="231265" y="5311"/>
                    <a:pt x="238631" y="3426"/>
                    <a:pt x="247197" y="2056"/>
                  </a:cubicBezTo>
                  <a:cubicBezTo>
                    <a:pt x="255762" y="685"/>
                    <a:pt x="266212" y="0"/>
                    <a:pt x="278546" y="0"/>
                  </a:cubicBez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77D6F64-F62E-F63C-889C-2F2DAEAF6035}"/>
                </a:ext>
              </a:extLst>
            </p:cNvPr>
            <p:cNvSpPr txBox="1"/>
            <p:nvPr/>
          </p:nvSpPr>
          <p:spPr>
            <a:xfrm>
              <a:off x="897808" y="2370450"/>
              <a:ext cx="1662878" cy="163121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GB" sz="2000" b="1" dirty="0">
                  <a:solidFill>
                    <a:schemeClr val="bg1"/>
                  </a:solidFill>
                </a:rPr>
                <a:t>Doing things like this makes me think “Oh you actually care”.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20722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6B03A28-96E5-DB41-5A9A-336E71742B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3" y="1233488"/>
            <a:ext cx="5408340" cy="2709862"/>
          </a:xfrm>
        </p:spPr>
        <p:txBody>
          <a:bodyPr anchor="ctr">
            <a:normAutofit/>
          </a:bodyPr>
          <a:lstStyle/>
          <a:p>
            <a:r>
              <a:rPr lang="en-GB" b="1" dirty="0">
                <a:solidFill>
                  <a:schemeClr val="tx1"/>
                </a:solidFill>
              </a:rPr>
              <a:t>Any questions?</a:t>
            </a:r>
          </a:p>
        </p:txBody>
      </p:sp>
      <p:sp>
        <p:nvSpPr>
          <p:cNvPr id="17" name="Subtitle 3">
            <a:extLst>
              <a:ext uri="{FF2B5EF4-FFF2-40B4-BE49-F238E27FC236}">
                <a16:creationId xmlns:a16="http://schemas.microsoft.com/office/drawing/2014/main" id="{334C732C-5587-9F77-9096-E79B69B305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5" y="4086470"/>
            <a:ext cx="5408340" cy="71095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Eva Garcia Grau</a:t>
            </a:r>
          </a:p>
          <a:p>
            <a:r>
              <a:rPr lang="en-US" dirty="0">
                <a:solidFill>
                  <a:schemeClr val="tx1"/>
                </a:solidFill>
              </a:rPr>
              <a:t>Eva.GarciaGrau@rhul.ac.uk</a:t>
            </a:r>
          </a:p>
          <a:p>
            <a:r>
              <a:rPr lang="en-US" dirty="0">
                <a:solidFill>
                  <a:schemeClr val="tx1"/>
                </a:solidFill>
              </a:rPr>
              <a:t>Clare Hunter</a:t>
            </a:r>
          </a:p>
          <a:p>
            <a:r>
              <a:rPr lang="en-US" dirty="0">
                <a:solidFill>
                  <a:schemeClr val="tx1"/>
                </a:solidFill>
              </a:rPr>
              <a:t>c.hunter-2@rhul.ac.uk</a:t>
            </a:r>
          </a:p>
        </p:txBody>
      </p:sp>
      <p:pic>
        <p:nvPicPr>
          <p:cNvPr id="6" name="Picture 5" descr="Yellow question mark">
            <a:extLst>
              <a:ext uri="{FF2B5EF4-FFF2-40B4-BE49-F238E27FC236}">
                <a16:creationId xmlns:a16="http://schemas.microsoft.com/office/drawing/2014/main" id="{EB1670CE-2EDE-AE4E-BC71-9A07ACB50F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458" r="4509"/>
          <a:stretch>
            <a:fillRect/>
          </a:stretch>
        </p:blipFill>
        <p:spPr>
          <a:xfrm>
            <a:off x="5787484" y="31"/>
            <a:ext cx="6404517" cy="68579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48199156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DashVTI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DashVTI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Dash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E0E31462-65AE-4087-9B94-B3347EE711B2}" vid="{CA8B31CB-369F-4872-A917-A9EAAF91827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6f3c7fd-c375-42fc-b662-3a65a358eee3" xsi:nil="true"/>
    <Toner_x002c_TWB_x002c_7DrumStock2025 xmlns="4012c248-8bce-4c5a-bd38-0ccc7a9630b8" xsi:nil="true"/>
    <lcf76f155ced4ddcb4097134ff3c332f xmlns="4012c248-8bce-4c5a-bd38-0ccc7a9630b8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891BFFFF5F6F41B304896DB7652901" ma:contentTypeVersion="21" ma:contentTypeDescription="Create a new document." ma:contentTypeScope="" ma:versionID="25d97a193226fc402d7022489817fbf6">
  <xsd:schema xmlns:xsd="http://www.w3.org/2001/XMLSchema" xmlns:xs="http://www.w3.org/2001/XMLSchema" xmlns:p="http://schemas.microsoft.com/office/2006/metadata/properties" xmlns:ns2="4012c248-8bce-4c5a-bd38-0ccc7a9630b8" xmlns:ns3="e2e51a80-108a-4061-9665-48dc317d06a1" xmlns:ns4="f6f3c7fd-c375-42fc-b662-3a65a358eee3" targetNamespace="http://schemas.microsoft.com/office/2006/metadata/properties" ma:root="true" ma:fieldsID="dff8098abb9d55dc7baeeaf0dfd41e7a" ns2:_="" ns3:_="" ns4:_="">
    <xsd:import namespace="4012c248-8bce-4c5a-bd38-0ccc7a9630b8"/>
    <xsd:import namespace="e2e51a80-108a-4061-9665-48dc317d06a1"/>
    <xsd:import namespace="f6f3c7fd-c375-42fc-b662-3a65a358ee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Toner_x002c_TWB_x002c_7DrumStock2025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12c248-8bce-4c5a-bd38-0ccc7a9630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81e6708-c250-41d0-920d-8c38044c1b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Toner_x002c_TWB_x002c_7DrumStock2025" ma:index="26" nillable="true" ma:displayName="Toner, TWB, 7 Drum Stock 2025" ma:format="Dropdown" ma:internalName="Toner_x002c_TWB_x002c_7DrumStock2025">
      <xsd:simpleType>
        <xsd:restriction base="dms:Text">
          <xsd:maxLength value="255"/>
        </xsd:restriction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e51a80-108a-4061-9665-48dc317d06a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f3c7fd-c375-42fc-b662-3a65a358eee3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5eb82790-7de3-4130-9a4f-18766c58265f}" ma:internalName="TaxCatchAll" ma:showField="CatchAllData" ma:web="e2e51a80-108a-4061-9665-48dc317d06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BA4B6FB-B125-4202-A4E1-D86D9A185DC3}">
  <ds:schemaRefs>
    <ds:schemaRef ds:uri="http://purl.org/dc/dcmitype/"/>
    <ds:schemaRef ds:uri="4012c248-8bce-4c5a-bd38-0ccc7a9630b8"/>
    <ds:schemaRef ds:uri="http://purl.org/dc/elements/1.1/"/>
    <ds:schemaRef ds:uri="http://schemas.microsoft.com/office/2006/metadata/properties"/>
    <ds:schemaRef ds:uri="f6f3c7fd-c375-42fc-b662-3a65a358eee3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e2e51a80-108a-4061-9665-48dc317d06a1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DCD35C5A-C605-4AAC-A904-772CEA8474A3}">
  <ds:schemaRefs>
    <ds:schemaRef ds:uri="4012c248-8bce-4c5a-bd38-0ccc7a9630b8"/>
    <ds:schemaRef ds:uri="e2e51a80-108a-4061-9665-48dc317d06a1"/>
    <ds:schemaRef ds:uri="f6f3c7fd-c375-42fc-b662-3a65a358eee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44B1F15-46A8-4349-AB41-5C89319911B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805</Words>
  <Application>Microsoft Office PowerPoint</Application>
  <PresentationFormat>Widescreen</PresentationFormat>
  <Paragraphs>79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Courier New</vt:lpstr>
      <vt:lpstr>Grandview Display</vt:lpstr>
      <vt:lpstr>DashVTI</vt:lpstr>
      <vt:lpstr>Working with users to create a more  accessible library</vt:lpstr>
      <vt:lpstr>What drove our project?</vt:lpstr>
      <vt:lpstr>Choosing a methodology</vt:lpstr>
      <vt:lpstr>Sourcing participants</vt:lpstr>
      <vt:lpstr>Making our interviews accessible</vt:lpstr>
      <vt:lpstr>What did we ask?</vt:lpstr>
      <vt:lpstr>Analysing the feedback</vt:lpstr>
      <vt:lpstr>What did the students tell us? Positives</vt:lpstr>
      <vt:lpstr>What did the students tell us? Challenges</vt:lpstr>
      <vt:lpstr>What were the major themes we found?</vt:lpstr>
      <vt:lpstr>Working to find solutions</vt:lpstr>
      <vt:lpstr>What did we do for our students?</vt:lpstr>
      <vt:lpstr>Whisper Zone</vt:lpstr>
      <vt:lpstr>Updating our furniture and accessible equipment</vt:lpstr>
      <vt:lpstr>A bookable tour programme</vt:lpstr>
      <vt:lpstr>Improved accessibility information</vt:lpstr>
      <vt:lpstr>Changes we couldn't make at this time</vt:lpstr>
      <vt:lpstr>Feedback on our project and changes</vt:lpstr>
      <vt:lpstr>What our students told us about the project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Heather Dawson</cp:lastModifiedBy>
  <cp:revision>2</cp:revision>
  <dcterms:created xsi:type="dcterms:W3CDTF">2025-11-17T10:16:49Z</dcterms:created>
  <dcterms:modified xsi:type="dcterms:W3CDTF">2025-11-27T11:45:14Z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0x01010006891BFFFF5F6F41B304896DB7652901</vt:lpwstr>
  </property>
  <property fmtid="{D5CDD505-2E9C-101B-9397-08002B2CF9AE}" pid="3" name="MediaServiceImageTags">
    <vt:lpwstr/>
  </property>
</Properties>
</file>