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4" r:id="rId4"/>
  </p:sldMasterIdLst>
  <p:notesMasterIdLst>
    <p:notesMasterId r:id="rId20"/>
  </p:notesMasterIdLst>
  <p:handoutMasterIdLst>
    <p:handoutMasterId r:id="rId21"/>
  </p:handoutMasterIdLst>
  <p:sldIdLst>
    <p:sldId id="321" r:id="rId5"/>
    <p:sldId id="322" r:id="rId6"/>
    <p:sldId id="351" r:id="rId7"/>
    <p:sldId id="324" r:id="rId8"/>
    <p:sldId id="352" r:id="rId9"/>
    <p:sldId id="353" r:id="rId10"/>
    <p:sldId id="354" r:id="rId11"/>
    <p:sldId id="355" r:id="rId12"/>
    <p:sldId id="356" r:id="rId13"/>
    <p:sldId id="357" r:id="rId14"/>
    <p:sldId id="358" r:id="rId15"/>
    <p:sldId id="359" r:id="rId16"/>
    <p:sldId id="360" r:id="rId17"/>
    <p:sldId id="361" r:id="rId18"/>
    <p:sldId id="35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Your presentation" id="{61A68ED7-730A-9E4A-B4EA-760A21F30216}">
          <p14:sldIdLst>
            <p14:sldId id="321"/>
            <p14:sldId id="322"/>
            <p14:sldId id="351"/>
            <p14:sldId id="324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5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9FA"/>
    <a:srgbClr val="F2F2F2"/>
    <a:srgbClr val="FFFF81"/>
    <a:srgbClr val="C37A3C"/>
    <a:srgbClr val="C8CACA"/>
    <a:srgbClr val="CFAB38"/>
    <a:srgbClr val="A0AAAE"/>
    <a:srgbClr val="9A46CF"/>
    <a:srgbClr val="9A64CF"/>
    <a:srgbClr val="A97C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931A27-E32F-4F65-BA95-B6E6AE5B646B}" v="12" dt="2026-05-11T12:30:58.663"/>
    <p1510:client id="{CCBA2D88-4B9C-4191-9D01-8EB9757BBA67}" v="96" dt="2026-05-12T09:54:26.479"/>
    <p1510:client id="{EB1E8026-1478-4A08-93C9-871DD5D3EA8B}" v="23" dt="2026-05-11T09:58:15.3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–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995" autoAdjust="0"/>
  </p:normalViewPr>
  <p:slideViewPr>
    <p:cSldViewPr snapToGrid="0">
      <p:cViewPr varScale="1">
        <p:scale>
          <a:sx n="61" d="100"/>
          <a:sy n="61" d="100"/>
        </p:scale>
        <p:origin x="8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berley Barton" userId="f3a8737d-f4a7-438c-83b8-69587c3d3780" providerId="ADAL" clId="{A5539F73-5577-4481-84A5-CCAC1C2E2A4D}"/>
    <pc:docChg chg="custSel modSld">
      <pc:chgData name="Kimberley Barton" userId="f3a8737d-f4a7-438c-83b8-69587c3d3780" providerId="ADAL" clId="{A5539F73-5577-4481-84A5-CCAC1C2E2A4D}" dt="2026-05-11T14:29:41.890" v="56" actId="1076"/>
      <pc:docMkLst>
        <pc:docMk/>
      </pc:docMkLst>
      <pc:sldChg chg="modSp mod">
        <pc:chgData name="Kimberley Barton" userId="f3a8737d-f4a7-438c-83b8-69587c3d3780" providerId="ADAL" clId="{A5539F73-5577-4481-84A5-CCAC1C2E2A4D}" dt="2026-05-11T13:55:19.094" v="33" actId="20577"/>
        <pc:sldMkLst>
          <pc:docMk/>
          <pc:sldMk cId="1420701634" sldId="322"/>
        </pc:sldMkLst>
        <pc:spChg chg="mod">
          <ac:chgData name="Kimberley Barton" userId="f3a8737d-f4a7-438c-83b8-69587c3d3780" providerId="ADAL" clId="{A5539F73-5577-4481-84A5-CCAC1C2E2A4D}" dt="2026-05-11T13:55:19.094" v="33" actId="20577"/>
          <ac:spMkLst>
            <pc:docMk/>
            <pc:sldMk cId="1420701634" sldId="322"/>
            <ac:spMk id="5" creationId="{73381FAB-D81D-D387-0DAD-28C31D58A5CA}"/>
          </ac:spMkLst>
        </pc:spChg>
      </pc:sldChg>
      <pc:sldChg chg="modSp mod">
        <pc:chgData name="Kimberley Barton" userId="f3a8737d-f4a7-438c-83b8-69587c3d3780" providerId="ADAL" clId="{A5539F73-5577-4481-84A5-CCAC1C2E2A4D}" dt="2026-05-11T14:12:52.073" v="36" actId="12"/>
        <pc:sldMkLst>
          <pc:docMk/>
          <pc:sldMk cId="2070455633" sldId="351"/>
        </pc:sldMkLst>
        <pc:spChg chg="mod">
          <ac:chgData name="Kimberley Barton" userId="f3a8737d-f4a7-438c-83b8-69587c3d3780" providerId="ADAL" clId="{A5539F73-5577-4481-84A5-CCAC1C2E2A4D}" dt="2026-05-11T14:12:52.073" v="36" actId="12"/>
          <ac:spMkLst>
            <pc:docMk/>
            <pc:sldMk cId="2070455633" sldId="351"/>
            <ac:spMk id="2" creationId="{957A6993-DD3A-0291-0012-967897E7992D}"/>
          </ac:spMkLst>
        </pc:spChg>
        <pc:spChg chg="mod">
          <ac:chgData name="Kimberley Barton" userId="f3a8737d-f4a7-438c-83b8-69587c3d3780" providerId="ADAL" clId="{A5539F73-5577-4481-84A5-CCAC1C2E2A4D}" dt="2026-05-11T13:55:59.387" v="35" actId="2711"/>
          <ac:spMkLst>
            <pc:docMk/>
            <pc:sldMk cId="2070455633" sldId="351"/>
            <ac:spMk id="8" creationId="{6609110E-3058-A653-1096-5A1BCC53D5CA}"/>
          </ac:spMkLst>
        </pc:spChg>
        <pc:spChg chg="mod">
          <ac:chgData name="Kimberley Barton" userId="f3a8737d-f4a7-438c-83b8-69587c3d3780" providerId="ADAL" clId="{A5539F73-5577-4481-84A5-CCAC1C2E2A4D}" dt="2026-05-11T13:55:59.387" v="35" actId="2711"/>
          <ac:spMkLst>
            <pc:docMk/>
            <pc:sldMk cId="2070455633" sldId="351"/>
            <ac:spMk id="9" creationId="{3FF58EFC-16F4-4AA1-8B84-5787AA0F692C}"/>
          </ac:spMkLst>
        </pc:spChg>
      </pc:sldChg>
      <pc:sldChg chg="modSp mod">
        <pc:chgData name="Kimberley Barton" userId="f3a8737d-f4a7-438c-83b8-69587c3d3780" providerId="ADAL" clId="{A5539F73-5577-4481-84A5-CCAC1C2E2A4D}" dt="2026-05-11T14:29:41.890" v="56" actId="1076"/>
        <pc:sldMkLst>
          <pc:docMk/>
          <pc:sldMk cId="2301286978" sldId="355"/>
        </pc:sldMkLst>
        <pc:spChg chg="mod">
          <ac:chgData name="Kimberley Barton" userId="f3a8737d-f4a7-438c-83b8-69587c3d3780" providerId="ADAL" clId="{A5539F73-5577-4481-84A5-CCAC1C2E2A4D}" dt="2026-05-11T14:29:41.890" v="56" actId="1076"/>
          <ac:spMkLst>
            <pc:docMk/>
            <pc:sldMk cId="2301286978" sldId="355"/>
            <ac:spMk id="2" creationId="{5EC1F898-078C-6D57-303B-FB6467BD6C8D}"/>
          </ac:spMkLst>
        </pc:spChg>
        <pc:picChg chg="mod">
          <ac:chgData name="Kimberley Barton" userId="f3a8737d-f4a7-438c-83b8-69587c3d3780" providerId="ADAL" clId="{A5539F73-5577-4481-84A5-CCAC1C2E2A4D}" dt="2026-05-11T14:29:27.438" v="53" actId="1076"/>
          <ac:picMkLst>
            <pc:docMk/>
            <pc:sldMk cId="2301286978" sldId="355"/>
            <ac:picMk id="3" creationId="{FCF1493E-D2B9-CA5A-0A6F-7E2227FCCEDC}"/>
          </ac:picMkLst>
        </pc:picChg>
        <pc:picChg chg="mod">
          <ac:chgData name="Kimberley Barton" userId="f3a8737d-f4a7-438c-83b8-69587c3d3780" providerId="ADAL" clId="{A5539F73-5577-4481-84A5-CCAC1C2E2A4D}" dt="2026-05-11T14:29:20.803" v="50" actId="1076"/>
          <ac:picMkLst>
            <pc:docMk/>
            <pc:sldMk cId="2301286978" sldId="355"/>
            <ac:picMk id="4" creationId="{8F982CB3-D4B5-1781-44BD-BEFF01A6A45D}"/>
          </ac:picMkLst>
        </pc:picChg>
        <pc:picChg chg="mod">
          <ac:chgData name="Kimberley Barton" userId="f3a8737d-f4a7-438c-83b8-69587c3d3780" providerId="ADAL" clId="{A5539F73-5577-4481-84A5-CCAC1C2E2A4D}" dt="2026-05-11T14:29:35.168" v="54" actId="14100"/>
          <ac:picMkLst>
            <pc:docMk/>
            <pc:sldMk cId="2301286978" sldId="355"/>
            <ac:picMk id="5" creationId="{8735EFC9-FC1C-CFD5-C7F6-AF5CD6E11899}"/>
          </ac:picMkLst>
        </pc:picChg>
      </pc:sldChg>
      <pc:sldChg chg="modSp mod">
        <pc:chgData name="Kimberley Barton" userId="f3a8737d-f4a7-438c-83b8-69587c3d3780" providerId="ADAL" clId="{A5539F73-5577-4481-84A5-CCAC1C2E2A4D}" dt="2026-05-11T14:28:35.021" v="40" actId="20577"/>
        <pc:sldMkLst>
          <pc:docMk/>
          <pc:sldMk cId="3369756185" sldId="357"/>
        </pc:sldMkLst>
        <pc:spChg chg="mod">
          <ac:chgData name="Kimberley Barton" userId="f3a8737d-f4a7-438c-83b8-69587c3d3780" providerId="ADAL" clId="{A5539F73-5577-4481-84A5-CCAC1C2E2A4D}" dt="2026-05-11T14:28:35.021" v="40" actId="20577"/>
          <ac:spMkLst>
            <pc:docMk/>
            <pc:sldMk cId="3369756185" sldId="357"/>
            <ac:spMk id="2" creationId="{3F8D4C4B-9327-F297-FDC6-7AE3F8D6E58B}"/>
          </ac:spMkLst>
        </pc:spChg>
      </pc:sldChg>
      <pc:sldChg chg="addSp delSp modSp mod">
        <pc:chgData name="Kimberley Barton" userId="f3a8737d-f4a7-438c-83b8-69587c3d3780" providerId="ADAL" clId="{A5539F73-5577-4481-84A5-CCAC1C2E2A4D}" dt="2026-05-11T12:31:01.035" v="32" actId="1076"/>
        <pc:sldMkLst>
          <pc:docMk/>
          <pc:sldMk cId="2630174948" sldId="359"/>
        </pc:sldMkLst>
        <pc:spChg chg="del mod">
          <ac:chgData name="Kimberley Barton" userId="f3a8737d-f4a7-438c-83b8-69587c3d3780" providerId="ADAL" clId="{A5539F73-5577-4481-84A5-CCAC1C2E2A4D}" dt="2026-05-11T12:28:42.946" v="4" actId="478"/>
          <ac:spMkLst>
            <pc:docMk/>
            <pc:sldMk cId="2630174948" sldId="359"/>
            <ac:spMk id="2" creationId="{DDB1057D-D6D1-3F6A-BDF7-BBFEF9F9533C}"/>
          </ac:spMkLst>
        </pc:spChg>
        <pc:spChg chg="add del mod">
          <ac:chgData name="Kimberley Barton" userId="f3a8737d-f4a7-438c-83b8-69587c3d3780" providerId="ADAL" clId="{A5539F73-5577-4481-84A5-CCAC1C2E2A4D}" dt="2026-05-11T12:28:42.946" v="4" actId="478"/>
          <ac:spMkLst>
            <pc:docMk/>
            <pc:sldMk cId="2630174948" sldId="359"/>
            <ac:spMk id="5" creationId="{BF79A4D1-40CF-6E2F-C95E-259683A39712}"/>
          </ac:spMkLst>
        </pc:spChg>
        <pc:picChg chg="add mod">
          <ac:chgData name="Kimberley Barton" userId="f3a8737d-f4a7-438c-83b8-69587c3d3780" providerId="ADAL" clId="{A5539F73-5577-4481-84A5-CCAC1C2E2A4D}" dt="2026-05-11T12:30:56.798" v="30" actId="1076"/>
          <ac:picMkLst>
            <pc:docMk/>
            <pc:sldMk cId="2630174948" sldId="359"/>
            <ac:picMk id="7" creationId="{9AFE0370-58B5-9882-E578-FC0D69C6D170}"/>
          </ac:picMkLst>
        </pc:picChg>
        <pc:picChg chg="add mod">
          <ac:chgData name="Kimberley Barton" userId="f3a8737d-f4a7-438c-83b8-69587c3d3780" providerId="ADAL" clId="{A5539F73-5577-4481-84A5-CCAC1C2E2A4D}" dt="2026-05-11T12:31:01.035" v="32" actId="1076"/>
          <ac:picMkLst>
            <pc:docMk/>
            <pc:sldMk cId="2630174948" sldId="359"/>
            <ac:picMk id="9" creationId="{99A91496-3E76-F3C7-B76D-A1EC0D9E4FCE}"/>
          </ac:picMkLst>
        </pc:picChg>
        <pc:picChg chg="add mod">
          <ac:chgData name="Kimberley Barton" userId="f3a8737d-f4a7-438c-83b8-69587c3d3780" providerId="ADAL" clId="{A5539F73-5577-4481-84A5-CCAC1C2E2A4D}" dt="2026-05-11T12:30:58.663" v="31" actId="1076"/>
          <ac:picMkLst>
            <pc:docMk/>
            <pc:sldMk cId="2630174948" sldId="359"/>
            <ac:picMk id="1028" creationId="{D923BBAC-8608-1E3C-ABD8-1C3D9DD00792}"/>
          </ac:picMkLst>
        </pc:picChg>
      </pc:sldChg>
    </pc:docChg>
  </pc:docChgLst>
  <pc:docChgLst>
    <pc:chgData name="Kimberley Barton" userId="f3a8737d-f4a7-438c-83b8-69587c3d3780" providerId="ADAL" clId="{4E5BCE4E-0E1A-4425-857E-08B88B927DF5}"/>
    <pc:docChg chg="undo custSel addSld delSld modSld sldOrd modSection">
      <pc:chgData name="Kimberley Barton" userId="f3a8737d-f4a7-438c-83b8-69587c3d3780" providerId="ADAL" clId="{4E5BCE4E-0E1A-4425-857E-08B88B927DF5}" dt="2026-05-11T09:58:22.670" v="357" actId="403"/>
      <pc:docMkLst>
        <pc:docMk/>
      </pc:docMkLst>
      <pc:sldChg chg="add del">
        <pc:chgData name="Kimberley Barton" userId="f3a8737d-f4a7-438c-83b8-69587c3d3780" providerId="ADAL" clId="{4E5BCE4E-0E1A-4425-857E-08B88B927DF5}" dt="2026-05-11T09:48:29.635" v="89" actId="47"/>
        <pc:sldMkLst>
          <pc:docMk/>
          <pc:sldMk cId="1498733633" sldId="320"/>
        </pc:sldMkLst>
      </pc:sldChg>
      <pc:sldChg chg="modSp add del">
        <pc:chgData name="Kimberley Barton" userId="f3a8737d-f4a7-438c-83b8-69587c3d3780" providerId="ADAL" clId="{4E5BCE4E-0E1A-4425-857E-08B88B927DF5}" dt="2026-05-11T09:48:29.997" v="90" actId="47"/>
        <pc:sldMkLst>
          <pc:docMk/>
          <pc:sldMk cId="2386042172" sldId="321"/>
        </pc:sldMkLst>
        <pc:spChg chg="mod">
          <ac:chgData name="Kimberley Barton" userId="f3a8737d-f4a7-438c-83b8-69587c3d3780" providerId="ADAL" clId="{4E5BCE4E-0E1A-4425-857E-08B88B927DF5}" dt="2026-05-11T09:45:39.926" v="0"/>
          <ac:spMkLst>
            <pc:docMk/>
            <pc:sldMk cId="2386042172" sldId="321"/>
            <ac:spMk id="2" creationId="{358A387F-9E0D-F107-24EE-B8A2C2A715B1}"/>
          </ac:spMkLst>
        </pc:spChg>
      </pc:sldChg>
      <pc:sldChg chg="modSp add del mod">
        <pc:chgData name="Kimberley Barton" userId="f3a8737d-f4a7-438c-83b8-69587c3d3780" providerId="ADAL" clId="{4E5BCE4E-0E1A-4425-857E-08B88B927DF5}" dt="2026-05-11T09:48:30.338" v="91" actId="47"/>
        <pc:sldMkLst>
          <pc:docMk/>
          <pc:sldMk cId="1420701634" sldId="322"/>
        </pc:sldMkLst>
        <pc:spChg chg="mod">
          <ac:chgData name="Kimberley Barton" userId="f3a8737d-f4a7-438c-83b8-69587c3d3780" providerId="ADAL" clId="{4E5BCE4E-0E1A-4425-857E-08B88B927DF5}" dt="2026-05-11T09:45:58.813" v="3" actId="255"/>
          <ac:spMkLst>
            <pc:docMk/>
            <pc:sldMk cId="1420701634" sldId="322"/>
            <ac:spMk id="4" creationId="{F700B81C-1CAC-B52A-832B-D927F4729A7A}"/>
          </ac:spMkLst>
        </pc:spChg>
        <pc:spChg chg="mod">
          <ac:chgData name="Kimberley Barton" userId="f3a8737d-f4a7-438c-83b8-69587c3d3780" providerId="ADAL" clId="{4E5BCE4E-0E1A-4425-857E-08B88B927DF5}" dt="2026-05-11T09:45:53.459" v="2" actId="255"/>
          <ac:spMkLst>
            <pc:docMk/>
            <pc:sldMk cId="1420701634" sldId="322"/>
            <ac:spMk id="5" creationId="{73381FAB-D81D-D387-0DAD-28C31D58A5CA}"/>
          </ac:spMkLst>
        </pc:spChg>
      </pc:sldChg>
      <pc:sldChg chg="addSp delSp modSp add del mod">
        <pc:chgData name="Kimberley Barton" userId="f3a8737d-f4a7-438c-83b8-69587c3d3780" providerId="ADAL" clId="{4E5BCE4E-0E1A-4425-857E-08B88B927DF5}" dt="2026-05-11T09:48:31.076" v="93" actId="47"/>
        <pc:sldMkLst>
          <pc:docMk/>
          <pc:sldMk cId="1178328528" sldId="324"/>
        </pc:sldMkLst>
        <pc:spChg chg="mod">
          <ac:chgData name="Kimberley Barton" userId="f3a8737d-f4a7-438c-83b8-69587c3d3780" providerId="ADAL" clId="{4E5BCE4E-0E1A-4425-857E-08B88B927DF5}" dt="2026-05-11T09:48:17.157" v="57"/>
          <ac:spMkLst>
            <pc:docMk/>
            <pc:sldMk cId="1178328528" sldId="324"/>
            <ac:spMk id="2" creationId="{114948CC-79D6-B67B-FDB1-D48DCB6D8169}"/>
          </ac:spMkLst>
        </pc:spChg>
        <pc:spChg chg="mod">
          <ac:chgData name="Kimberley Barton" userId="f3a8737d-f4a7-438c-83b8-69587c3d3780" providerId="ADAL" clId="{4E5BCE4E-0E1A-4425-857E-08B88B927DF5}" dt="2026-05-11T09:48:11.124" v="56" actId="20577"/>
          <ac:spMkLst>
            <pc:docMk/>
            <pc:sldMk cId="1178328528" sldId="324"/>
            <ac:spMk id="4" creationId="{981E270D-AEBE-170F-2FC6-4BB1211C5312}"/>
          </ac:spMkLst>
        </pc:spChg>
        <pc:spChg chg="add del mod">
          <ac:chgData name="Kimberley Barton" userId="f3a8737d-f4a7-438c-83b8-69587c3d3780" providerId="ADAL" clId="{4E5BCE4E-0E1A-4425-857E-08B88B927DF5}" dt="2026-05-11T09:47:54.515" v="24" actId="478"/>
          <ac:spMkLst>
            <pc:docMk/>
            <pc:sldMk cId="1178328528" sldId="324"/>
            <ac:spMk id="5" creationId="{5EDF6462-9CEA-2C97-86A5-5A4E232A1B0A}"/>
          </ac:spMkLst>
        </pc:spChg>
        <pc:picChg chg="del">
          <ac:chgData name="Kimberley Barton" userId="f3a8737d-f4a7-438c-83b8-69587c3d3780" providerId="ADAL" clId="{4E5BCE4E-0E1A-4425-857E-08B88B927DF5}" dt="2026-05-11T09:47:43.493" v="23" actId="478"/>
          <ac:picMkLst>
            <pc:docMk/>
            <pc:sldMk cId="1178328528" sldId="324"/>
            <ac:picMk id="6" creationId="{86DE8AB5-7C6C-7FE0-E74F-B6756DA11902}"/>
          </ac:picMkLst>
        </pc:picChg>
      </pc:sldChg>
      <pc:sldChg chg="del">
        <pc:chgData name="Kimberley Barton" userId="f3a8737d-f4a7-438c-83b8-69587c3d3780" providerId="ADAL" clId="{4E5BCE4E-0E1A-4425-857E-08B88B927DF5}" dt="2026-05-11T09:48:25.128" v="58" actId="47"/>
        <pc:sldMkLst>
          <pc:docMk/>
          <pc:sldMk cId="3029566109" sldId="325"/>
        </pc:sldMkLst>
      </pc:sldChg>
      <pc:sldChg chg="del">
        <pc:chgData name="Kimberley Barton" userId="f3a8737d-f4a7-438c-83b8-69587c3d3780" providerId="ADAL" clId="{4E5BCE4E-0E1A-4425-857E-08B88B927DF5}" dt="2026-05-11T09:48:25.280" v="59" actId="47"/>
        <pc:sldMkLst>
          <pc:docMk/>
          <pc:sldMk cId="2225210909" sldId="326"/>
        </pc:sldMkLst>
      </pc:sldChg>
      <pc:sldChg chg="del">
        <pc:chgData name="Kimberley Barton" userId="f3a8737d-f4a7-438c-83b8-69587c3d3780" providerId="ADAL" clId="{4E5BCE4E-0E1A-4425-857E-08B88B927DF5}" dt="2026-05-11T09:48:25.425" v="60" actId="47"/>
        <pc:sldMkLst>
          <pc:docMk/>
          <pc:sldMk cId="3570883713" sldId="327"/>
        </pc:sldMkLst>
      </pc:sldChg>
      <pc:sldChg chg="del">
        <pc:chgData name="Kimberley Barton" userId="f3a8737d-f4a7-438c-83b8-69587c3d3780" providerId="ADAL" clId="{4E5BCE4E-0E1A-4425-857E-08B88B927DF5}" dt="2026-05-11T09:48:25.583" v="61" actId="47"/>
        <pc:sldMkLst>
          <pc:docMk/>
          <pc:sldMk cId="294049590" sldId="328"/>
        </pc:sldMkLst>
      </pc:sldChg>
      <pc:sldChg chg="del">
        <pc:chgData name="Kimberley Barton" userId="f3a8737d-f4a7-438c-83b8-69587c3d3780" providerId="ADAL" clId="{4E5BCE4E-0E1A-4425-857E-08B88B927DF5}" dt="2026-05-11T09:48:25.747" v="62" actId="47"/>
        <pc:sldMkLst>
          <pc:docMk/>
          <pc:sldMk cId="2409085502" sldId="329"/>
        </pc:sldMkLst>
      </pc:sldChg>
      <pc:sldChg chg="del">
        <pc:chgData name="Kimberley Barton" userId="f3a8737d-f4a7-438c-83b8-69587c3d3780" providerId="ADAL" clId="{4E5BCE4E-0E1A-4425-857E-08B88B927DF5}" dt="2026-05-11T09:48:25.889" v="63" actId="47"/>
        <pc:sldMkLst>
          <pc:docMk/>
          <pc:sldMk cId="396508465" sldId="330"/>
        </pc:sldMkLst>
      </pc:sldChg>
      <pc:sldChg chg="del">
        <pc:chgData name="Kimberley Barton" userId="f3a8737d-f4a7-438c-83b8-69587c3d3780" providerId="ADAL" clId="{4E5BCE4E-0E1A-4425-857E-08B88B927DF5}" dt="2026-05-11T09:48:26.032" v="64" actId="47"/>
        <pc:sldMkLst>
          <pc:docMk/>
          <pc:sldMk cId="2931297099" sldId="331"/>
        </pc:sldMkLst>
      </pc:sldChg>
      <pc:sldChg chg="del">
        <pc:chgData name="Kimberley Barton" userId="f3a8737d-f4a7-438c-83b8-69587c3d3780" providerId="ADAL" clId="{4E5BCE4E-0E1A-4425-857E-08B88B927DF5}" dt="2026-05-11T09:48:26.178" v="65" actId="47"/>
        <pc:sldMkLst>
          <pc:docMk/>
          <pc:sldMk cId="3605799266" sldId="332"/>
        </pc:sldMkLst>
      </pc:sldChg>
      <pc:sldChg chg="del">
        <pc:chgData name="Kimberley Barton" userId="f3a8737d-f4a7-438c-83b8-69587c3d3780" providerId="ADAL" clId="{4E5BCE4E-0E1A-4425-857E-08B88B927DF5}" dt="2026-05-11T09:48:26.318" v="66" actId="47"/>
        <pc:sldMkLst>
          <pc:docMk/>
          <pc:sldMk cId="287902529" sldId="333"/>
        </pc:sldMkLst>
      </pc:sldChg>
      <pc:sldChg chg="del">
        <pc:chgData name="Kimberley Barton" userId="f3a8737d-f4a7-438c-83b8-69587c3d3780" providerId="ADAL" clId="{4E5BCE4E-0E1A-4425-857E-08B88B927DF5}" dt="2026-05-11T09:48:26.478" v="67" actId="47"/>
        <pc:sldMkLst>
          <pc:docMk/>
          <pc:sldMk cId="3112319996" sldId="334"/>
        </pc:sldMkLst>
      </pc:sldChg>
      <pc:sldChg chg="del">
        <pc:chgData name="Kimberley Barton" userId="f3a8737d-f4a7-438c-83b8-69587c3d3780" providerId="ADAL" clId="{4E5BCE4E-0E1A-4425-857E-08B88B927DF5}" dt="2026-05-11T09:48:26.624" v="68" actId="47"/>
        <pc:sldMkLst>
          <pc:docMk/>
          <pc:sldMk cId="2091755235" sldId="335"/>
        </pc:sldMkLst>
      </pc:sldChg>
      <pc:sldChg chg="del">
        <pc:chgData name="Kimberley Barton" userId="f3a8737d-f4a7-438c-83b8-69587c3d3780" providerId="ADAL" clId="{4E5BCE4E-0E1A-4425-857E-08B88B927DF5}" dt="2026-05-11T09:48:26.775" v="69" actId="47"/>
        <pc:sldMkLst>
          <pc:docMk/>
          <pc:sldMk cId="3007998305" sldId="336"/>
        </pc:sldMkLst>
      </pc:sldChg>
      <pc:sldChg chg="del">
        <pc:chgData name="Kimberley Barton" userId="f3a8737d-f4a7-438c-83b8-69587c3d3780" providerId="ADAL" clId="{4E5BCE4E-0E1A-4425-857E-08B88B927DF5}" dt="2026-05-11T09:48:26.931" v="70" actId="47"/>
        <pc:sldMkLst>
          <pc:docMk/>
          <pc:sldMk cId="1658522886" sldId="337"/>
        </pc:sldMkLst>
      </pc:sldChg>
      <pc:sldChg chg="del">
        <pc:chgData name="Kimberley Barton" userId="f3a8737d-f4a7-438c-83b8-69587c3d3780" providerId="ADAL" clId="{4E5BCE4E-0E1A-4425-857E-08B88B927DF5}" dt="2026-05-11T09:48:27.078" v="71" actId="47"/>
        <pc:sldMkLst>
          <pc:docMk/>
          <pc:sldMk cId="3449542104" sldId="338"/>
        </pc:sldMkLst>
      </pc:sldChg>
      <pc:sldChg chg="del">
        <pc:chgData name="Kimberley Barton" userId="f3a8737d-f4a7-438c-83b8-69587c3d3780" providerId="ADAL" clId="{4E5BCE4E-0E1A-4425-857E-08B88B927DF5}" dt="2026-05-11T09:48:27.580" v="72" actId="47"/>
        <pc:sldMkLst>
          <pc:docMk/>
          <pc:sldMk cId="2307447530" sldId="339"/>
        </pc:sldMkLst>
      </pc:sldChg>
      <pc:sldChg chg="del">
        <pc:chgData name="Kimberley Barton" userId="f3a8737d-f4a7-438c-83b8-69587c3d3780" providerId="ADAL" clId="{4E5BCE4E-0E1A-4425-857E-08B88B927DF5}" dt="2026-05-11T09:48:27.607" v="73" actId="47"/>
        <pc:sldMkLst>
          <pc:docMk/>
          <pc:sldMk cId="1450897296" sldId="340"/>
        </pc:sldMkLst>
      </pc:sldChg>
      <pc:sldChg chg="del">
        <pc:chgData name="Kimberley Barton" userId="f3a8737d-f4a7-438c-83b8-69587c3d3780" providerId="ADAL" clId="{4E5BCE4E-0E1A-4425-857E-08B88B927DF5}" dt="2026-05-11T09:48:27.634" v="74" actId="47"/>
        <pc:sldMkLst>
          <pc:docMk/>
          <pc:sldMk cId="3069269230" sldId="341"/>
        </pc:sldMkLst>
      </pc:sldChg>
      <pc:sldChg chg="del">
        <pc:chgData name="Kimberley Barton" userId="f3a8737d-f4a7-438c-83b8-69587c3d3780" providerId="ADAL" clId="{4E5BCE4E-0E1A-4425-857E-08B88B927DF5}" dt="2026-05-11T09:48:27.663" v="75" actId="47"/>
        <pc:sldMkLst>
          <pc:docMk/>
          <pc:sldMk cId="2227379526" sldId="342"/>
        </pc:sldMkLst>
      </pc:sldChg>
      <pc:sldChg chg="del">
        <pc:chgData name="Kimberley Barton" userId="f3a8737d-f4a7-438c-83b8-69587c3d3780" providerId="ADAL" clId="{4E5BCE4E-0E1A-4425-857E-08B88B927DF5}" dt="2026-05-11T09:48:27.695" v="76" actId="47"/>
        <pc:sldMkLst>
          <pc:docMk/>
          <pc:sldMk cId="306527769" sldId="343"/>
        </pc:sldMkLst>
      </pc:sldChg>
      <pc:sldChg chg="del">
        <pc:chgData name="Kimberley Barton" userId="f3a8737d-f4a7-438c-83b8-69587c3d3780" providerId="ADAL" clId="{4E5BCE4E-0E1A-4425-857E-08B88B927DF5}" dt="2026-05-11T09:48:27.733" v="77" actId="47"/>
        <pc:sldMkLst>
          <pc:docMk/>
          <pc:sldMk cId="1437301703" sldId="344"/>
        </pc:sldMkLst>
      </pc:sldChg>
      <pc:sldChg chg="del">
        <pc:chgData name="Kimberley Barton" userId="f3a8737d-f4a7-438c-83b8-69587c3d3780" providerId="ADAL" clId="{4E5BCE4E-0E1A-4425-857E-08B88B927DF5}" dt="2026-05-11T09:48:27.761" v="78" actId="47"/>
        <pc:sldMkLst>
          <pc:docMk/>
          <pc:sldMk cId="832792198" sldId="345"/>
        </pc:sldMkLst>
      </pc:sldChg>
      <pc:sldChg chg="del">
        <pc:chgData name="Kimberley Barton" userId="f3a8737d-f4a7-438c-83b8-69587c3d3780" providerId="ADAL" clId="{4E5BCE4E-0E1A-4425-857E-08B88B927DF5}" dt="2026-05-11T09:48:27.795" v="79" actId="47"/>
        <pc:sldMkLst>
          <pc:docMk/>
          <pc:sldMk cId="3479031218" sldId="346"/>
        </pc:sldMkLst>
      </pc:sldChg>
      <pc:sldChg chg="del">
        <pc:chgData name="Kimberley Barton" userId="f3a8737d-f4a7-438c-83b8-69587c3d3780" providerId="ADAL" clId="{4E5BCE4E-0E1A-4425-857E-08B88B927DF5}" dt="2026-05-11T09:48:27.827" v="80" actId="47"/>
        <pc:sldMkLst>
          <pc:docMk/>
          <pc:sldMk cId="2698429153" sldId="347"/>
        </pc:sldMkLst>
      </pc:sldChg>
      <pc:sldChg chg="del">
        <pc:chgData name="Kimberley Barton" userId="f3a8737d-f4a7-438c-83b8-69587c3d3780" providerId="ADAL" clId="{4E5BCE4E-0E1A-4425-857E-08B88B927DF5}" dt="2026-05-11T09:48:27.862" v="81" actId="47"/>
        <pc:sldMkLst>
          <pc:docMk/>
          <pc:sldMk cId="1014278344" sldId="348"/>
        </pc:sldMkLst>
      </pc:sldChg>
      <pc:sldChg chg="del">
        <pc:chgData name="Kimberley Barton" userId="f3a8737d-f4a7-438c-83b8-69587c3d3780" providerId="ADAL" clId="{4E5BCE4E-0E1A-4425-857E-08B88B927DF5}" dt="2026-05-11T09:48:27.890" v="82" actId="47"/>
        <pc:sldMkLst>
          <pc:docMk/>
          <pc:sldMk cId="564623298" sldId="349"/>
        </pc:sldMkLst>
      </pc:sldChg>
      <pc:sldChg chg="add del">
        <pc:chgData name="Kimberley Barton" userId="f3a8737d-f4a7-438c-83b8-69587c3d3780" providerId="ADAL" clId="{4E5BCE4E-0E1A-4425-857E-08B88B927DF5}" dt="2026-05-11T09:48:35.655" v="96" actId="47"/>
        <pc:sldMkLst>
          <pc:docMk/>
          <pc:sldMk cId="2843521394" sldId="350"/>
        </pc:sldMkLst>
      </pc:sldChg>
      <pc:sldChg chg="addSp modSp add del mod">
        <pc:chgData name="Kimberley Barton" userId="f3a8737d-f4a7-438c-83b8-69587c3d3780" providerId="ADAL" clId="{4E5BCE4E-0E1A-4425-857E-08B88B927DF5}" dt="2026-05-11T09:48:30.681" v="92" actId="47"/>
        <pc:sldMkLst>
          <pc:docMk/>
          <pc:sldMk cId="2070455633" sldId="351"/>
        </pc:sldMkLst>
        <pc:spChg chg="mod">
          <ac:chgData name="Kimberley Barton" userId="f3a8737d-f4a7-438c-83b8-69587c3d3780" providerId="ADAL" clId="{4E5BCE4E-0E1A-4425-857E-08B88B927DF5}" dt="2026-05-11T09:47:07.587" v="18" actId="255"/>
          <ac:spMkLst>
            <pc:docMk/>
            <pc:sldMk cId="2070455633" sldId="351"/>
            <ac:spMk id="2" creationId="{957A6993-DD3A-0291-0012-967897E7992D}"/>
          </ac:spMkLst>
        </pc:spChg>
        <pc:spChg chg="mod">
          <ac:chgData name="Kimberley Barton" userId="f3a8737d-f4a7-438c-83b8-69587c3d3780" providerId="ADAL" clId="{4E5BCE4E-0E1A-4425-857E-08B88B927DF5}" dt="2026-05-11T09:46:16.787" v="12" actId="20577"/>
          <ac:spMkLst>
            <pc:docMk/>
            <pc:sldMk cId="2070455633" sldId="351"/>
            <ac:spMk id="3" creationId="{298335D9-FDF4-B0B1-4F4F-3D20057F90C5}"/>
          </ac:spMkLst>
        </pc:spChg>
        <pc:spChg chg="add mod">
          <ac:chgData name="Kimberley Barton" userId="f3a8737d-f4a7-438c-83b8-69587c3d3780" providerId="ADAL" clId="{4E5BCE4E-0E1A-4425-857E-08B88B927DF5}" dt="2026-05-11T09:47:35.712" v="22" actId="14100"/>
          <ac:spMkLst>
            <pc:docMk/>
            <pc:sldMk cId="2070455633" sldId="351"/>
            <ac:spMk id="6" creationId="{D0B919C1-D61F-0BF2-CC0A-97B953480826}"/>
          </ac:spMkLst>
        </pc:spChg>
        <pc:spChg chg="add mod">
          <ac:chgData name="Kimberley Barton" userId="f3a8737d-f4a7-438c-83b8-69587c3d3780" providerId="ADAL" clId="{4E5BCE4E-0E1A-4425-857E-08B88B927DF5}" dt="2026-05-11T09:46:45.890" v="15"/>
          <ac:spMkLst>
            <pc:docMk/>
            <pc:sldMk cId="2070455633" sldId="351"/>
            <ac:spMk id="7" creationId="{E0A0C5C9-D7DD-D752-4DAB-9AC8273F19B2}"/>
          </ac:spMkLst>
        </pc:spChg>
        <pc:spChg chg="add mod">
          <ac:chgData name="Kimberley Barton" userId="f3a8737d-f4a7-438c-83b8-69587c3d3780" providerId="ADAL" clId="{4E5BCE4E-0E1A-4425-857E-08B88B927DF5}" dt="2026-05-11T09:47:22.882" v="19" actId="403"/>
          <ac:spMkLst>
            <pc:docMk/>
            <pc:sldMk cId="2070455633" sldId="351"/>
            <ac:spMk id="8" creationId="{6609110E-3058-A653-1096-5A1BCC53D5CA}"/>
          </ac:spMkLst>
        </pc:spChg>
        <pc:spChg chg="add mod">
          <ac:chgData name="Kimberley Barton" userId="f3a8737d-f4a7-438c-83b8-69587c3d3780" providerId="ADAL" clId="{4E5BCE4E-0E1A-4425-857E-08B88B927DF5}" dt="2026-05-11T09:47:27.298" v="20" actId="403"/>
          <ac:spMkLst>
            <pc:docMk/>
            <pc:sldMk cId="2070455633" sldId="351"/>
            <ac:spMk id="9" creationId="{3FF58EFC-16F4-4AA1-8B84-5787AA0F692C}"/>
          </ac:spMkLst>
        </pc:spChg>
        <pc:picChg chg="add mod">
          <ac:chgData name="Kimberley Barton" userId="f3a8737d-f4a7-438c-83b8-69587c3d3780" providerId="ADAL" clId="{4E5BCE4E-0E1A-4425-857E-08B88B927DF5}" dt="2026-05-11T09:47:31.189" v="21" actId="1076"/>
          <ac:picMkLst>
            <pc:docMk/>
            <pc:sldMk cId="2070455633" sldId="351"/>
            <ac:picMk id="4" creationId="{479128D7-97BD-61C8-3397-E21C3C0D3942}"/>
          </ac:picMkLst>
        </pc:picChg>
        <pc:picChg chg="add mod">
          <ac:chgData name="Kimberley Barton" userId="f3a8737d-f4a7-438c-83b8-69587c3d3780" providerId="ADAL" clId="{4E5BCE4E-0E1A-4425-857E-08B88B927DF5}" dt="2026-05-11T09:46:36.751" v="14"/>
          <ac:picMkLst>
            <pc:docMk/>
            <pc:sldMk cId="2070455633" sldId="351"/>
            <ac:picMk id="5" creationId="{CD2084FF-4866-1E25-8A1C-F2D40F1324BE}"/>
          </ac:picMkLst>
        </pc:picChg>
      </pc:sldChg>
      <pc:sldChg chg="new del">
        <pc:chgData name="Kimberley Barton" userId="f3a8737d-f4a7-438c-83b8-69587c3d3780" providerId="ADAL" clId="{4E5BCE4E-0E1A-4425-857E-08B88B927DF5}" dt="2026-05-11T09:48:43.809" v="98" actId="47"/>
        <pc:sldMkLst>
          <pc:docMk/>
          <pc:sldMk cId="2769725570" sldId="352"/>
        </pc:sldMkLst>
      </pc:sldChg>
      <pc:sldChg chg="addSp modSp new mod ord">
        <pc:chgData name="Kimberley Barton" userId="f3a8737d-f4a7-438c-83b8-69587c3d3780" providerId="ADAL" clId="{4E5BCE4E-0E1A-4425-857E-08B88B927DF5}" dt="2026-05-11T09:50:58.127" v="118" actId="1076"/>
        <pc:sldMkLst>
          <pc:docMk/>
          <pc:sldMk cId="2832493930" sldId="352"/>
        </pc:sldMkLst>
        <pc:spChg chg="mod">
          <ac:chgData name="Kimberley Barton" userId="f3a8737d-f4a7-438c-83b8-69587c3d3780" providerId="ADAL" clId="{4E5BCE4E-0E1A-4425-857E-08B88B927DF5}" dt="2026-05-11T09:50:52.318" v="116" actId="14100"/>
          <ac:spMkLst>
            <pc:docMk/>
            <pc:sldMk cId="2832493930" sldId="352"/>
            <ac:spMk id="2" creationId="{4C4ED47E-9474-C997-2CED-1B22D78C91FB}"/>
          </ac:spMkLst>
        </pc:spChg>
        <pc:spChg chg="mod">
          <ac:chgData name="Kimberley Barton" userId="f3a8737d-f4a7-438c-83b8-69587c3d3780" providerId="ADAL" clId="{4E5BCE4E-0E1A-4425-857E-08B88B927DF5}" dt="2026-05-11T09:50:43.345" v="114" actId="403"/>
          <ac:spMkLst>
            <pc:docMk/>
            <pc:sldMk cId="2832493930" sldId="352"/>
            <ac:spMk id="3" creationId="{375A0154-14ED-9D59-23BD-EBE83AFD7F7D}"/>
          </ac:spMkLst>
        </pc:spChg>
        <pc:picChg chg="add mod">
          <ac:chgData name="Kimberley Barton" userId="f3a8737d-f4a7-438c-83b8-69587c3d3780" providerId="ADAL" clId="{4E5BCE4E-0E1A-4425-857E-08B88B927DF5}" dt="2026-05-11T09:50:58.127" v="118" actId="1076"/>
          <ac:picMkLst>
            <pc:docMk/>
            <pc:sldMk cId="2832493930" sldId="352"/>
            <ac:picMk id="4" creationId="{C4B357C7-F93D-A8F2-A0F8-F397CA1CCB01}"/>
          </ac:picMkLst>
        </pc:picChg>
      </pc:sldChg>
      <pc:sldChg chg="addSp delSp modSp new mod modClrScheme chgLayout">
        <pc:chgData name="Kimberley Barton" userId="f3a8737d-f4a7-438c-83b8-69587c3d3780" providerId="ADAL" clId="{4E5BCE4E-0E1A-4425-857E-08B88B927DF5}" dt="2026-05-11T09:51:46.463" v="133" actId="700"/>
        <pc:sldMkLst>
          <pc:docMk/>
          <pc:sldMk cId="4240309116" sldId="353"/>
        </pc:sldMkLst>
        <pc:spChg chg="mod ord">
          <ac:chgData name="Kimberley Barton" userId="f3a8737d-f4a7-438c-83b8-69587c3d3780" providerId="ADAL" clId="{4E5BCE4E-0E1A-4425-857E-08B88B927DF5}" dt="2026-05-11T09:51:46.463" v="133" actId="700"/>
          <ac:spMkLst>
            <pc:docMk/>
            <pc:sldMk cId="4240309116" sldId="353"/>
            <ac:spMk id="2" creationId="{233AE3AC-B96A-4D9D-E1C8-D42419147966}"/>
          </ac:spMkLst>
        </pc:spChg>
        <pc:spChg chg="add del mod ord">
          <ac:chgData name="Kimberley Barton" userId="f3a8737d-f4a7-438c-83b8-69587c3d3780" providerId="ADAL" clId="{4E5BCE4E-0E1A-4425-857E-08B88B927DF5}" dt="2026-05-11T09:51:46.463" v="133" actId="700"/>
          <ac:spMkLst>
            <pc:docMk/>
            <pc:sldMk cId="4240309116" sldId="353"/>
            <ac:spMk id="4" creationId="{DB335E3C-0BAA-D9B7-837A-BFF724B04809}"/>
          </ac:spMkLst>
        </pc:spChg>
        <pc:spChg chg="add del mod ord">
          <ac:chgData name="Kimberley Barton" userId="f3a8737d-f4a7-438c-83b8-69587c3d3780" providerId="ADAL" clId="{4E5BCE4E-0E1A-4425-857E-08B88B927DF5}" dt="2026-05-11T09:51:46.463" v="133" actId="700"/>
          <ac:spMkLst>
            <pc:docMk/>
            <pc:sldMk cId="4240309116" sldId="353"/>
            <ac:spMk id="5" creationId="{FC26C056-DBB9-D348-E5DB-32E097088E8B}"/>
          </ac:spMkLst>
        </pc:spChg>
        <pc:picChg chg="add mod">
          <ac:chgData name="Kimberley Barton" userId="f3a8737d-f4a7-438c-83b8-69587c3d3780" providerId="ADAL" clId="{4E5BCE4E-0E1A-4425-857E-08B88B927DF5}" dt="2026-05-11T09:51:27.117" v="131"/>
          <ac:picMkLst>
            <pc:docMk/>
            <pc:sldMk cId="4240309116" sldId="353"/>
            <ac:picMk id="3" creationId="{996DAFB9-4FDB-BBB3-429B-5438E468E292}"/>
          </ac:picMkLst>
        </pc:picChg>
      </pc:sldChg>
      <pc:sldChg chg="addSp delSp modSp new mod modClrScheme chgLayout">
        <pc:chgData name="Kimberley Barton" userId="f3a8737d-f4a7-438c-83b8-69587c3d3780" providerId="ADAL" clId="{4E5BCE4E-0E1A-4425-857E-08B88B927DF5}" dt="2026-05-11T09:52:15.189" v="152" actId="403"/>
        <pc:sldMkLst>
          <pc:docMk/>
          <pc:sldMk cId="1566124735" sldId="354"/>
        </pc:sldMkLst>
        <pc:spChg chg="del">
          <ac:chgData name="Kimberley Barton" userId="f3a8737d-f4a7-438c-83b8-69587c3d3780" providerId="ADAL" clId="{4E5BCE4E-0E1A-4425-857E-08B88B927DF5}" dt="2026-05-11T09:51:59.773" v="136"/>
          <ac:spMkLst>
            <pc:docMk/>
            <pc:sldMk cId="1566124735" sldId="354"/>
            <ac:spMk id="2" creationId="{7048D72A-32E1-9781-D6C7-74A596E5B4AB}"/>
          </ac:spMkLst>
        </pc:spChg>
        <pc:spChg chg="del">
          <ac:chgData name="Kimberley Barton" userId="f3a8737d-f4a7-438c-83b8-69587c3d3780" providerId="ADAL" clId="{4E5BCE4E-0E1A-4425-857E-08B88B927DF5}" dt="2026-05-11T09:51:55.566" v="135"/>
          <ac:spMkLst>
            <pc:docMk/>
            <pc:sldMk cId="1566124735" sldId="354"/>
            <ac:spMk id="3" creationId="{1B2A5E9D-4D85-1EAC-0AC7-6F12B4CA4DFC}"/>
          </ac:spMkLst>
        </pc:spChg>
        <pc:spChg chg="del">
          <ac:chgData name="Kimberley Barton" userId="f3a8737d-f4a7-438c-83b8-69587c3d3780" providerId="ADAL" clId="{4E5BCE4E-0E1A-4425-857E-08B88B927DF5}" dt="2026-05-11T09:52:06.803" v="137" actId="26606"/>
          <ac:spMkLst>
            <pc:docMk/>
            <pc:sldMk cId="1566124735" sldId="354"/>
            <ac:spMk id="4" creationId="{74F347F0-B659-1511-9632-D5C78AE50B06}"/>
          </ac:spMkLst>
        </pc:spChg>
        <pc:spChg chg="add mod">
          <ac:chgData name="Kimberley Barton" userId="f3a8737d-f4a7-438c-83b8-69587c3d3780" providerId="ADAL" clId="{4E5BCE4E-0E1A-4425-857E-08B88B927DF5}" dt="2026-05-11T09:52:15.189" v="152" actId="403"/>
          <ac:spMkLst>
            <pc:docMk/>
            <pc:sldMk cId="1566124735" sldId="354"/>
            <ac:spMk id="11" creationId="{8B0A831E-2C6C-2D15-CFED-DAEDC4A42F34}"/>
          </ac:spMkLst>
        </pc:spChg>
        <pc:picChg chg="add mod ord">
          <ac:chgData name="Kimberley Barton" userId="f3a8737d-f4a7-438c-83b8-69587c3d3780" providerId="ADAL" clId="{4E5BCE4E-0E1A-4425-857E-08B88B927DF5}" dt="2026-05-11T09:52:06.803" v="137" actId="26606"/>
          <ac:picMkLst>
            <pc:docMk/>
            <pc:sldMk cId="1566124735" sldId="354"/>
            <ac:picMk id="5" creationId="{5D839C41-3361-FBC5-7297-A8254F03DC57}"/>
          </ac:picMkLst>
        </pc:picChg>
        <pc:picChg chg="add mod">
          <ac:chgData name="Kimberley Barton" userId="f3a8737d-f4a7-438c-83b8-69587c3d3780" providerId="ADAL" clId="{4E5BCE4E-0E1A-4425-857E-08B88B927DF5}" dt="2026-05-11T09:52:06.803" v="137" actId="26606"/>
          <ac:picMkLst>
            <pc:docMk/>
            <pc:sldMk cId="1566124735" sldId="354"/>
            <ac:picMk id="6" creationId="{B129FF3C-CAC8-0776-524D-4EFAD0DDCDFB}"/>
          </ac:picMkLst>
        </pc:picChg>
      </pc:sldChg>
      <pc:sldChg chg="new del">
        <pc:chgData name="Kimberley Barton" userId="f3a8737d-f4a7-438c-83b8-69587c3d3780" providerId="ADAL" clId="{4E5BCE4E-0E1A-4425-857E-08B88B927DF5}" dt="2026-05-11T09:52:43.638" v="154" actId="47"/>
        <pc:sldMkLst>
          <pc:docMk/>
          <pc:sldMk cId="894070114" sldId="355"/>
        </pc:sldMkLst>
      </pc:sldChg>
      <pc:sldChg chg="addSp modSp new mod">
        <pc:chgData name="Kimberley Barton" userId="f3a8737d-f4a7-438c-83b8-69587c3d3780" providerId="ADAL" clId="{4E5BCE4E-0E1A-4425-857E-08B88B927DF5}" dt="2026-05-11T09:54:09.513" v="201" actId="1076"/>
        <pc:sldMkLst>
          <pc:docMk/>
          <pc:sldMk cId="2301286978" sldId="355"/>
        </pc:sldMkLst>
        <pc:spChg chg="mod">
          <ac:chgData name="Kimberley Barton" userId="f3a8737d-f4a7-438c-83b8-69587c3d3780" providerId="ADAL" clId="{4E5BCE4E-0E1A-4425-857E-08B88B927DF5}" dt="2026-05-11T09:54:09.513" v="201" actId="1076"/>
          <ac:spMkLst>
            <pc:docMk/>
            <pc:sldMk cId="2301286978" sldId="355"/>
            <ac:spMk id="2" creationId="{5EC1F898-078C-6D57-303B-FB6467BD6C8D}"/>
          </ac:spMkLst>
        </pc:spChg>
        <pc:picChg chg="add mod">
          <ac:chgData name="Kimberley Barton" userId="f3a8737d-f4a7-438c-83b8-69587c3d3780" providerId="ADAL" clId="{4E5BCE4E-0E1A-4425-857E-08B88B927DF5}" dt="2026-05-11T09:53:45.565" v="167" actId="1076"/>
          <ac:picMkLst>
            <pc:docMk/>
            <pc:sldMk cId="2301286978" sldId="355"/>
            <ac:picMk id="3" creationId="{FCF1493E-D2B9-CA5A-0A6F-7E2227FCCEDC}"/>
          </ac:picMkLst>
        </pc:picChg>
        <pc:picChg chg="add mod">
          <ac:chgData name="Kimberley Barton" userId="f3a8737d-f4a7-438c-83b8-69587c3d3780" providerId="ADAL" clId="{4E5BCE4E-0E1A-4425-857E-08B88B927DF5}" dt="2026-05-11T09:53:00.206" v="156"/>
          <ac:picMkLst>
            <pc:docMk/>
            <pc:sldMk cId="2301286978" sldId="355"/>
            <ac:picMk id="4" creationId="{8F982CB3-D4B5-1781-44BD-BEFF01A6A45D}"/>
          </ac:picMkLst>
        </pc:picChg>
        <pc:picChg chg="add mod">
          <ac:chgData name="Kimberley Barton" userId="f3a8737d-f4a7-438c-83b8-69587c3d3780" providerId="ADAL" clId="{4E5BCE4E-0E1A-4425-857E-08B88B927DF5}" dt="2026-05-11T09:53:40.041" v="166" actId="1038"/>
          <ac:picMkLst>
            <pc:docMk/>
            <pc:sldMk cId="2301286978" sldId="355"/>
            <ac:picMk id="5" creationId="{8735EFC9-FC1C-CFD5-C7F6-AF5CD6E11899}"/>
          </ac:picMkLst>
        </pc:picChg>
      </pc:sldChg>
      <pc:sldChg chg="addSp modSp new mod">
        <pc:chgData name="Kimberley Barton" userId="f3a8737d-f4a7-438c-83b8-69587c3d3780" providerId="ADAL" clId="{4E5BCE4E-0E1A-4425-857E-08B88B927DF5}" dt="2026-05-11T09:55:20.826" v="235" actId="403"/>
        <pc:sldMkLst>
          <pc:docMk/>
          <pc:sldMk cId="2825067304" sldId="356"/>
        </pc:sldMkLst>
        <pc:spChg chg="mod">
          <ac:chgData name="Kimberley Barton" userId="f3a8737d-f4a7-438c-83b8-69587c3d3780" providerId="ADAL" clId="{4E5BCE4E-0E1A-4425-857E-08B88B927DF5}" dt="2026-05-11T09:55:20.826" v="235" actId="403"/>
          <ac:spMkLst>
            <pc:docMk/>
            <pc:sldMk cId="2825067304" sldId="356"/>
            <ac:spMk id="2" creationId="{622025A2-6961-5212-5427-DAC8ED38C040}"/>
          </ac:spMkLst>
        </pc:spChg>
        <pc:spChg chg="mod">
          <ac:chgData name="Kimberley Barton" userId="f3a8737d-f4a7-438c-83b8-69587c3d3780" providerId="ADAL" clId="{4E5BCE4E-0E1A-4425-857E-08B88B927DF5}" dt="2026-05-11T09:54:51.481" v="231" actId="403"/>
          <ac:spMkLst>
            <pc:docMk/>
            <pc:sldMk cId="2825067304" sldId="356"/>
            <ac:spMk id="4" creationId="{C9113438-0DB4-B8A2-F22C-5222C50A69FB}"/>
          </ac:spMkLst>
        </pc:spChg>
        <pc:picChg chg="add mod">
          <ac:chgData name="Kimberley Barton" userId="f3a8737d-f4a7-438c-83b8-69587c3d3780" providerId="ADAL" clId="{4E5BCE4E-0E1A-4425-857E-08B88B927DF5}" dt="2026-05-11T09:54:42.894" v="205" actId="1076"/>
          <ac:picMkLst>
            <pc:docMk/>
            <pc:sldMk cId="2825067304" sldId="356"/>
            <ac:picMk id="5" creationId="{E45B1405-3C01-E26A-4E86-61D8EF2B17A1}"/>
          </ac:picMkLst>
        </pc:picChg>
      </pc:sldChg>
      <pc:sldChg chg="addSp modSp new mod modClrScheme chgLayout">
        <pc:chgData name="Kimberley Barton" userId="f3a8737d-f4a7-438c-83b8-69587c3d3780" providerId="ADAL" clId="{4E5BCE4E-0E1A-4425-857E-08B88B927DF5}" dt="2026-05-11T09:56:01.950" v="251" actId="1076"/>
        <pc:sldMkLst>
          <pc:docMk/>
          <pc:sldMk cId="3369756185" sldId="357"/>
        </pc:sldMkLst>
        <pc:spChg chg="mod">
          <ac:chgData name="Kimberley Barton" userId="f3a8737d-f4a7-438c-83b8-69587c3d3780" providerId="ADAL" clId="{4E5BCE4E-0E1A-4425-857E-08B88B927DF5}" dt="2026-05-11T09:55:55.581" v="249" actId="26606"/>
          <ac:spMkLst>
            <pc:docMk/>
            <pc:sldMk cId="3369756185" sldId="357"/>
            <ac:spMk id="2" creationId="{3F8D4C4B-9327-F297-FDC6-7AE3F8D6E58B}"/>
          </ac:spMkLst>
        </pc:spChg>
        <pc:spChg chg="mod ord">
          <ac:chgData name="Kimberley Barton" userId="f3a8737d-f4a7-438c-83b8-69587c3d3780" providerId="ADAL" clId="{4E5BCE4E-0E1A-4425-857E-08B88B927DF5}" dt="2026-05-11T09:55:55.581" v="249" actId="26606"/>
          <ac:spMkLst>
            <pc:docMk/>
            <pc:sldMk cId="3369756185" sldId="357"/>
            <ac:spMk id="3" creationId="{1824EF1A-A4D3-D35C-432E-8C533C2D5C31}"/>
          </ac:spMkLst>
        </pc:spChg>
        <pc:picChg chg="add mod">
          <ac:chgData name="Kimberley Barton" userId="f3a8737d-f4a7-438c-83b8-69587c3d3780" providerId="ADAL" clId="{4E5BCE4E-0E1A-4425-857E-08B88B927DF5}" dt="2026-05-11T09:56:01.950" v="251" actId="1076"/>
          <ac:picMkLst>
            <pc:docMk/>
            <pc:sldMk cId="3369756185" sldId="357"/>
            <ac:picMk id="4" creationId="{71898863-7D45-689E-AB4A-E6BD1C929DAC}"/>
          </ac:picMkLst>
        </pc:picChg>
      </pc:sldChg>
      <pc:sldChg chg="addSp delSp modSp new mod">
        <pc:chgData name="Kimberley Barton" userId="f3a8737d-f4a7-438c-83b8-69587c3d3780" providerId="ADAL" clId="{4E5BCE4E-0E1A-4425-857E-08B88B927DF5}" dt="2026-05-11T09:56:46.350" v="286" actId="1076"/>
        <pc:sldMkLst>
          <pc:docMk/>
          <pc:sldMk cId="4062663225" sldId="358"/>
        </pc:sldMkLst>
        <pc:spChg chg="del">
          <ac:chgData name="Kimberley Barton" userId="f3a8737d-f4a7-438c-83b8-69587c3d3780" providerId="ADAL" clId="{4E5BCE4E-0E1A-4425-857E-08B88B927DF5}" dt="2026-05-11T09:56:35.700" v="283"/>
          <ac:spMkLst>
            <pc:docMk/>
            <pc:sldMk cId="4062663225" sldId="358"/>
            <ac:spMk id="2" creationId="{887AAB90-43A0-7E66-5455-2392BFE893C2}"/>
          </ac:spMkLst>
        </pc:spChg>
        <pc:spChg chg="mod">
          <ac:chgData name="Kimberley Barton" userId="f3a8737d-f4a7-438c-83b8-69587c3d3780" providerId="ADAL" clId="{4E5BCE4E-0E1A-4425-857E-08B88B927DF5}" dt="2026-05-11T09:56:30.702" v="282"/>
          <ac:spMkLst>
            <pc:docMk/>
            <pc:sldMk cId="4062663225" sldId="358"/>
            <ac:spMk id="3" creationId="{4A28D8F2-1C79-DAF0-D644-EA8D7A71F79D}"/>
          </ac:spMkLst>
        </pc:spChg>
        <pc:spChg chg="mod">
          <ac:chgData name="Kimberley Barton" userId="f3a8737d-f4a7-438c-83b8-69587c3d3780" providerId="ADAL" clId="{4E5BCE4E-0E1A-4425-857E-08B88B927DF5}" dt="2026-05-11T09:56:24.959" v="281" actId="403"/>
          <ac:spMkLst>
            <pc:docMk/>
            <pc:sldMk cId="4062663225" sldId="358"/>
            <ac:spMk id="4" creationId="{7A2F7320-C56D-607E-518E-4CBE87CA5BBB}"/>
          </ac:spMkLst>
        </pc:spChg>
        <pc:picChg chg="add mod">
          <ac:chgData name="Kimberley Barton" userId="f3a8737d-f4a7-438c-83b8-69587c3d3780" providerId="ADAL" clId="{4E5BCE4E-0E1A-4425-857E-08B88B927DF5}" dt="2026-05-11T09:56:46.350" v="286" actId="1076"/>
          <ac:picMkLst>
            <pc:docMk/>
            <pc:sldMk cId="4062663225" sldId="358"/>
            <ac:picMk id="5" creationId="{39089068-8AF5-2546-0925-D57C182392B3}"/>
          </ac:picMkLst>
        </pc:picChg>
      </pc:sldChg>
      <pc:sldChg chg="modSp new mod">
        <pc:chgData name="Kimberley Barton" userId="f3a8737d-f4a7-438c-83b8-69587c3d3780" providerId="ADAL" clId="{4E5BCE4E-0E1A-4425-857E-08B88B927DF5}" dt="2026-05-11T09:57:10.294" v="301"/>
        <pc:sldMkLst>
          <pc:docMk/>
          <pc:sldMk cId="2630174948" sldId="359"/>
        </pc:sldMkLst>
        <pc:spChg chg="mod">
          <ac:chgData name="Kimberley Barton" userId="f3a8737d-f4a7-438c-83b8-69587c3d3780" providerId="ADAL" clId="{4E5BCE4E-0E1A-4425-857E-08B88B927DF5}" dt="2026-05-11T09:57:10.294" v="301"/>
          <ac:spMkLst>
            <pc:docMk/>
            <pc:sldMk cId="2630174948" sldId="359"/>
            <ac:spMk id="3" creationId="{51192087-9E34-7982-884A-30B56E1F1D41}"/>
          </ac:spMkLst>
        </pc:spChg>
        <pc:spChg chg="mod">
          <ac:chgData name="Kimberley Barton" userId="f3a8737d-f4a7-438c-83b8-69587c3d3780" providerId="ADAL" clId="{4E5BCE4E-0E1A-4425-857E-08B88B927DF5}" dt="2026-05-11T09:57:05.151" v="300" actId="403"/>
          <ac:spMkLst>
            <pc:docMk/>
            <pc:sldMk cId="2630174948" sldId="359"/>
            <ac:spMk id="4" creationId="{4C10BCB9-02AA-0332-DE95-471ABAFDFA52}"/>
          </ac:spMkLst>
        </pc:spChg>
      </pc:sldChg>
      <pc:sldChg chg="modSp new mod">
        <pc:chgData name="Kimberley Barton" userId="f3a8737d-f4a7-438c-83b8-69587c3d3780" providerId="ADAL" clId="{4E5BCE4E-0E1A-4425-857E-08B88B927DF5}" dt="2026-05-11T09:57:36.143" v="318" actId="403"/>
        <pc:sldMkLst>
          <pc:docMk/>
          <pc:sldMk cId="3517439298" sldId="360"/>
        </pc:sldMkLst>
        <pc:spChg chg="mod">
          <ac:chgData name="Kimberley Barton" userId="f3a8737d-f4a7-438c-83b8-69587c3d3780" providerId="ADAL" clId="{4E5BCE4E-0E1A-4425-857E-08B88B927DF5}" dt="2026-05-11T09:57:36.143" v="318" actId="403"/>
          <ac:spMkLst>
            <pc:docMk/>
            <pc:sldMk cId="3517439298" sldId="360"/>
            <ac:spMk id="2" creationId="{5A49499E-A704-5C10-8EAA-6812A031C69C}"/>
          </ac:spMkLst>
        </pc:spChg>
        <pc:spChg chg="mod">
          <ac:chgData name="Kimberley Barton" userId="f3a8737d-f4a7-438c-83b8-69587c3d3780" providerId="ADAL" clId="{4E5BCE4E-0E1A-4425-857E-08B88B927DF5}" dt="2026-05-11T09:57:26.381" v="314" actId="403"/>
          <ac:spMkLst>
            <pc:docMk/>
            <pc:sldMk cId="3517439298" sldId="360"/>
            <ac:spMk id="3" creationId="{CD0FA16B-39B0-B665-7546-818FF8063DA7}"/>
          </ac:spMkLst>
        </pc:spChg>
      </pc:sldChg>
      <pc:sldChg chg="modSp new mod">
        <pc:chgData name="Kimberley Barton" userId="f3a8737d-f4a7-438c-83b8-69587c3d3780" providerId="ADAL" clId="{4E5BCE4E-0E1A-4425-857E-08B88B927DF5}" dt="2026-05-11T09:58:22.670" v="357" actId="403"/>
        <pc:sldMkLst>
          <pc:docMk/>
          <pc:sldMk cId="1425379461" sldId="361"/>
        </pc:sldMkLst>
        <pc:spChg chg="mod">
          <ac:chgData name="Kimberley Barton" userId="f3a8737d-f4a7-438c-83b8-69587c3d3780" providerId="ADAL" clId="{4E5BCE4E-0E1A-4425-857E-08B88B927DF5}" dt="2026-05-11T09:58:22.670" v="357" actId="403"/>
          <ac:spMkLst>
            <pc:docMk/>
            <pc:sldMk cId="1425379461" sldId="361"/>
            <ac:spMk id="2" creationId="{CE9F1C8F-6B3F-78E3-FED7-05C2B7436841}"/>
          </ac:spMkLst>
        </pc:spChg>
        <pc:spChg chg="mod">
          <ac:chgData name="Kimberley Barton" userId="f3a8737d-f4a7-438c-83b8-69587c3d3780" providerId="ADAL" clId="{4E5BCE4E-0E1A-4425-857E-08B88B927DF5}" dt="2026-05-11T09:58:08.576" v="351" actId="403"/>
          <ac:spMkLst>
            <pc:docMk/>
            <pc:sldMk cId="1425379461" sldId="361"/>
            <ac:spMk id="3" creationId="{6E007C03-7EDC-5BA9-08F1-9BF276B139FB}"/>
          </ac:spMkLst>
        </pc:spChg>
      </pc:sldChg>
    </pc:docChg>
  </pc:docChgLst>
  <pc:docChgLst>
    <pc:chgData name="Kimberley Barton" userId="f3a8737d-f4a7-438c-83b8-69587c3d3780" providerId="ADAL" clId="{F5AB714A-0A11-4F12-A5D9-BF7B08B26E50}"/>
    <pc:docChg chg="custSel delSld modSld modSection">
      <pc:chgData name="Kimberley Barton" userId="f3a8737d-f4a7-438c-83b8-69587c3d3780" providerId="ADAL" clId="{F5AB714A-0A11-4F12-A5D9-BF7B08B26E50}" dt="2026-05-12T09:54:52.938" v="114" actId="20577"/>
      <pc:docMkLst>
        <pc:docMk/>
      </pc:docMkLst>
      <pc:sldChg chg="del">
        <pc:chgData name="Kimberley Barton" userId="f3a8737d-f4a7-438c-83b8-69587c3d3780" providerId="ADAL" clId="{F5AB714A-0A11-4F12-A5D9-BF7B08B26E50}" dt="2026-05-12T07:34:01.655" v="0" actId="2696"/>
        <pc:sldMkLst>
          <pc:docMk/>
          <pc:sldMk cId="1498733633" sldId="320"/>
        </pc:sldMkLst>
      </pc:sldChg>
      <pc:sldChg chg="addSp modSp mod">
        <pc:chgData name="Kimberley Barton" userId="f3a8737d-f4a7-438c-83b8-69587c3d3780" providerId="ADAL" clId="{F5AB714A-0A11-4F12-A5D9-BF7B08B26E50}" dt="2026-05-12T09:54:52.938" v="114" actId="20577"/>
        <pc:sldMkLst>
          <pc:docMk/>
          <pc:sldMk cId="1420701634" sldId="322"/>
        </pc:sldMkLst>
        <pc:spChg chg="add mod">
          <ac:chgData name="Kimberley Barton" userId="f3a8737d-f4a7-438c-83b8-69587c3d3780" providerId="ADAL" clId="{F5AB714A-0A11-4F12-A5D9-BF7B08B26E50}" dt="2026-05-12T09:54:36.540" v="104" actId="20577"/>
          <ac:spMkLst>
            <pc:docMk/>
            <pc:sldMk cId="1420701634" sldId="322"/>
            <ac:spMk id="2" creationId="{230B42CF-8355-6CE0-9E27-CB83DEB2A801}"/>
          </ac:spMkLst>
        </pc:spChg>
        <pc:spChg chg="mod">
          <ac:chgData name="Kimberley Barton" userId="f3a8737d-f4a7-438c-83b8-69587c3d3780" providerId="ADAL" clId="{F5AB714A-0A11-4F12-A5D9-BF7B08B26E50}" dt="2026-05-12T09:54:52.938" v="114" actId="20577"/>
          <ac:spMkLst>
            <pc:docMk/>
            <pc:sldMk cId="1420701634" sldId="322"/>
            <ac:spMk id="5" creationId="{73381FAB-D81D-D387-0DAD-28C31D58A5CA}"/>
          </ac:spMkLst>
        </pc:spChg>
      </pc:sldChg>
      <pc:sldChg chg="addSp modSp mod modClrScheme chgLayout">
        <pc:chgData name="Kimberley Barton" userId="f3a8737d-f4a7-438c-83b8-69587c3d3780" providerId="ADAL" clId="{F5AB714A-0A11-4F12-A5D9-BF7B08B26E50}" dt="2026-05-12T09:39:45.658" v="93" actId="20577"/>
        <pc:sldMkLst>
          <pc:docMk/>
          <pc:sldMk cId="3517439298" sldId="360"/>
        </pc:sldMkLst>
        <pc:spChg chg="mod">
          <ac:chgData name="Kimberley Barton" userId="f3a8737d-f4a7-438c-83b8-69587c3d3780" providerId="ADAL" clId="{F5AB714A-0A11-4F12-A5D9-BF7B08B26E50}" dt="2026-05-12T09:39:24.641" v="88" actId="27636"/>
          <ac:spMkLst>
            <pc:docMk/>
            <pc:sldMk cId="3517439298" sldId="360"/>
            <ac:spMk id="2" creationId="{5A49499E-A704-5C10-8EAA-6812A031C69C}"/>
          </ac:spMkLst>
        </pc:spChg>
        <pc:spChg chg="mod">
          <ac:chgData name="Kimberley Barton" userId="f3a8737d-f4a7-438c-83b8-69587c3d3780" providerId="ADAL" clId="{F5AB714A-0A11-4F12-A5D9-BF7B08B26E50}" dt="2026-05-12T09:39:45.658" v="93" actId="20577"/>
          <ac:spMkLst>
            <pc:docMk/>
            <pc:sldMk cId="3517439298" sldId="360"/>
            <ac:spMk id="3" creationId="{CD0FA16B-39B0-B665-7546-818FF8063DA7}"/>
          </ac:spMkLst>
        </pc:spChg>
        <pc:picChg chg="add mod ord">
          <ac:chgData name="Kimberley Barton" userId="f3a8737d-f4a7-438c-83b8-69587c3d3780" providerId="ADAL" clId="{F5AB714A-0A11-4F12-A5D9-BF7B08B26E50}" dt="2026-05-12T09:38:50.568" v="76" actId="26606"/>
          <ac:picMkLst>
            <pc:docMk/>
            <pc:sldMk cId="3517439298" sldId="360"/>
            <ac:picMk id="1026" creationId="{1816A078-BD07-DA40-43DE-12AD998CFD51}"/>
          </ac:picMkLst>
        </pc:picChg>
      </pc:sldChg>
      <pc:sldChg chg="modSp mod">
        <pc:chgData name="Kimberley Barton" userId="f3a8737d-f4a7-438c-83b8-69587c3d3780" providerId="ADAL" clId="{F5AB714A-0A11-4F12-A5D9-BF7B08B26E50}" dt="2026-05-12T07:58:05.591" v="1" actId="12"/>
        <pc:sldMkLst>
          <pc:docMk/>
          <pc:sldMk cId="1425379461" sldId="361"/>
        </pc:sldMkLst>
        <pc:spChg chg="mod">
          <ac:chgData name="Kimberley Barton" userId="f3a8737d-f4a7-438c-83b8-69587c3d3780" providerId="ADAL" clId="{F5AB714A-0A11-4F12-A5D9-BF7B08B26E50}" dt="2026-05-12T07:58:05.591" v="1" actId="12"/>
          <ac:spMkLst>
            <pc:docMk/>
            <pc:sldMk cId="1425379461" sldId="361"/>
            <ac:spMk id="2" creationId="{CE9F1C8F-6B3F-78E3-FED7-05C2B743684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98966F2-21A1-4B2B-ADA6-AD0BB447B7C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1468BB-CDF2-4507-B4EF-7B369D307A4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AAC3A-BD1F-4A00-9099-74B95789FE00}" type="datetimeFigureOut">
              <a:rPr lang="en-GB" smtClean="0">
                <a:latin typeface="Arial" panose="020B0604020202020204" pitchFamily="34" charset="0"/>
              </a:rPr>
              <a:pPr/>
              <a:t>12/05/2026</a:t>
            </a:fld>
            <a:endParaRPr lang="en-GB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4BCF7D-6037-48D3-84E5-56B8B05521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19E732-656C-4BB5-ACCB-1568C5C66D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9F51D9-0FEB-436E-9280-D6033F603547}" type="slidenum">
              <a:rPr lang="en-GB" smtClean="0">
                <a:latin typeface="Arial" panose="020B0604020202020204" pitchFamily="34" charset="0"/>
              </a:rPr>
              <a:pPr/>
              <a:t>‹#›</a:t>
            </a:fld>
            <a:endParaRPr lang="en-GB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58406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8E359C8A-39F6-4045-9163-4042C4C26B15}" type="datetimeFigureOut">
              <a:rPr lang="en-GB" smtClean="0"/>
              <a:pPr/>
              <a:t>12/05/2026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30370952-48CC-46D7-9FCD-59FAD40CC02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231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Bakker, T.,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Krabbendam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L.,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Bhulai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S., and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Begeer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S. (2019). Background and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enrollment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characteristics of students with autism in higher education. Res. Autism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Spectr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.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Disord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. 67:101424.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doi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: 10.1016/j.rasd.2019.101424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370952-48CC-46D7-9FCD-59FAD40CC025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954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370952-48CC-46D7-9FCD-59FAD40CC025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011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370952-48CC-46D7-9FCD-59FAD40CC025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257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5031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esentation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7EFDF-C1D9-C223-10FB-BBA4AACB11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1341438"/>
            <a:ext cx="10728325" cy="158591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6000" b="1">
                <a:solidFill>
                  <a:srgbClr val="F2F2F2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50DE21-9FDD-81B0-FEB8-222484B8A1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9" y="2927350"/>
            <a:ext cx="5364162" cy="576293"/>
          </a:xfrm>
        </p:spPr>
        <p:txBody>
          <a:bodyPr lIns="36000" tIns="144000">
            <a:spAutoFit/>
          </a:bodyPr>
          <a:lstStyle>
            <a:lvl1pPr marL="0" indent="0" algn="l">
              <a:buNone/>
              <a:defRPr sz="2800">
                <a:solidFill>
                  <a:srgbClr val="F2F2F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Presentation subtitle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40AA43-13E0-DA4D-029E-59644836D8E4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rgbClr val="F2F2F2"/>
                </a:solidFill>
              </a:rPr>
              <a:pPr algn="r"/>
              <a:t>‹#›</a:t>
            </a:fld>
            <a:endParaRPr lang="en-GB" sz="150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71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F202A-BD67-64B9-9D95-789AE7171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41438"/>
            <a:ext cx="10728324" cy="4835525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8CDCF1-F9DE-0A4E-FB5C-D4AAEECDFF03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accent1"/>
                </a:solidFill>
              </a:rPr>
              <a:pPr algn="r"/>
              <a:t>‹#›</a:t>
            </a:fld>
            <a:endParaRPr lang="en-GB" sz="1500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D4FCCA-585D-5BB7-D0DD-E31F43EC6D18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5" name="Title Placeholder 6">
            <a:extLst>
              <a:ext uri="{FF2B5EF4-FFF2-40B4-BE49-F238E27FC236}">
                <a16:creationId xmlns:a16="http://schemas.microsoft.com/office/drawing/2014/main" id="{DB783B28-99B4-F609-2B19-DB9EFB3DF8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30746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341438"/>
            <a:ext cx="5184775" cy="489585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50850" indent="-285750">
              <a:buClrTx/>
              <a:buFont typeface="Arial" panose="020B0604020202020204" pitchFamily="34" charset="0"/>
              <a:buChar char="•"/>
              <a:defRPr/>
            </a:lvl2pPr>
            <a:lvl3pPr marL="850900" indent="-285750">
              <a:buClrTx/>
              <a:buFont typeface="Arial" panose="020B0604020202020204" pitchFamily="34" charset="0"/>
              <a:buChar char="•"/>
              <a:defRPr/>
            </a:lvl3pPr>
            <a:lvl4pPr marL="1184275" indent="-285750">
              <a:buClrTx/>
              <a:buFont typeface="Arial" panose="020B0604020202020204" pitchFamily="34" charset="0"/>
              <a:buChar char="•"/>
              <a:defRPr/>
            </a:lvl4pPr>
            <a:lvl5pPr marL="1544638" indent="-28575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8" y="1341438"/>
            <a:ext cx="5184774" cy="489585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00050" indent="-234950">
              <a:buClrTx/>
              <a:buFont typeface="Arial" panose="020B0604020202020204" pitchFamily="34" charset="0"/>
              <a:buChar char="•"/>
              <a:defRPr/>
            </a:lvl2pPr>
            <a:lvl3pPr marL="800100" indent="-234950">
              <a:buClrTx/>
              <a:buFont typeface="Arial" panose="020B0604020202020204" pitchFamily="34" charset="0"/>
              <a:buChar char="•"/>
              <a:defRPr/>
            </a:lvl3pPr>
            <a:lvl4pPr marL="1112838" indent="-214313">
              <a:buClrTx/>
              <a:buFont typeface="Arial" panose="020B0604020202020204" pitchFamily="34" charset="0"/>
              <a:buChar char="•"/>
              <a:defRPr/>
            </a:lvl4pPr>
            <a:lvl5pPr marL="1474788" indent="-21590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519BE9-342D-F181-ECB2-C1A7AEC2B0AD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accent1"/>
                </a:solidFill>
              </a:rPr>
              <a:pPr algn="r"/>
              <a:t>‹#›</a:t>
            </a:fld>
            <a:endParaRPr lang="en-GB" sz="150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1C3F3347-1652-27C3-83B5-925BE17FF1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13400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33/33/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341438"/>
            <a:ext cx="3473438" cy="489585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00050" indent="-234950">
              <a:buClrTx/>
              <a:buFont typeface="Arial" panose="020B0604020202020204" pitchFamily="34" charset="0"/>
              <a:buChar char="•"/>
              <a:defRPr/>
            </a:lvl2pPr>
            <a:lvl3pPr marL="800100" indent="-234950">
              <a:buClrTx/>
              <a:buFont typeface="Arial" panose="020B0604020202020204" pitchFamily="34" charset="0"/>
              <a:buChar char="•"/>
              <a:defRPr/>
            </a:lvl3pPr>
            <a:lvl4pPr marL="1112838" indent="-214313">
              <a:buClrTx/>
              <a:buFont typeface="Arial" panose="020B0604020202020204" pitchFamily="34" charset="0"/>
              <a:buChar char="•"/>
              <a:defRPr/>
            </a:lvl4pPr>
            <a:lvl5pPr marL="1474788" indent="-21590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83069" y="1341438"/>
            <a:ext cx="3377094" cy="489585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00050" indent="-234950">
              <a:buClrTx/>
              <a:buFont typeface="Arial" panose="020B0604020202020204" pitchFamily="34" charset="0"/>
              <a:buChar char="•"/>
              <a:defRPr/>
            </a:lvl2pPr>
            <a:lvl3pPr marL="800100" indent="-234950">
              <a:buClrTx/>
              <a:buFont typeface="Arial" panose="020B0604020202020204" pitchFamily="34" charset="0"/>
              <a:buChar char="•"/>
              <a:defRPr/>
            </a:lvl3pPr>
            <a:lvl4pPr marL="1112838" indent="-214313">
              <a:buClrTx/>
              <a:buFont typeface="Arial" panose="020B0604020202020204" pitchFamily="34" charset="0"/>
              <a:buChar char="•"/>
              <a:defRPr/>
            </a:lvl4pPr>
            <a:lvl5pPr marL="1474788" indent="-21590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519BE9-342D-F181-ECB2-C1A7AEC2B0AD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accent1"/>
                </a:solidFill>
              </a:rPr>
              <a:pPr algn="r"/>
              <a:t>‹#›</a:t>
            </a:fld>
            <a:endParaRPr lang="en-GB" sz="150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B6050034-E38D-64E9-6C5A-94A029955BA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455625" y="1341438"/>
            <a:ext cx="3377094" cy="489585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00050" indent="-234950">
              <a:buClrTx/>
              <a:buFont typeface="Arial" panose="020B0604020202020204" pitchFamily="34" charset="0"/>
              <a:buChar char="•"/>
              <a:defRPr/>
            </a:lvl2pPr>
            <a:lvl3pPr marL="800100" indent="-234950">
              <a:buClrTx/>
              <a:buFont typeface="Arial" panose="020B0604020202020204" pitchFamily="34" charset="0"/>
              <a:buChar char="•"/>
              <a:defRPr/>
            </a:lvl3pPr>
            <a:lvl4pPr marL="1112838" indent="-214313">
              <a:buClrTx/>
              <a:buFont typeface="Arial" panose="020B0604020202020204" pitchFamily="34" charset="0"/>
              <a:buChar char="•"/>
              <a:defRPr/>
            </a:lvl4pPr>
            <a:lvl5pPr marL="1474788" indent="-21590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049167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30/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341438"/>
            <a:ext cx="3473438" cy="489585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00050" indent="-234950">
              <a:buClrTx/>
              <a:buFont typeface="Arial" panose="020B0604020202020204" pitchFamily="34" charset="0"/>
              <a:buChar char="•"/>
              <a:defRPr/>
            </a:lvl2pPr>
            <a:lvl3pPr marL="800100" indent="-234950">
              <a:buClrTx/>
              <a:buFont typeface="Arial" panose="020B0604020202020204" pitchFamily="34" charset="0"/>
              <a:buChar char="•"/>
              <a:defRPr/>
            </a:lvl3pPr>
            <a:lvl4pPr marL="1112838" indent="-214313">
              <a:buClrTx/>
              <a:buFont typeface="Arial" panose="020B0604020202020204" pitchFamily="34" charset="0"/>
              <a:buChar char="•"/>
              <a:defRPr/>
            </a:lvl4pPr>
            <a:lvl5pPr marL="1474788" indent="-21590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5625" y="1341438"/>
            <a:ext cx="7004538" cy="489585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00050" indent="-234950">
              <a:buClrTx/>
              <a:buFont typeface="Arial" panose="020B0604020202020204" pitchFamily="34" charset="0"/>
              <a:buChar char="•"/>
              <a:defRPr/>
            </a:lvl2pPr>
            <a:lvl3pPr marL="800100" indent="-234950">
              <a:buClrTx/>
              <a:buFont typeface="Arial" panose="020B0604020202020204" pitchFamily="34" charset="0"/>
              <a:buChar char="•"/>
              <a:defRPr/>
            </a:lvl3pPr>
            <a:lvl4pPr marL="1112838" indent="-214313">
              <a:buClrTx/>
              <a:buFont typeface="Arial" panose="020B0604020202020204" pitchFamily="34" charset="0"/>
              <a:buChar char="•"/>
              <a:defRPr/>
            </a:lvl4pPr>
            <a:lvl5pPr marL="1474788" indent="-21590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519BE9-342D-F181-ECB2-C1A7AEC2B0AD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accent1"/>
                </a:solidFill>
              </a:rPr>
              <a:pPr algn="r"/>
              <a:t>‹#›</a:t>
            </a:fld>
            <a:endParaRPr lang="en-GB" sz="150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9CEAE5E5-4043-D371-FC40-202902A77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188560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70/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86724" y="1341438"/>
            <a:ext cx="3473438" cy="489585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00050" indent="-234950">
              <a:buClrTx/>
              <a:buFont typeface="Arial" panose="020B0604020202020204" pitchFamily="34" charset="0"/>
              <a:buChar char="•"/>
              <a:defRPr/>
            </a:lvl2pPr>
            <a:lvl3pPr marL="800100" indent="-234950">
              <a:buClrTx/>
              <a:buFont typeface="Arial" panose="020B0604020202020204" pitchFamily="34" charset="0"/>
              <a:buChar char="•"/>
              <a:defRPr/>
            </a:lvl3pPr>
            <a:lvl4pPr marL="1112838" indent="-214313">
              <a:buClrTx/>
              <a:buFont typeface="Arial" panose="020B0604020202020204" pitchFamily="34" charset="0"/>
              <a:buChar char="•"/>
              <a:defRPr/>
            </a:lvl4pPr>
            <a:lvl5pPr marL="1474788" indent="-21590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1838" y="1341438"/>
            <a:ext cx="7004538" cy="489585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00050" indent="-234950">
              <a:buClrTx/>
              <a:buFont typeface="Arial" panose="020B0604020202020204" pitchFamily="34" charset="0"/>
              <a:buChar char="•"/>
              <a:defRPr/>
            </a:lvl2pPr>
            <a:lvl3pPr marL="800100" indent="-234950">
              <a:buClrTx/>
              <a:buFont typeface="Arial" panose="020B0604020202020204" pitchFamily="34" charset="0"/>
              <a:buChar char="•"/>
              <a:defRPr/>
            </a:lvl3pPr>
            <a:lvl4pPr marL="1112838" indent="-214313">
              <a:buClrTx/>
              <a:buFont typeface="Arial" panose="020B0604020202020204" pitchFamily="34" charset="0"/>
              <a:buChar char="•"/>
              <a:defRPr/>
            </a:lvl4pPr>
            <a:lvl5pPr marL="1474788" indent="-21590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519BE9-342D-F181-ECB2-C1A7AEC2B0AD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accent1"/>
                </a:solidFill>
              </a:rPr>
              <a:pPr algn="r"/>
              <a:t>‹#›</a:t>
            </a:fld>
            <a:endParaRPr lang="en-GB" sz="150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5" name="Title Placeholder 6">
            <a:extLst>
              <a:ext uri="{FF2B5EF4-FFF2-40B4-BE49-F238E27FC236}">
                <a16:creationId xmlns:a16="http://schemas.microsoft.com/office/drawing/2014/main" id="{FE1568D9-495A-1697-6F7B-F9C8C7A886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019163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2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3045" y="1341438"/>
            <a:ext cx="5187117" cy="2267994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00050" indent="-234950">
              <a:buClrTx/>
              <a:buFont typeface="Arial" panose="020B0604020202020204" pitchFamily="34" charset="0"/>
              <a:buChar char="•"/>
              <a:defRPr/>
            </a:lvl2pPr>
            <a:lvl3pPr marL="800100" indent="-234950">
              <a:buClrTx/>
              <a:buFont typeface="Arial" panose="020B0604020202020204" pitchFamily="34" charset="0"/>
              <a:buChar char="•"/>
              <a:defRPr/>
            </a:lvl3pPr>
            <a:lvl4pPr marL="1112838" indent="-214313">
              <a:buClrTx/>
              <a:buFont typeface="Arial" panose="020B0604020202020204" pitchFamily="34" charset="0"/>
              <a:buChar char="•"/>
              <a:defRPr/>
            </a:lvl4pPr>
            <a:lvl5pPr marL="1474788" indent="-21590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519BE9-342D-F181-ECB2-C1A7AEC2B0AD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accent1"/>
                </a:solidFill>
              </a:rPr>
              <a:pPr algn="r"/>
              <a:t>‹#›</a:t>
            </a:fld>
            <a:endParaRPr lang="en-GB" sz="150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C9CFF57-8B6F-5FC9-94CA-1555AD75390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732324" y="1341438"/>
            <a:ext cx="5187117" cy="2267994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00050" indent="-234950">
              <a:buClrTx/>
              <a:buFont typeface="Arial" panose="020B0604020202020204" pitchFamily="34" charset="0"/>
              <a:buChar char="•"/>
              <a:defRPr/>
            </a:lvl2pPr>
            <a:lvl3pPr marL="800100" indent="-234950">
              <a:buClrTx/>
              <a:buFont typeface="Arial" panose="020B0604020202020204" pitchFamily="34" charset="0"/>
              <a:buChar char="•"/>
              <a:defRPr/>
            </a:lvl3pPr>
            <a:lvl4pPr marL="1112838" indent="-214313">
              <a:buClrTx/>
              <a:buFont typeface="Arial" panose="020B0604020202020204" pitchFamily="34" charset="0"/>
              <a:buChar char="•"/>
              <a:defRPr/>
            </a:lvl4pPr>
            <a:lvl5pPr marL="1474788" indent="-21590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2489679-6810-6A0E-B214-CE039B57D31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732323" y="3966943"/>
            <a:ext cx="5187117" cy="2267994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00050" indent="-234950">
              <a:buClrTx/>
              <a:buFont typeface="Arial" panose="020B0604020202020204" pitchFamily="34" charset="0"/>
              <a:buChar char="•"/>
              <a:defRPr/>
            </a:lvl2pPr>
            <a:lvl3pPr marL="800100" indent="-234950">
              <a:buClrTx/>
              <a:buFont typeface="Arial" panose="020B0604020202020204" pitchFamily="34" charset="0"/>
              <a:buChar char="•"/>
              <a:defRPr/>
            </a:lvl3pPr>
            <a:lvl4pPr marL="1112838" indent="-214313">
              <a:buClrTx/>
              <a:buFont typeface="Arial" panose="020B0604020202020204" pitchFamily="34" charset="0"/>
              <a:buChar char="•"/>
              <a:defRPr/>
            </a:lvl4pPr>
            <a:lvl5pPr marL="1474788" indent="-21590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B95A216-6A43-03DF-9235-09885B12C23E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273046" y="3966943"/>
            <a:ext cx="5187117" cy="2267994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00050" indent="-234950">
              <a:buClrTx/>
              <a:buFont typeface="Arial" panose="020B0604020202020204" pitchFamily="34" charset="0"/>
              <a:buChar char="•"/>
              <a:defRPr/>
            </a:lvl2pPr>
            <a:lvl3pPr marL="800100" indent="-234950">
              <a:buClrTx/>
              <a:buFont typeface="Arial" panose="020B0604020202020204" pitchFamily="34" charset="0"/>
              <a:buChar char="•"/>
              <a:defRPr/>
            </a:lvl3pPr>
            <a:lvl4pPr marL="1112838" indent="-214313">
              <a:buClrTx/>
              <a:buFont typeface="Arial" panose="020B0604020202020204" pitchFamily="34" charset="0"/>
              <a:buChar char="•"/>
              <a:defRPr/>
            </a:lvl4pPr>
            <a:lvl5pPr marL="1474788" indent="-21590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itle Placeholder 6">
            <a:extLst>
              <a:ext uri="{FF2B5EF4-FFF2-40B4-BE49-F238E27FC236}">
                <a16:creationId xmlns:a16="http://schemas.microsoft.com/office/drawing/2014/main" id="{A4180580-E5CE-7F81-6446-5A33D90354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991522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: 33/33/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E519BE9-342D-F181-ECB2-C1A7AEC2B0AD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accent1"/>
                </a:solidFill>
              </a:rPr>
              <a:pPr algn="r"/>
              <a:t>‹#›</a:t>
            </a:fld>
            <a:endParaRPr lang="en-GB" sz="150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1172836-3009-20E3-DA40-6C3FEACBA6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838" y="2312756"/>
            <a:ext cx="3191263" cy="1206053"/>
          </a:xfrm>
        </p:spPr>
        <p:txBody>
          <a:bodyPr>
            <a:noAutofit/>
          </a:bodyPr>
          <a:lstStyle>
            <a:lvl1pPr marL="0" indent="0">
              <a:buNone/>
              <a:defRPr sz="7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836" y="3544756"/>
            <a:ext cx="3191263" cy="276999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CBA2B73B-3CA1-E02B-8954-5F3E2DAE76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68980" y="2312756"/>
            <a:ext cx="3191263" cy="1206053"/>
          </a:xfrm>
        </p:spPr>
        <p:txBody>
          <a:bodyPr>
            <a:noAutofit/>
          </a:bodyPr>
          <a:lstStyle>
            <a:lvl1pPr marL="0" indent="0">
              <a:buNone/>
              <a:defRPr sz="7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5D9D388-4998-48CC-8CFC-BA6D173FC2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68978" y="3544756"/>
            <a:ext cx="3191263" cy="276999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4DF6A99-482C-45EE-B2CD-3DDD0FFB05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00407" y="2312756"/>
            <a:ext cx="3191263" cy="1206053"/>
          </a:xfrm>
        </p:spPr>
        <p:txBody>
          <a:bodyPr>
            <a:noAutofit/>
          </a:bodyPr>
          <a:lstStyle>
            <a:lvl1pPr marL="0" indent="0">
              <a:buNone/>
              <a:defRPr sz="7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14C427C6-BE1B-D559-21C0-1BC0404C747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00405" y="3544756"/>
            <a:ext cx="3191263" cy="276999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67444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: 3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E519BE9-342D-F181-ECB2-C1A7AEC2B0AD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accent1"/>
                </a:solidFill>
              </a:rPr>
              <a:pPr algn="r"/>
              <a:t>‹#›</a:t>
            </a:fld>
            <a:endParaRPr lang="en-GB" sz="150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1172836-3009-20E3-DA40-6C3FEACBA6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838" y="1750782"/>
            <a:ext cx="3191263" cy="887644"/>
          </a:xfrm>
        </p:spPr>
        <p:txBody>
          <a:bodyPr>
            <a:noAutofit/>
          </a:bodyPr>
          <a:lstStyle>
            <a:lvl1pPr marL="0" indent="0">
              <a:buNone/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836" y="2648118"/>
            <a:ext cx="3191263" cy="106534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CBA2B73B-3CA1-E02B-8954-5F3E2DAE76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68980" y="1750782"/>
            <a:ext cx="3191263" cy="887644"/>
          </a:xfrm>
        </p:spPr>
        <p:txBody>
          <a:bodyPr>
            <a:noAutofit/>
          </a:bodyPr>
          <a:lstStyle>
            <a:lvl1pPr marL="0" indent="0">
              <a:buNone/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5D9D388-4998-48CC-8CFC-BA6D173FC2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68978" y="2648118"/>
            <a:ext cx="3191263" cy="106534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4DF6A99-482C-45EE-B2CD-3DDD0FFB05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00407" y="1750782"/>
            <a:ext cx="3191263" cy="887644"/>
          </a:xfrm>
        </p:spPr>
        <p:txBody>
          <a:bodyPr>
            <a:noAutofit/>
          </a:bodyPr>
          <a:lstStyle>
            <a:lvl1pPr marL="0" indent="0">
              <a:buNone/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14C427C6-BE1B-D559-21C0-1BC0404C747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00405" y="2648118"/>
            <a:ext cx="3191263" cy="106534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9D71305A-9B66-093C-F802-B24414502F6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838" y="3932007"/>
            <a:ext cx="3191263" cy="887644"/>
          </a:xfrm>
        </p:spPr>
        <p:txBody>
          <a:bodyPr>
            <a:noAutofit/>
          </a:bodyPr>
          <a:lstStyle>
            <a:lvl1pPr marL="0" indent="0">
              <a:buNone/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E544FC8E-08AA-0AD4-3FEB-D294C24B8B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1836" y="4829343"/>
            <a:ext cx="3191263" cy="106534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C2D4EA0C-83BA-9CA9-A370-6444BBCD79A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68980" y="3932007"/>
            <a:ext cx="3191263" cy="887644"/>
          </a:xfrm>
        </p:spPr>
        <p:txBody>
          <a:bodyPr>
            <a:noAutofit/>
          </a:bodyPr>
          <a:lstStyle>
            <a:lvl1pPr marL="0" indent="0">
              <a:buNone/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E32B1713-896B-FE0F-A499-6265F6BF475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68978" y="4829343"/>
            <a:ext cx="3191263" cy="106534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5F1A546A-EE1B-66B3-31E0-1CC9C890D60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00407" y="3932007"/>
            <a:ext cx="3191263" cy="887644"/>
          </a:xfrm>
        </p:spPr>
        <p:txBody>
          <a:bodyPr>
            <a:noAutofit/>
          </a:bodyPr>
          <a:lstStyle>
            <a:lvl1pPr marL="0" indent="0">
              <a:buNone/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C6D0948C-0FAD-7EFE-9C13-A4846AADF0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00405" y="4829343"/>
            <a:ext cx="3191263" cy="106534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87514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: 33/33/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E519BE9-342D-F181-ECB2-C1A7AEC2B0AD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accent1"/>
                </a:solidFill>
              </a:rPr>
              <a:pPr algn="r"/>
              <a:t>‹#›</a:t>
            </a:fld>
            <a:endParaRPr lang="en-GB" sz="150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836" y="4030531"/>
            <a:ext cx="3191263" cy="276999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5D9D388-4998-48CC-8CFC-BA6D173FC2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68978" y="4030531"/>
            <a:ext cx="3191263" cy="276999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14C427C6-BE1B-D559-21C0-1BC0404C747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00405" y="4030531"/>
            <a:ext cx="3191263" cy="276999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E1F656D-808F-637F-926E-3895CAE464CE}"/>
              </a:ext>
            </a:extLst>
          </p:cNvPr>
          <p:cNvSpPr>
            <a:spLocks noChangeAspect="1"/>
          </p:cNvSpPr>
          <p:nvPr/>
        </p:nvSpPr>
        <p:spPr>
          <a:xfrm>
            <a:off x="5401212" y="2365714"/>
            <a:ext cx="1386000" cy="138713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8EFF65A-7612-983C-E857-21AFA2F0C1C5}"/>
              </a:ext>
            </a:extLst>
          </p:cNvPr>
          <p:cNvSpPr>
            <a:spLocks noChangeAspect="1"/>
          </p:cNvSpPr>
          <p:nvPr userDrawn="1"/>
        </p:nvSpPr>
        <p:spPr>
          <a:xfrm>
            <a:off x="9169821" y="2365714"/>
            <a:ext cx="1386000" cy="1386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F0233EA-30F0-BDC2-1C69-608D0ACF6386}"/>
              </a:ext>
            </a:extLst>
          </p:cNvPr>
          <p:cNvSpPr>
            <a:spLocks noChangeAspect="1"/>
          </p:cNvSpPr>
          <p:nvPr/>
        </p:nvSpPr>
        <p:spPr>
          <a:xfrm>
            <a:off x="1638336" y="2365714"/>
            <a:ext cx="1386000" cy="1386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3EF322-EC12-83D6-DF2C-E47F4B049D95}"/>
              </a:ext>
            </a:extLst>
          </p:cNvPr>
          <p:cNvSpPr txBox="1"/>
          <p:nvPr userDrawn="1"/>
        </p:nvSpPr>
        <p:spPr>
          <a:xfrm>
            <a:off x="5410520" y="2735547"/>
            <a:ext cx="13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E95085-6EA6-C444-D74F-2F1DCBF43DA9}"/>
              </a:ext>
            </a:extLst>
          </p:cNvPr>
          <p:cNvSpPr txBox="1"/>
          <p:nvPr userDrawn="1"/>
        </p:nvSpPr>
        <p:spPr>
          <a:xfrm>
            <a:off x="1638336" y="2735547"/>
            <a:ext cx="13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1050F2-959D-9DBA-8B88-6FB7FE8C97CE}"/>
              </a:ext>
            </a:extLst>
          </p:cNvPr>
          <p:cNvSpPr txBox="1"/>
          <p:nvPr userDrawn="1"/>
        </p:nvSpPr>
        <p:spPr>
          <a:xfrm>
            <a:off x="9169821" y="2735547"/>
            <a:ext cx="13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</p:spTree>
    <p:extLst>
      <p:ext uri="{BB962C8B-B14F-4D97-AF65-F5344CB8AC3E}">
        <p14:creationId xmlns:p14="http://schemas.microsoft.com/office/powerpoint/2010/main" val="749818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: 2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E519BE9-342D-F181-ECB2-C1A7AEC2B0AD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accent1"/>
                </a:solidFill>
              </a:rPr>
              <a:pPr algn="r"/>
              <a:t>‹#›</a:t>
            </a:fld>
            <a:endParaRPr lang="en-GB" sz="150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57375" y="2251304"/>
            <a:ext cx="3848100" cy="246221"/>
          </a:xfrm>
        </p:spPr>
        <p:txBody>
          <a:bodyPr anchor="ctr" anchorCtr="0">
            <a:spAutoFit/>
          </a:bodyPr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F0233EA-30F0-BDC2-1C69-608D0ACF6386}"/>
              </a:ext>
            </a:extLst>
          </p:cNvPr>
          <p:cNvSpPr>
            <a:spLocks noChangeAspect="1"/>
          </p:cNvSpPr>
          <p:nvPr/>
        </p:nvSpPr>
        <p:spPr>
          <a:xfrm>
            <a:off x="731838" y="188318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E95085-6EA6-C444-D74F-2F1DCBF43DA9}"/>
              </a:ext>
            </a:extLst>
          </p:cNvPr>
          <p:cNvSpPr txBox="1"/>
          <p:nvPr userDrawn="1"/>
        </p:nvSpPr>
        <p:spPr>
          <a:xfrm>
            <a:off x="731838" y="188318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53E54556-F400-DB79-55CA-73889B1FDE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10475" y="2251304"/>
            <a:ext cx="3848100" cy="246221"/>
          </a:xfrm>
        </p:spPr>
        <p:txBody>
          <a:bodyPr anchor="ctr" anchorCtr="0">
            <a:spAutoFit/>
          </a:bodyPr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3F549EF-64F2-1B09-7F03-24DE45D4B2A6}"/>
              </a:ext>
            </a:extLst>
          </p:cNvPr>
          <p:cNvSpPr>
            <a:spLocks noChangeAspect="1"/>
          </p:cNvSpPr>
          <p:nvPr userDrawn="1"/>
        </p:nvSpPr>
        <p:spPr>
          <a:xfrm>
            <a:off x="6484938" y="188318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61A1BB1-71AE-B2DD-B7CD-4C5327393F03}"/>
              </a:ext>
            </a:extLst>
          </p:cNvPr>
          <p:cNvSpPr txBox="1"/>
          <p:nvPr userDrawn="1"/>
        </p:nvSpPr>
        <p:spPr>
          <a:xfrm>
            <a:off x="6484938" y="188318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C52317D6-4C96-3BF6-4B4E-14D86A6BFE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7375" y="3722864"/>
            <a:ext cx="3848100" cy="246221"/>
          </a:xfrm>
        </p:spPr>
        <p:txBody>
          <a:bodyPr anchor="ctr" anchorCtr="0">
            <a:spAutoFit/>
          </a:bodyPr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12CDE01-0921-44D4-B114-ED23705D4D96}"/>
              </a:ext>
            </a:extLst>
          </p:cNvPr>
          <p:cNvSpPr>
            <a:spLocks noChangeAspect="1"/>
          </p:cNvSpPr>
          <p:nvPr userDrawn="1"/>
        </p:nvSpPr>
        <p:spPr>
          <a:xfrm>
            <a:off x="731838" y="335474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7CD71A4-5AD1-195A-F04A-D67BEC47DD64}"/>
              </a:ext>
            </a:extLst>
          </p:cNvPr>
          <p:cNvSpPr txBox="1"/>
          <p:nvPr userDrawn="1"/>
        </p:nvSpPr>
        <p:spPr>
          <a:xfrm>
            <a:off x="731838" y="335474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8CF67927-03C2-E4FB-4B59-DBC5AC4C13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10475" y="3722864"/>
            <a:ext cx="3848100" cy="246221"/>
          </a:xfrm>
        </p:spPr>
        <p:txBody>
          <a:bodyPr anchor="ctr" anchorCtr="0">
            <a:spAutoFit/>
          </a:bodyPr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F5BCED6-4726-C81A-3012-8C521E41F9CE}"/>
              </a:ext>
            </a:extLst>
          </p:cNvPr>
          <p:cNvSpPr>
            <a:spLocks noChangeAspect="1"/>
          </p:cNvSpPr>
          <p:nvPr userDrawn="1"/>
        </p:nvSpPr>
        <p:spPr>
          <a:xfrm>
            <a:off x="6484938" y="335474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74AF041-A893-A704-F2ED-3756F6C53629}"/>
              </a:ext>
            </a:extLst>
          </p:cNvPr>
          <p:cNvSpPr txBox="1"/>
          <p:nvPr userDrawn="1"/>
        </p:nvSpPr>
        <p:spPr>
          <a:xfrm>
            <a:off x="6484938" y="335474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E4507A0D-A845-5A6A-33B3-43CDF4A7E43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57375" y="5195844"/>
            <a:ext cx="3848100" cy="246221"/>
          </a:xfrm>
        </p:spPr>
        <p:txBody>
          <a:bodyPr anchor="ctr" anchorCtr="0">
            <a:spAutoFit/>
          </a:bodyPr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E1F90C7-0549-7355-5EB4-8456966F4FDB}"/>
              </a:ext>
            </a:extLst>
          </p:cNvPr>
          <p:cNvSpPr>
            <a:spLocks noChangeAspect="1"/>
          </p:cNvSpPr>
          <p:nvPr userDrawn="1"/>
        </p:nvSpPr>
        <p:spPr>
          <a:xfrm>
            <a:off x="731838" y="482772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90234FA-0C28-C184-9ADD-9104DC3FDD7F}"/>
              </a:ext>
            </a:extLst>
          </p:cNvPr>
          <p:cNvSpPr txBox="1"/>
          <p:nvPr userDrawn="1"/>
        </p:nvSpPr>
        <p:spPr>
          <a:xfrm>
            <a:off x="731838" y="482772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75C0776E-2A34-5845-906F-DA915B3674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10475" y="5195844"/>
            <a:ext cx="3848100" cy="246221"/>
          </a:xfrm>
        </p:spPr>
        <p:txBody>
          <a:bodyPr anchor="ctr" anchorCtr="0">
            <a:spAutoFit/>
          </a:bodyPr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35381D7-04B9-B476-8D73-2C03639B2AFE}"/>
              </a:ext>
            </a:extLst>
          </p:cNvPr>
          <p:cNvSpPr>
            <a:spLocks noChangeAspect="1"/>
          </p:cNvSpPr>
          <p:nvPr userDrawn="1"/>
        </p:nvSpPr>
        <p:spPr>
          <a:xfrm>
            <a:off x="6484938" y="482772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96760BE-F280-169E-4B63-AAD6BD7153F1}"/>
              </a:ext>
            </a:extLst>
          </p:cNvPr>
          <p:cNvSpPr txBox="1"/>
          <p:nvPr userDrawn="1"/>
        </p:nvSpPr>
        <p:spPr>
          <a:xfrm>
            <a:off x="6484938" y="482772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</p:spTree>
    <p:extLst>
      <p:ext uri="{BB962C8B-B14F-4D97-AF65-F5344CB8AC3E}">
        <p14:creationId xmlns:p14="http://schemas.microsoft.com/office/powerpoint/2010/main" val="6167086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 content with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0400"/>
            <a:ext cx="6096000" cy="67175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F7486F-8A7C-5910-366E-80261A0C0FDE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bg1"/>
                </a:solidFill>
              </a:rPr>
              <a:pPr algn="r"/>
              <a:t>‹#›</a:t>
            </a:fld>
            <a:endParaRPr lang="en-GB" sz="1500">
              <a:solidFill>
                <a:schemeClr val="bg1"/>
              </a:solidFill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4981208" cy="48958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00050" indent="-234950">
              <a:buClrTx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800100" indent="-234950">
              <a:buClrTx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112838" indent="-214313">
              <a:buClrTx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1474788" indent="-215900">
              <a:buClrTx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E14379-AF3A-DFB0-0AC7-E537582E9582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D0B44EF9-CA15-3D5F-4EF6-89C56740CF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9" y="622238"/>
            <a:ext cx="4981208" cy="415498"/>
          </a:xfrm>
        </p:spPr>
        <p:txBody>
          <a:bodyPr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321226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block content with image (violet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F7486F-8A7C-5910-366E-80261A0C0FDE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bg1"/>
                </a:solidFill>
              </a:rPr>
              <a:pPr algn="r"/>
              <a:t>‹#›</a:t>
            </a:fld>
            <a:endParaRPr lang="en-GB" sz="1500">
              <a:solidFill>
                <a:schemeClr val="bg1"/>
              </a:solidFill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5003136" cy="48958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rgbClr val="F8F9FA"/>
                </a:solidFill>
              </a:defRPr>
            </a:lvl1pPr>
            <a:lvl2pPr marL="400050" indent="-2349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rgbClr val="F8F9FA"/>
                </a:solidFill>
              </a:defRPr>
            </a:lvl2pPr>
            <a:lvl3pPr marL="800100" indent="-2349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rgbClr val="F8F9FA"/>
                </a:solidFill>
              </a:defRPr>
            </a:lvl3pPr>
            <a:lvl4pPr marL="1112838" indent="-21431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rgbClr val="F8F9FA"/>
                </a:solidFill>
              </a:defRPr>
            </a:lvl4pPr>
            <a:lvl5pPr marL="1474788" indent="-21590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rgbClr val="F8F9F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itle Placeholder 6">
            <a:extLst>
              <a:ext uri="{FF2B5EF4-FFF2-40B4-BE49-F238E27FC236}">
                <a16:creationId xmlns:a16="http://schemas.microsoft.com/office/drawing/2014/main" id="{F617994B-D56A-8D33-A579-E62EA74CFA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5003137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rgbClr val="F2F2F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89411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block content with image (violet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3225" y="1341439"/>
            <a:ext cx="4706938" cy="48958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rgbClr val="F8F9FA"/>
                </a:solidFill>
              </a:defRPr>
            </a:lvl1pPr>
            <a:lvl2pPr marL="400050" indent="-2349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rgbClr val="F8F9FA"/>
                </a:solidFill>
              </a:defRPr>
            </a:lvl2pPr>
            <a:lvl3pPr marL="800100" indent="-2349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rgbClr val="F8F9FA"/>
                </a:solidFill>
              </a:defRPr>
            </a:lvl3pPr>
            <a:lvl4pPr marL="1112838" indent="-21431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rgbClr val="F8F9FA"/>
                </a:solidFill>
              </a:defRPr>
            </a:lvl4pPr>
            <a:lvl5pPr marL="1474788" indent="-21590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rgbClr val="F8F9F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itle Placeholder 6">
            <a:extLst>
              <a:ext uri="{FF2B5EF4-FFF2-40B4-BE49-F238E27FC236}">
                <a16:creationId xmlns:a16="http://schemas.microsoft.com/office/drawing/2014/main" id="{F617994B-D56A-8D33-A579-E62EA74CFA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3224" y="622238"/>
            <a:ext cx="470693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rgbClr val="F2F2F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20200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block content with image x2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F7486F-8A7C-5910-366E-80261A0C0FDE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bg1"/>
                </a:solidFill>
              </a:rPr>
              <a:pPr algn="r"/>
              <a:t>‹#›</a:t>
            </a:fld>
            <a:endParaRPr lang="en-GB" sz="1500">
              <a:solidFill>
                <a:schemeClr val="bg1"/>
              </a:solidFill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4981208" cy="48958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00050" indent="-234950">
              <a:buClrTx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800100" indent="-234950">
              <a:buClrTx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112838" indent="-214313">
              <a:buClrTx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1474788" indent="-215900">
              <a:buClrTx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D76619-AE34-39B1-DCFE-DFACE1AC16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0399"/>
            <a:ext cx="6096000" cy="32886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2ECA2C9-06AC-E103-0A9E-A2B91E1F252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E14379-AF3A-DFB0-0AC7-E537582E9582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44F179A4-3CDD-A9CF-3E7F-99B140A5A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9" y="622238"/>
            <a:ext cx="4981208" cy="415498"/>
          </a:xfrm>
        </p:spPr>
        <p:txBody>
          <a:bodyPr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826840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block content with image x2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D76619-AE34-39B1-DCFE-DFACE1AC16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40399"/>
            <a:ext cx="6096000" cy="32886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2ECA2C9-06AC-E103-0A9E-A2B91E1F252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E14379-AF3A-DFB0-0AC7-E537582E9582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B37BEFEE-EDAC-D8BE-AA05-7F5BADDA2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3225" y="1341439"/>
            <a:ext cx="4706938" cy="489585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00050" indent="-234950">
              <a:buClrTx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800100" indent="-234950">
              <a:buClrTx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112838" indent="-214313">
              <a:buClrTx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1474788" indent="-215900">
              <a:buClrTx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Placeholder 6">
            <a:extLst>
              <a:ext uri="{FF2B5EF4-FFF2-40B4-BE49-F238E27FC236}">
                <a16:creationId xmlns:a16="http://schemas.microsoft.com/office/drawing/2014/main" id="{40503100-E31F-A287-D16C-678D26022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3224" y="622238"/>
            <a:ext cx="470693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5949941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block content with image x2 (violet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F7486F-8A7C-5910-366E-80261A0C0FDE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bg1"/>
                </a:solidFill>
              </a:rPr>
              <a:pPr algn="r"/>
              <a:t>‹#›</a:t>
            </a:fld>
            <a:endParaRPr lang="en-GB" sz="1500">
              <a:solidFill>
                <a:schemeClr val="bg1"/>
              </a:solidFill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5003136" cy="4895850"/>
          </a:xfrm>
        </p:spPr>
        <p:txBody>
          <a:bodyPr>
            <a:noAutofit/>
          </a:bodyPr>
          <a:lstStyle>
            <a:lvl1pPr marL="0" indent="0">
              <a:buClr>
                <a:srgbClr val="F8F9FA"/>
              </a:buClr>
              <a:buNone/>
              <a:defRPr>
                <a:solidFill>
                  <a:srgbClr val="F2F2F2"/>
                </a:solidFill>
              </a:defRPr>
            </a:lvl1pPr>
            <a:lvl2pPr marL="400050" indent="-234950">
              <a:buClr>
                <a:srgbClr val="F8F9FA"/>
              </a:buClr>
              <a:buFont typeface="Arial" panose="020B0604020202020204" pitchFamily="34" charset="0"/>
              <a:buChar char="•"/>
              <a:defRPr>
                <a:solidFill>
                  <a:srgbClr val="F2F2F2"/>
                </a:solidFill>
              </a:defRPr>
            </a:lvl2pPr>
            <a:lvl3pPr marL="800100" indent="-234950">
              <a:buClr>
                <a:srgbClr val="F8F9FA"/>
              </a:buClr>
              <a:buFont typeface="Arial" panose="020B0604020202020204" pitchFamily="34" charset="0"/>
              <a:buChar char="•"/>
              <a:defRPr>
                <a:solidFill>
                  <a:srgbClr val="F2F2F2"/>
                </a:solidFill>
              </a:defRPr>
            </a:lvl3pPr>
            <a:lvl4pPr marL="1112838" indent="-214313">
              <a:buClr>
                <a:srgbClr val="F8F9FA"/>
              </a:buClr>
              <a:buFont typeface="Arial" panose="020B0604020202020204" pitchFamily="34" charset="0"/>
              <a:buChar char="•"/>
              <a:defRPr>
                <a:solidFill>
                  <a:srgbClr val="F2F2F2"/>
                </a:solidFill>
              </a:defRPr>
            </a:lvl4pPr>
            <a:lvl5pPr marL="1474788" indent="-215900">
              <a:buClr>
                <a:srgbClr val="F8F9FA"/>
              </a:buClr>
              <a:buFont typeface="Arial" panose="020B0604020202020204" pitchFamily="34" charset="0"/>
              <a:buChar char="•"/>
              <a:defRPr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BBCA096-D10F-BA5C-4519-8E50BCF39C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3" name="Title Placeholder 6">
            <a:extLst>
              <a:ext uri="{FF2B5EF4-FFF2-40B4-BE49-F238E27FC236}">
                <a16:creationId xmlns:a16="http://schemas.microsoft.com/office/drawing/2014/main" id="{ACD25BEF-5BBF-CDB3-FD0E-CFBAADF2EE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5003137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rgbClr val="F2F2F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342847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block content with image x2 (violet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BBCA096-D10F-BA5C-4519-8E50BCF39C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E336AA3D-9BDB-AF0F-9390-4BC2B20183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3225" y="1341439"/>
            <a:ext cx="4706938" cy="4895850"/>
          </a:xfrm>
        </p:spPr>
        <p:txBody>
          <a:bodyPr>
            <a:noAutofit/>
          </a:bodyPr>
          <a:lstStyle>
            <a:lvl1pPr marL="0" indent="0">
              <a:buClr>
                <a:srgbClr val="F8F9FA"/>
              </a:buClr>
              <a:buNone/>
              <a:defRPr>
                <a:solidFill>
                  <a:srgbClr val="F2F2F2"/>
                </a:solidFill>
              </a:defRPr>
            </a:lvl1pPr>
            <a:lvl2pPr marL="400050" indent="-234950">
              <a:buClr>
                <a:srgbClr val="F8F9FA"/>
              </a:buClr>
              <a:buFont typeface="Arial" panose="020B0604020202020204" pitchFamily="34" charset="0"/>
              <a:buChar char="•"/>
              <a:defRPr>
                <a:solidFill>
                  <a:srgbClr val="F2F2F2"/>
                </a:solidFill>
              </a:defRPr>
            </a:lvl2pPr>
            <a:lvl3pPr marL="800100" indent="-234950">
              <a:buClr>
                <a:srgbClr val="F8F9FA"/>
              </a:buClr>
              <a:buFont typeface="Arial" panose="020B0604020202020204" pitchFamily="34" charset="0"/>
              <a:buChar char="•"/>
              <a:defRPr>
                <a:solidFill>
                  <a:srgbClr val="F2F2F2"/>
                </a:solidFill>
              </a:defRPr>
            </a:lvl3pPr>
            <a:lvl4pPr marL="1112838" indent="-214313">
              <a:buClr>
                <a:srgbClr val="F8F9FA"/>
              </a:buClr>
              <a:buFont typeface="Arial" panose="020B0604020202020204" pitchFamily="34" charset="0"/>
              <a:buChar char="•"/>
              <a:defRPr>
                <a:solidFill>
                  <a:srgbClr val="F2F2F2"/>
                </a:solidFill>
              </a:defRPr>
            </a:lvl4pPr>
            <a:lvl5pPr marL="1474788" indent="-215900">
              <a:buClr>
                <a:srgbClr val="F8F9FA"/>
              </a:buClr>
              <a:buFont typeface="Arial" panose="020B0604020202020204" pitchFamily="34" charset="0"/>
              <a:buChar char="•"/>
              <a:defRPr>
                <a:solidFill>
                  <a:srgbClr val="F2F2F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itle Placeholder 6">
            <a:extLst>
              <a:ext uri="{FF2B5EF4-FFF2-40B4-BE49-F238E27FC236}">
                <a16:creationId xmlns:a16="http://schemas.microsoft.com/office/drawing/2014/main" id="{B740DC23-7E35-4C98-9F7A-C1242C7B13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3224" y="622238"/>
            <a:ext cx="470693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rgbClr val="F2F2F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236592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ull quote with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0400"/>
            <a:ext cx="6096000" cy="67175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F7486F-8A7C-5910-366E-80261A0C0FDE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bg1"/>
                </a:solidFill>
              </a:rPr>
              <a:pPr algn="r"/>
              <a:t>‹#›</a:t>
            </a:fld>
            <a:endParaRPr lang="en-GB" sz="150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66DB9E-7A66-0DCE-14C5-5269C6887027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1951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ull quote with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40400"/>
            <a:ext cx="6096000" cy="67175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F7486F-8A7C-5910-366E-80261A0C0FDE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bg1"/>
                </a:solidFill>
              </a:rPr>
              <a:pPr algn="r"/>
              <a:t>‹#›</a:t>
            </a:fld>
            <a:endParaRPr lang="en-GB" sz="150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66DB9E-7A66-0DCE-14C5-5269C6887027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997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ull quote with image (violet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rgbClr val="F2F2F2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F7486F-8A7C-5910-366E-80261A0C0FDE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bg1"/>
                </a:solidFill>
              </a:rPr>
              <a:pPr algn="r"/>
              <a:t>‹#›</a:t>
            </a:fld>
            <a:endParaRPr lang="en-GB" sz="15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190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ull quote with image (violet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rgbClr val="F2F2F2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26587000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620713"/>
            <a:ext cx="10728325" cy="5616576"/>
          </a:xfrm>
          <a:prstGeom prst="rect">
            <a:avLst/>
          </a:prstGeom>
        </p:spPr>
        <p:txBody>
          <a:bodyPr vert="horz" lIns="180000" tIns="180000" rIns="180000" bIns="180000" rtlCol="0" anchor="ctr" anchorCtr="0">
            <a:noAutofit/>
          </a:bodyPr>
          <a:lstStyle>
            <a:lvl1pPr algn="ctr">
              <a:defRPr sz="6000">
                <a:solidFill>
                  <a:srgbClr val="F2F2F2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F7486F-8A7C-5910-366E-80261A0C0FDE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rgbClr val="F8F9FA"/>
                </a:solidFill>
              </a:rPr>
              <a:pPr algn="r"/>
              <a:t>‹#›</a:t>
            </a:fld>
            <a:endParaRPr lang="en-GB" sz="1500">
              <a:solidFill>
                <a:srgbClr val="F8F9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6403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E87600-C159-2910-7D7E-7447F9AF7E92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accent1"/>
                </a:solidFill>
              </a:rPr>
              <a:pPr algn="r"/>
              <a:t>‹#›</a:t>
            </a:fld>
            <a:endParaRPr lang="en-GB" sz="1500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0D63A4-9900-0C26-B11C-2882EC0E47CC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8" name="Title Placeholder 6">
            <a:extLst>
              <a:ext uri="{FF2B5EF4-FFF2-40B4-BE49-F238E27FC236}">
                <a16:creationId xmlns:a16="http://schemas.microsoft.com/office/drawing/2014/main" id="{38CDF813-AE46-AE39-9279-C1F133F3B9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4819880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6DF0232-7BE7-C4E3-F21A-0026855E3A2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378501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slid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02A5AD2-E41B-68A6-0B6A-854825490524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tIns="1044000"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insert video</a:t>
            </a:r>
          </a:p>
        </p:txBody>
      </p:sp>
    </p:spTree>
    <p:extLst>
      <p:ext uri="{BB962C8B-B14F-4D97-AF65-F5344CB8AC3E}">
        <p14:creationId xmlns:p14="http://schemas.microsoft.com/office/powerpoint/2010/main" val="16135326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: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7F4088-C0F2-57FC-F2C6-EFC4754FD9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273" y="1972630"/>
            <a:ext cx="7861381" cy="4754637"/>
          </a:xfrm>
          <a:prstGeom prst="rect">
            <a:avLst/>
          </a:prstGeom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2891222-9588-C4A4-B356-F8CF9B7472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5057" y="2551299"/>
            <a:ext cx="5102311" cy="3235973"/>
          </a:xfrm>
          <a:prstGeom prst="rect">
            <a:avLst/>
          </a:prstGeom>
        </p:spPr>
        <p:txBody>
          <a:bodyPr tIns="612000"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screenshot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78464D-4517-811F-FC53-80F60C619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4248534" cy="489585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00050" indent="-234950">
              <a:buClrTx/>
              <a:buFont typeface="Arial" panose="020B0604020202020204" pitchFamily="34" charset="0"/>
              <a:buChar char="•"/>
              <a:defRPr/>
            </a:lvl2pPr>
            <a:lvl3pPr marL="800100" indent="-234950">
              <a:buClrTx/>
              <a:buFont typeface="Arial" panose="020B0604020202020204" pitchFamily="34" charset="0"/>
              <a:buChar char="•"/>
              <a:defRPr/>
            </a:lvl3pPr>
            <a:lvl4pPr marL="1112838" indent="-214313">
              <a:buClrTx/>
              <a:buFont typeface="Arial" panose="020B0604020202020204" pitchFamily="34" charset="0"/>
              <a:buChar char="•"/>
              <a:defRPr/>
            </a:lvl4pPr>
            <a:lvl5pPr marL="1474788" indent="-21590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986EC0-8608-A0C5-F29F-C50C480AF40F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accent1"/>
                </a:solidFill>
              </a:rPr>
              <a:pPr algn="r"/>
              <a:t>‹#›</a:t>
            </a:fld>
            <a:endParaRPr lang="en-GB" sz="1500">
              <a:solidFill>
                <a:schemeClr val="accent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8AE738-3F3E-44B2-EBDA-A555C44807AC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10" name="Title Placeholder 6">
            <a:extLst>
              <a:ext uri="{FF2B5EF4-FFF2-40B4-BE49-F238E27FC236}">
                <a16:creationId xmlns:a16="http://schemas.microsoft.com/office/drawing/2014/main" id="{30B38B33-4F3D-3AC3-FCD0-6AF81F3BE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1519200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: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78464D-4517-811F-FC53-80F60C619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8" y="1341439"/>
            <a:ext cx="5364161" cy="489585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00050" indent="-234950">
              <a:buClrTx/>
              <a:buFont typeface="Arial" panose="020B0604020202020204" pitchFamily="34" charset="0"/>
              <a:buChar char="•"/>
              <a:defRPr/>
            </a:lvl2pPr>
            <a:lvl3pPr marL="800100" indent="-234950">
              <a:buClrTx/>
              <a:buFont typeface="Arial" panose="020B0604020202020204" pitchFamily="34" charset="0"/>
              <a:buChar char="•"/>
              <a:defRPr/>
            </a:lvl3pPr>
            <a:lvl4pPr marL="1112838" indent="-214313">
              <a:buClrTx/>
              <a:buFont typeface="Arial" panose="020B0604020202020204" pitchFamily="34" charset="0"/>
              <a:buChar char="•"/>
              <a:defRPr/>
            </a:lvl4pPr>
            <a:lvl5pPr marL="1474788" indent="-21590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986EC0-8608-A0C5-F29F-C50C480AF40F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accent1"/>
                </a:solidFill>
              </a:rPr>
              <a:pPr algn="r"/>
              <a:t>‹#›</a:t>
            </a:fld>
            <a:endParaRPr lang="en-GB" sz="1500">
              <a:solidFill>
                <a:schemeClr val="accent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8AE738-3F3E-44B2-EBDA-A555C44807AC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EACD84-0F27-A227-F1B6-D913D0DB59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212" y="1050697"/>
            <a:ext cx="3267054" cy="5616734"/>
          </a:xfrm>
          <a:prstGeom prst="rect">
            <a:avLst/>
          </a:prstGeom>
        </p:spPr>
      </p:pic>
      <p:sp>
        <p:nvSpPr>
          <p:cNvPr id="9" name="Picture Placeholder 27">
            <a:extLst>
              <a:ext uri="{FF2B5EF4-FFF2-40B4-BE49-F238E27FC236}">
                <a16:creationId xmlns:a16="http://schemas.microsoft.com/office/drawing/2014/main" id="{A87DDBC9-7D6F-E589-CA0D-E37119EDF55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747993" y="1462023"/>
            <a:ext cx="2125150" cy="4628115"/>
          </a:xfrm>
          <a:custGeom>
            <a:avLst/>
            <a:gdLst>
              <a:gd name="connsiteX0" fmla="*/ 401892 w 3804428"/>
              <a:gd name="connsiteY0" fmla="*/ 0 h 8242616"/>
              <a:gd name="connsiteX1" fmla="*/ 787350 w 3804428"/>
              <a:gd name="connsiteY1" fmla="*/ 0 h 8242616"/>
              <a:gd name="connsiteX2" fmla="*/ 839948 w 3804428"/>
              <a:gd name="connsiteY2" fmla="*/ 52595 h 8242616"/>
              <a:gd name="connsiteX3" fmla="*/ 839948 w 3804428"/>
              <a:gd name="connsiteY3" fmla="*/ 83823 h 8242616"/>
              <a:gd name="connsiteX4" fmla="*/ 1061854 w 3804428"/>
              <a:gd name="connsiteY4" fmla="*/ 305708 h 8242616"/>
              <a:gd name="connsiteX5" fmla="*/ 2745040 w 3804428"/>
              <a:gd name="connsiteY5" fmla="*/ 305708 h 8242616"/>
              <a:gd name="connsiteX6" fmla="*/ 2964480 w 3804428"/>
              <a:gd name="connsiteY6" fmla="*/ 86288 h 8242616"/>
              <a:gd name="connsiteX7" fmla="*/ 2964480 w 3804428"/>
              <a:gd name="connsiteY7" fmla="*/ 51773 h 8242616"/>
              <a:gd name="connsiteX8" fmla="*/ 3017078 w 3804428"/>
              <a:gd name="connsiteY8" fmla="*/ 0 h 8242616"/>
              <a:gd name="connsiteX9" fmla="*/ 3403356 w 3804428"/>
              <a:gd name="connsiteY9" fmla="*/ 0 h 8242616"/>
              <a:gd name="connsiteX10" fmla="*/ 3804428 w 3804428"/>
              <a:gd name="connsiteY10" fmla="*/ 401036 h 8242616"/>
              <a:gd name="connsiteX11" fmla="*/ 3804428 w 3804428"/>
              <a:gd name="connsiteY11" fmla="*/ 7841580 h 8242616"/>
              <a:gd name="connsiteX12" fmla="*/ 3403356 w 3804428"/>
              <a:gd name="connsiteY12" fmla="*/ 8242616 h 8242616"/>
              <a:gd name="connsiteX13" fmla="*/ 401892 w 3804428"/>
              <a:gd name="connsiteY13" fmla="*/ 8242616 h 8242616"/>
              <a:gd name="connsiteX14" fmla="*/ 0 w 3804428"/>
              <a:gd name="connsiteY14" fmla="*/ 7841580 h 8242616"/>
              <a:gd name="connsiteX15" fmla="*/ 0 w 3804428"/>
              <a:gd name="connsiteY15" fmla="*/ 401036 h 8242616"/>
              <a:gd name="connsiteX16" fmla="*/ 401892 w 3804428"/>
              <a:gd name="connsiteY16" fmla="*/ 0 h 824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04428" h="8242616">
                <a:moveTo>
                  <a:pt x="401892" y="0"/>
                </a:moveTo>
                <a:cubicBezTo>
                  <a:pt x="401892" y="0"/>
                  <a:pt x="401892" y="0"/>
                  <a:pt x="787350" y="0"/>
                </a:cubicBezTo>
                <a:cubicBezTo>
                  <a:pt x="816114" y="0"/>
                  <a:pt x="839948" y="23832"/>
                  <a:pt x="839948" y="52595"/>
                </a:cubicBezTo>
                <a:cubicBezTo>
                  <a:pt x="839948" y="52595"/>
                  <a:pt x="839948" y="52595"/>
                  <a:pt x="839948" y="83823"/>
                </a:cubicBezTo>
                <a:cubicBezTo>
                  <a:pt x="839948" y="206271"/>
                  <a:pt x="939394" y="305708"/>
                  <a:pt x="1061854" y="305708"/>
                </a:cubicBezTo>
                <a:cubicBezTo>
                  <a:pt x="1061854" y="305708"/>
                  <a:pt x="1061854" y="305708"/>
                  <a:pt x="2745040" y="305708"/>
                </a:cubicBezTo>
                <a:cubicBezTo>
                  <a:pt x="2866676" y="305708"/>
                  <a:pt x="2964480" y="207915"/>
                  <a:pt x="2964480" y="86288"/>
                </a:cubicBezTo>
                <a:cubicBezTo>
                  <a:pt x="2964480" y="86288"/>
                  <a:pt x="2964480" y="86288"/>
                  <a:pt x="2964480" y="51773"/>
                </a:cubicBezTo>
                <a:cubicBezTo>
                  <a:pt x="2964480" y="23010"/>
                  <a:pt x="2988314" y="0"/>
                  <a:pt x="3017078" y="0"/>
                </a:cubicBezTo>
                <a:cubicBezTo>
                  <a:pt x="3017078" y="0"/>
                  <a:pt x="3017078" y="0"/>
                  <a:pt x="3403356" y="0"/>
                </a:cubicBezTo>
                <a:cubicBezTo>
                  <a:pt x="3625262" y="0"/>
                  <a:pt x="3804428" y="179974"/>
                  <a:pt x="3804428" y="401036"/>
                </a:cubicBezTo>
                <a:cubicBezTo>
                  <a:pt x="3804428" y="401036"/>
                  <a:pt x="3804428" y="401036"/>
                  <a:pt x="3804428" y="7841580"/>
                </a:cubicBezTo>
                <a:cubicBezTo>
                  <a:pt x="3804428" y="8063464"/>
                  <a:pt x="3625262" y="8242616"/>
                  <a:pt x="3403356" y="8242616"/>
                </a:cubicBezTo>
                <a:cubicBezTo>
                  <a:pt x="3403356" y="8242616"/>
                  <a:pt x="3403356" y="8242616"/>
                  <a:pt x="401892" y="8242616"/>
                </a:cubicBezTo>
                <a:cubicBezTo>
                  <a:pt x="179988" y="8242616"/>
                  <a:pt x="0" y="8063464"/>
                  <a:pt x="0" y="7841580"/>
                </a:cubicBezTo>
                <a:cubicBezTo>
                  <a:pt x="0" y="7841580"/>
                  <a:pt x="0" y="7841580"/>
                  <a:pt x="0" y="401036"/>
                </a:cubicBezTo>
                <a:cubicBezTo>
                  <a:pt x="0" y="179974"/>
                  <a:pt x="179988" y="0"/>
                  <a:pt x="401892" y="0"/>
                </a:cubicBezTo>
                <a:close/>
              </a:path>
            </a:pathLst>
          </a:custGeom>
          <a:noFill/>
        </p:spPr>
        <p:txBody>
          <a:bodyPr wrap="square" tIns="61200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insert screenshot</a:t>
            </a:r>
          </a:p>
        </p:txBody>
      </p:sp>
      <p:sp>
        <p:nvSpPr>
          <p:cNvPr id="12" name="Title Placeholder 6">
            <a:extLst>
              <a:ext uri="{FF2B5EF4-FFF2-40B4-BE49-F238E27FC236}">
                <a16:creationId xmlns:a16="http://schemas.microsoft.com/office/drawing/2014/main" id="{F6D3D1F8-2F3B-7DB7-AC63-17E08558B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626595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7EFDF-C1D9-C223-10FB-BBA4AACB11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2142520"/>
            <a:ext cx="10728325" cy="784830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lnSpc>
                <a:spcPct val="85000"/>
              </a:lnSpc>
              <a:defRPr sz="6000" b="1">
                <a:solidFill>
                  <a:srgbClr val="F2F2F2"/>
                </a:solidFill>
              </a:defRPr>
            </a:lvl1pPr>
          </a:lstStyle>
          <a:p>
            <a:r>
              <a:rPr lang="en-GB"/>
              <a:t>Thanks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50DE21-9FDD-81B0-FEB8-222484B8A1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9" y="2927350"/>
            <a:ext cx="5364162" cy="576293"/>
          </a:xfrm>
        </p:spPr>
        <p:txBody>
          <a:bodyPr lIns="36000" tIns="144000">
            <a:spAutoFit/>
          </a:bodyPr>
          <a:lstStyle>
            <a:lvl1pPr marL="0" indent="0" algn="l">
              <a:buNone/>
              <a:defRPr sz="2800">
                <a:solidFill>
                  <a:srgbClr val="F2F2F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Supporting text </a:t>
            </a:r>
            <a:r>
              <a:rPr lang="en-GB" err="1"/>
              <a:t>eg.</a:t>
            </a:r>
            <a:r>
              <a:rPr lang="en-GB"/>
              <a:t> what’s next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40AA43-13E0-DA4D-029E-59644836D8E4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rgbClr val="F2F2F2"/>
                </a:solidFill>
              </a:rPr>
              <a:pPr algn="r"/>
              <a:t>‹#›</a:t>
            </a:fld>
            <a:endParaRPr lang="en-GB" sz="1500">
              <a:solidFill>
                <a:srgbClr val="F2F2F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8518E5-0539-D93E-1E5A-971C4E36DE99}"/>
              </a:ext>
            </a:extLst>
          </p:cNvPr>
          <p:cNvSpPr txBox="1"/>
          <p:nvPr userDrawn="1"/>
        </p:nvSpPr>
        <p:spPr>
          <a:xfrm>
            <a:off x="9224442" y="6048401"/>
            <a:ext cx="2235720" cy="23083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GB" sz="1500">
                <a:solidFill>
                  <a:srgbClr val="F2F2F2"/>
                </a:solidFill>
              </a:rPr>
              <a:t>herts.ac.uk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D5CC16-578B-F355-B877-2B3D41167B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1839" y="5842041"/>
            <a:ext cx="2242800" cy="39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92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2F3FB-3941-B1B0-81AF-09F9A0409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1341438"/>
            <a:ext cx="10728324" cy="48958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A22F8008-8A6A-5B08-639A-CDB7264BD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541647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26" r:id="rId3"/>
    <p:sldLayoutId id="2147483728" r:id="rId4"/>
    <p:sldLayoutId id="2147483747" r:id="rId5"/>
    <p:sldLayoutId id="2147483752" r:id="rId6"/>
    <p:sldLayoutId id="2147483753" r:id="rId7"/>
    <p:sldLayoutId id="2147483754" r:id="rId8"/>
    <p:sldLayoutId id="2147483757" r:id="rId9"/>
    <p:sldLayoutId id="2147483759" r:id="rId10"/>
    <p:sldLayoutId id="2147483758" r:id="rId11"/>
    <p:sldLayoutId id="2147483760" r:id="rId12"/>
    <p:sldLayoutId id="2147483744" r:id="rId13"/>
    <p:sldLayoutId id="2147483750" r:id="rId14"/>
    <p:sldLayoutId id="2147483761" r:id="rId15"/>
    <p:sldLayoutId id="2147483756" r:id="rId16"/>
    <p:sldLayoutId id="2147483763" r:id="rId17"/>
    <p:sldLayoutId id="2147483755" r:id="rId18"/>
    <p:sldLayoutId id="2147483762" r:id="rId19"/>
    <p:sldLayoutId id="2147483751" r:id="rId20"/>
    <p:sldLayoutId id="2147483764" r:id="rId21"/>
    <p:sldLayoutId id="2147483740" r:id="rId22"/>
    <p:sldLayoutId id="2147483765" r:id="rId23"/>
    <p:sldLayoutId id="2147483745" r:id="rId24"/>
    <p:sldLayoutId id="2147483730" r:id="rId25"/>
    <p:sldLayoutId id="2147483739" r:id="rId26"/>
    <p:sldLayoutId id="2147483746" r:id="rId27"/>
    <p:sldLayoutId id="2147483738" r:id="rId28"/>
    <p:sldLayoutId id="2147483749" r:id="rId29"/>
    <p:sldLayoutId id="2147483748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00050" indent="-234950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234950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12838" indent="-214313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74788" indent="-215900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61" userDrawn="1">
          <p15:clr>
            <a:srgbClr val="F26B43"/>
          </p15:clr>
        </p15:guide>
        <p15:guide id="4" pos="7219" userDrawn="1">
          <p15:clr>
            <a:srgbClr val="F26B43"/>
          </p15:clr>
        </p15:guide>
        <p15:guide id="5" orient="horz" pos="391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84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rk.ac.uk/library/visit/sensoryrooms/" TargetMode="External"/><Relationship Id="rId5" Type="http://schemas.openxmlformats.org/officeDocument/2006/relationships/hyperlink" Target="http://www.efficiencyexchange.ac.uk/12578/sensory-study-room/" TargetMode="Externa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ask.herts.ac.uk/lrc-sensory-study-room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c.Newbitt@herts.ac.uk" TargetMode="External"/><Relationship Id="rId2" Type="http://schemas.openxmlformats.org/officeDocument/2006/relationships/hyperlink" Target="mailto:k.barton2@herts.ac.uk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librarycustomerservices@herts.ac.uk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A387F-9E0D-F107-24EE-B8A2C2A715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2943875"/>
            <a:ext cx="9957498" cy="784830"/>
          </a:xfrm>
        </p:spPr>
        <p:txBody>
          <a:bodyPr/>
          <a:lstStyle/>
          <a:p>
            <a:r>
              <a:rPr lang="en-GB" sz="4800"/>
              <a:t>Creating and promoting a sensory study room at the University of Hertfordshire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106AAC-C906-2726-3499-526839A97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8" y="4033774"/>
            <a:ext cx="8613329" cy="1012310"/>
          </a:xfrm>
        </p:spPr>
        <p:txBody>
          <a:bodyPr/>
          <a:lstStyle/>
          <a:p>
            <a:r>
              <a:rPr lang="en-GB"/>
              <a:t>Kim Barton </a:t>
            </a:r>
          </a:p>
          <a:p>
            <a:r>
              <a:rPr lang="en-GB" sz="2000"/>
              <a:t>Accessibility advisor, University of Hertfordshire</a:t>
            </a:r>
          </a:p>
        </p:txBody>
      </p:sp>
    </p:spTree>
    <p:extLst>
      <p:ext uri="{BB962C8B-B14F-4D97-AF65-F5344CB8AC3E}">
        <p14:creationId xmlns:p14="http://schemas.microsoft.com/office/powerpoint/2010/main" val="2386042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381FAB-D81D-D387-0DAD-28C31D58A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800" dirty="0"/>
              <a:t> Identified a gap in the provision of sensory related areas on campus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/>
              <a:t> Increasing number </a:t>
            </a:r>
            <a:r>
              <a:rPr lang="en-GB" sz="2800"/>
              <a:t>of students with ASD </a:t>
            </a:r>
            <a:r>
              <a:rPr lang="en-GB" sz="2800" dirty="0"/>
              <a:t>enrolling in higher education¹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/>
              <a:t> Looked to improve spaces and areas in the Learning Resources Centres for neurodivergent students and students with additional needs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/>
              <a:t> Wanted to provide a space that had both sensory engagement and regulation provisions, as well as an area for study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700B81C-1CAC-B52A-832B-D927F4729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Background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0B42CF-8355-6CE0-9E27-CB83DEB2A801}"/>
              </a:ext>
            </a:extLst>
          </p:cNvPr>
          <p:cNvSpPr txBox="1"/>
          <p:nvPr/>
        </p:nvSpPr>
        <p:spPr>
          <a:xfrm>
            <a:off x="641131" y="5912596"/>
            <a:ext cx="10728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1. Bakker, T., </a:t>
            </a:r>
            <a:r>
              <a:rPr lang="en-GB" sz="1200" dirty="0" err="1"/>
              <a:t>Krabbendam</a:t>
            </a:r>
            <a:r>
              <a:rPr lang="en-GB" sz="1200" dirty="0"/>
              <a:t>, L., </a:t>
            </a:r>
            <a:r>
              <a:rPr lang="en-GB" sz="1200" dirty="0" err="1"/>
              <a:t>Bhulai</a:t>
            </a:r>
            <a:r>
              <a:rPr lang="en-GB" sz="1200" dirty="0"/>
              <a:t>, S., and </a:t>
            </a:r>
            <a:r>
              <a:rPr lang="en-GB" sz="1200" dirty="0" err="1"/>
              <a:t>Begeer</a:t>
            </a:r>
            <a:r>
              <a:rPr lang="en-GB" sz="1200" dirty="0"/>
              <a:t>, S. (2019). Background and </a:t>
            </a:r>
            <a:r>
              <a:rPr lang="en-GB" sz="1200" dirty="0" err="1"/>
              <a:t>enrollment</a:t>
            </a:r>
            <a:r>
              <a:rPr lang="en-GB" sz="1200" dirty="0"/>
              <a:t> characteristics of students with autism in higher education. Res. Autism </a:t>
            </a:r>
            <a:r>
              <a:rPr lang="en-GB" sz="1200" dirty="0" err="1"/>
              <a:t>Spectr</a:t>
            </a:r>
            <a:r>
              <a:rPr lang="en-GB" sz="1200" dirty="0"/>
              <a:t>. </a:t>
            </a:r>
            <a:r>
              <a:rPr lang="en-GB" sz="1200" dirty="0" err="1"/>
              <a:t>Disord</a:t>
            </a:r>
            <a:r>
              <a:rPr lang="en-GB" sz="1200" dirty="0"/>
              <a:t>. 67:101424. </a:t>
            </a:r>
            <a:r>
              <a:rPr lang="en-GB" sz="1200" dirty="0" err="1"/>
              <a:t>doi</a:t>
            </a:r>
            <a:r>
              <a:rPr lang="en-GB" sz="1200" dirty="0"/>
              <a:t>: 10.1016/j.rasd.2019.101424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420701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7A6993-DD3A-0291-0012-967897E79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0" indent="-9144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A46CF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GB" sz="2800">
                <a:solidFill>
                  <a:prstClr val="black">
                    <a:lumMod val="75000"/>
                    <a:lumOff val="25000"/>
                  </a:prstClr>
                </a:solidFill>
              </a:rPr>
              <a:t> Inspired by other higher education institutions </a:t>
            </a:r>
          </a:p>
          <a:p>
            <a:pPr marL="91440" lvl="0" indent="-9144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A46CF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GB" sz="2800">
                <a:solidFill>
                  <a:prstClr val="black">
                    <a:lumMod val="75000"/>
                    <a:lumOff val="25000"/>
                  </a:prstClr>
                </a:solidFill>
              </a:rPr>
              <a:t> In particular: </a:t>
            </a:r>
          </a:p>
          <a:p>
            <a:pPr marL="685800" lvl="1" indent="-285750">
              <a:buClr>
                <a:srgbClr val="9A46CF"/>
              </a:buClr>
            </a:pPr>
            <a:endParaRPr lang="en-GB" sz="28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8335D9-FDF4-B0B1-4F4F-3D20057F9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/>
              <a:t>Research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79128D7-97BD-61C8-3397-E21C3C0D3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3164024"/>
            <a:ext cx="3968976" cy="296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Sensory Retreat Room showing comfortable seating, projector and lamp">
            <a:extLst>
              <a:ext uri="{FF2B5EF4-FFF2-40B4-BE49-F238E27FC236}">
                <a16:creationId xmlns:a16="http://schemas.microsoft.com/office/drawing/2014/main" id="{CD2084FF-4866-1E25-8A1C-F2D40F132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548" y="3164024"/>
            <a:ext cx="5924913" cy="296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B919C1-D61F-0BF2-CC0A-97B953480826}"/>
              </a:ext>
            </a:extLst>
          </p:cNvPr>
          <p:cNvSpPr txBox="1"/>
          <p:nvPr/>
        </p:nvSpPr>
        <p:spPr>
          <a:xfrm>
            <a:off x="1097280" y="6087787"/>
            <a:ext cx="40695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>
                <a:hlinkClick r:id="rId5"/>
              </a:rPr>
              <a:t>http://www.efficiencyexchange.ac.uk/12578/sensory-study-room/</a:t>
            </a:r>
            <a:r>
              <a:rPr lang="en-GB" sz="105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A0C5C9-D7DD-D752-4DAB-9AC8273F19B2}"/>
              </a:ext>
            </a:extLst>
          </p:cNvPr>
          <p:cNvSpPr txBox="1"/>
          <p:nvPr/>
        </p:nvSpPr>
        <p:spPr>
          <a:xfrm>
            <a:off x="5629548" y="6087788"/>
            <a:ext cx="39689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>
                <a:hlinkClick r:id="rId6"/>
              </a:rPr>
              <a:t>https://www.york.ac.uk/library/visit/sensoryrooms/</a:t>
            </a:r>
            <a:r>
              <a:rPr lang="en-GB" sz="1050"/>
              <a:t> 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609110E-3058-A653-1096-5A1BCC53D5CA}"/>
              </a:ext>
            </a:extLst>
          </p:cNvPr>
          <p:cNvSpPr txBox="1">
            <a:spLocks/>
          </p:cNvSpPr>
          <p:nvPr/>
        </p:nvSpPr>
        <p:spPr>
          <a:xfrm>
            <a:off x="1097280" y="2697480"/>
            <a:ext cx="4937760" cy="5615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0050" indent="-2349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0100" indent="-2349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2838" indent="-21431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74788" indent="-215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/>
              <a:t>University of Warwick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FF58EFC-16F4-4AA1-8B84-5787AA0F692C}"/>
              </a:ext>
            </a:extLst>
          </p:cNvPr>
          <p:cNvSpPr txBox="1">
            <a:spLocks/>
          </p:cNvSpPr>
          <p:nvPr/>
        </p:nvSpPr>
        <p:spPr>
          <a:xfrm>
            <a:off x="5629548" y="2676559"/>
            <a:ext cx="4937760" cy="561510"/>
          </a:xfrm>
          <a:prstGeom prst="rect">
            <a:avLst/>
          </a:prstGeom>
        </p:spPr>
        <p:txBody>
          <a:bodyPr/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0050" indent="-2349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0100" indent="-2349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2838" indent="-21431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74788" indent="-215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/>
              <a:t>University of York </a:t>
            </a:r>
          </a:p>
        </p:txBody>
      </p:sp>
    </p:spTree>
    <p:extLst>
      <p:ext uri="{BB962C8B-B14F-4D97-AF65-F5344CB8AC3E}">
        <p14:creationId xmlns:p14="http://schemas.microsoft.com/office/powerpoint/2010/main" val="2070455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4948CC-79D6-B67B-FDB1-D48DCB6D81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341438"/>
            <a:ext cx="10369299" cy="48958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800"/>
              <a:t> Created with support from: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2400"/>
              <a:t>Student Wellbeing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2400"/>
              <a:t>Accessibility and Disability Services Team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2400"/>
              <a:t>Student’s Union – Elected Officer for Disabled Students’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2400"/>
              <a:t>Disabled Students Advocate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2400"/>
              <a:t>User Experience Computing Team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2400"/>
              <a:t>Academic colleagues </a:t>
            </a:r>
          </a:p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1E270D-AEBE-170F-2FC6-4BB1211C5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/>
              <a:t>Collaborative design </a:t>
            </a:r>
          </a:p>
        </p:txBody>
      </p:sp>
    </p:spTree>
    <p:extLst>
      <p:ext uri="{BB962C8B-B14F-4D97-AF65-F5344CB8AC3E}">
        <p14:creationId xmlns:p14="http://schemas.microsoft.com/office/powerpoint/2010/main" val="1178328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4ED47E-9474-C997-2CED-1B22D78C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41438"/>
            <a:ext cx="5989804" cy="48355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800"/>
              <a:t> Aimed to convert a room in the Learning Resources Centre into a Sensory Study Room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/>
              <a:t>Divided into two areas: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/>
              <a:t>Sensory area – a relaxed space with comfy seating, engaging lighting, and fidget toys available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/>
              <a:t>Accessible study area – a space to study with a height-adjustable table, specialist software PC, and alternative keyboard options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600"/>
              <a:t>Financial challenges</a:t>
            </a:r>
          </a:p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75A0154-14ED-9D59-23BD-EBE83AFD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/>
              <a:t>Our plan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B357C7-F93D-A8F2-A0F8-F397CA1C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534" y="373725"/>
            <a:ext cx="4321628" cy="611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493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AE3AC-B96A-4D9D-E1C8-D42419147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65" y="221185"/>
            <a:ext cx="9869901" cy="415498"/>
          </a:xfrm>
        </p:spPr>
        <p:txBody>
          <a:bodyPr/>
          <a:lstStyle/>
          <a:p>
            <a:r>
              <a:rPr lang="en-GB" sz="3600"/>
              <a:t>Results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6DAFB9-4FDB-BBB3-429B-5438E468E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34" b="15934"/>
          <a:stretch/>
        </p:blipFill>
        <p:spPr>
          <a:xfrm>
            <a:off x="52978" y="970963"/>
            <a:ext cx="12086044" cy="549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309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B129FF3C-CAC8-0776-524D-4EFAD0DDCDF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6" r="38049" b="3"/>
          <a:stretch>
            <a:fillRect/>
          </a:stretch>
        </p:blipFill>
        <p:spPr>
          <a:xfrm>
            <a:off x="731838" y="1341438"/>
            <a:ext cx="3473438" cy="4895850"/>
          </a:xfrm>
          <a:prstGeom prst="rect">
            <a:avLst/>
          </a:prstGeom>
          <a:noFill/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839C41-3361-FBC5-7297-A8254F03DC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" r="2660" b="3"/>
          <a:stretch>
            <a:fillRect/>
          </a:stretch>
        </p:blipFill>
        <p:spPr>
          <a:xfrm>
            <a:off x="4455625" y="1341438"/>
            <a:ext cx="7004538" cy="4895850"/>
          </a:xfrm>
          <a:prstGeom prst="rect">
            <a:avLst/>
          </a:prstGeom>
          <a:noFill/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8B0A831E-2C6C-2D15-CFED-DAEDC4A42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622238"/>
            <a:ext cx="9869901" cy="415498"/>
          </a:xfrm>
        </p:spPr>
        <p:txBody>
          <a:bodyPr/>
          <a:lstStyle/>
          <a:p>
            <a:r>
              <a:rPr lang="en-US" sz="3600"/>
              <a:t>Sensory area </a:t>
            </a:r>
          </a:p>
        </p:txBody>
      </p:sp>
    </p:spTree>
    <p:extLst>
      <p:ext uri="{BB962C8B-B14F-4D97-AF65-F5344CB8AC3E}">
        <p14:creationId xmlns:p14="http://schemas.microsoft.com/office/powerpoint/2010/main" val="1566124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1F898-078C-6D57-303B-FB6467BD6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95" y="615020"/>
            <a:ext cx="5224941" cy="415498"/>
          </a:xfrm>
        </p:spPr>
        <p:txBody>
          <a:bodyPr/>
          <a:lstStyle/>
          <a:p>
            <a:r>
              <a:rPr lang="en-GB" sz="3600"/>
              <a:t>Accessible study area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F1493E-D2B9-CA5A-0A6F-7E2227FCC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0" r="23450"/>
          <a:stretch>
            <a:fillRect/>
          </a:stretch>
        </p:blipFill>
        <p:spPr>
          <a:xfrm>
            <a:off x="5985596" y="202484"/>
            <a:ext cx="3317427" cy="3089271"/>
          </a:xfrm>
          <a:prstGeom prst="rect">
            <a:avLst/>
          </a:prstGeo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F982CB3-D4B5-1781-44BD-BEFF01A6A4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8" r="20778"/>
          <a:stretch>
            <a:fillRect/>
          </a:stretch>
        </p:blipFill>
        <p:spPr>
          <a:xfrm>
            <a:off x="206595" y="1747120"/>
            <a:ext cx="4129764" cy="3839078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35EFC9-FC1C-CFD5-C7F6-AF5CD6E11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9" t="18952" r="77" b="12926"/>
          <a:stretch>
            <a:fillRect/>
          </a:stretch>
        </p:blipFill>
        <p:spPr>
          <a:xfrm>
            <a:off x="4470484" y="3364992"/>
            <a:ext cx="7514921" cy="341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286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2025A2-6961-5212-5427-DAC8ED38C0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/>
              <a:t>Student wellbeing referrals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/>
              <a:t> Managed daily by Library Customer Service Team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/>
              <a:t> Traffic light system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/>
              <a:t> Opening hours </a:t>
            </a:r>
          </a:p>
          <a:p>
            <a:endParaRPr lang="en-GB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85DFC-40A1-EA15-07D7-DC8F89F491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9113438-0DB4-B8A2-F22C-5222C50A6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/>
              <a:t>How the room is managed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5B1405-3C01-E26A-4E86-61D8EF2B1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0" r="4411" b="-1"/>
          <a:stretch>
            <a:fillRect/>
          </a:stretch>
        </p:blipFill>
        <p:spPr>
          <a:xfrm>
            <a:off x="731838" y="1341438"/>
            <a:ext cx="6909801" cy="531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067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F8D4C4B-9327-F297-FDC6-7AE3F8D6E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800"/>
              <a:t> 32 student referrals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/>
              <a:t> Referrals have doubled in the last two months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/>
              <a:t> Over half of the visits to the room last longer than 1 hour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/>
              <a:t> Longest visit so far has been 5 hours </a:t>
            </a:r>
          </a:p>
          <a:p>
            <a:endParaRPr lang="en-GB" sz="28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24EF1A-A4D3-D35C-432E-8C533C2D5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/>
              <a:t>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898863-7D45-689E-AB4A-E6BD1C929D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40" b="44210"/>
          <a:stretch>
            <a:fillRect/>
          </a:stretch>
        </p:blipFill>
        <p:spPr>
          <a:xfrm>
            <a:off x="464081" y="3866148"/>
            <a:ext cx="11263838" cy="177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56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8D8F2-1C79-DAF0-D644-EA8D7A71F79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800"/>
              <a:t> Started with promotion via Student Wellbeing only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/>
              <a:t> Changed tactics based on student interaction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/>
              <a:t>Increased social media presence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/>
              <a:t>Physical signage and promotional materials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/>
              <a:t>Student accessibility events showcasing the space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/>
              <a:t>Promotion of the space during open days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>
                <a:hlinkClick r:id="rId2"/>
              </a:rPr>
              <a:t>Informative website </a:t>
            </a:r>
            <a:endParaRPr lang="en-GB" sz="2400"/>
          </a:p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A2F7320-C56D-607E-518E-4CBE87CA5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/>
              <a:t>Promotional techniques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089068-8AF5-2546-0925-D57C182392B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80" y="620712"/>
            <a:ext cx="4027088" cy="569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663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92087-9E34-7982-884A-30B56E1F1D4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800"/>
              <a:t> Overwhelmingly positive!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/>
              <a:t> Feedback from staff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/>
              <a:t>Accessibility team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/>
              <a:t>Occupational health teaching team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/>
              <a:t>Student support leads in academic schools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/>
              <a:t>Herts Students’ Union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/>
              <a:t> Routes for student feedback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/>
              <a:t>Online form via QR code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/>
              <a:t>Physical feedback box in the room. 	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/>
              <a:t>Student Wellbeing team </a:t>
            </a:r>
          </a:p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C10BCB9-02AA-0332-DE95-471ABAFDF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/>
              <a:t>Feedback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FE0370-58B5-9882-E578-FC0D69C6D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rot="16200000">
            <a:off x="6212093" y="3393927"/>
            <a:ext cx="3301763" cy="440085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923BBAC-8608-1E3C-ABD8-1C3D9DD00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 rot="16200000">
            <a:off x="8658398" y="1392754"/>
            <a:ext cx="3301765" cy="440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A91496-3E76-F3C7-B76D-A1EC0D9E4F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 rot="16200000">
            <a:off x="5896656" y="-1262168"/>
            <a:ext cx="3679440" cy="490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74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816A078-BD07-DA40-43DE-12AD998CF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8" r="18139" b="2"/>
          <a:stretch>
            <a:fillRect/>
          </a:stretch>
        </p:blipFill>
        <p:spPr bwMode="auto">
          <a:xfrm>
            <a:off x="6096000" y="140400"/>
            <a:ext cx="6096000" cy="671759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49499E-A704-5C10-8EAA-6812A031C6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8" y="1325880"/>
            <a:ext cx="5275769" cy="543153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800"/>
              <a:t> Discussions regarding expanding these provisions to our second campus with the support of Hertfordshire Business School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/>
              <a:t> Discussions with the University’s Equality, Diversity, and Inclusion team as well as Staff Wellbeing Champions to work on providing a similar space for staff on campus.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/>
              <a:t> Sensory item lending collection for students and staff. 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2800"/>
          </a:p>
          <a:p>
            <a:endParaRPr lang="en-GB" sz="28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D0FA16B-39B0-B665-7546-818FF8063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622238"/>
            <a:ext cx="4981208" cy="415498"/>
          </a:xfrm>
        </p:spPr>
        <p:txBody>
          <a:bodyPr anchor="t">
            <a:noAutofit/>
          </a:bodyPr>
          <a:lstStyle/>
          <a:p>
            <a:r>
              <a:rPr lang="en-GB" sz="3600"/>
              <a:t>Expansion</a:t>
            </a:r>
          </a:p>
        </p:txBody>
      </p:sp>
    </p:spTree>
    <p:extLst>
      <p:ext uri="{BB962C8B-B14F-4D97-AF65-F5344CB8AC3E}">
        <p14:creationId xmlns:p14="http://schemas.microsoft.com/office/powerpoint/2010/main" val="3517439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9F1C8F-6B3F-78E3-FED7-05C2B7436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/>
              <a:t>Contact details: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800"/>
              <a:t>Kimberley Barton, Accessibility Adviser - </a:t>
            </a:r>
            <a:r>
              <a:rPr lang="en-GB" sz="2800">
                <a:hlinkClick r:id="rId2"/>
              </a:rPr>
              <a:t>k.barton2@herts.ac.uk</a:t>
            </a:r>
            <a:r>
              <a:rPr lang="en-GB" sz="2800"/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800"/>
              <a:t>Chris Newbitt, Library Customer Service Manager – </a:t>
            </a:r>
            <a:r>
              <a:rPr lang="en-GB" sz="2800">
                <a:hlinkClick r:id="rId3"/>
              </a:rPr>
              <a:t>c.Newbitt@herts.ac.uk</a:t>
            </a:r>
            <a:r>
              <a:rPr lang="en-GB" sz="2800"/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800"/>
              <a:t>Library Customer Service Team – </a:t>
            </a:r>
            <a:r>
              <a:rPr lang="en-GB" sz="2800">
                <a:hlinkClick r:id="rId4"/>
              </a:rPr>
              <a:t>librarycustomerservices@herts.ac.uk</a:t>
            </a:r>
            <a:r>
              <a:rPr lang="en-GB" sz="2800"/>
              <a:t> </a:t>
            </a:r>
          </a:p>
          <a:p>
            <a:endParaRPr lang="en-GB" sz="36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E007C03-7EDC-5BA9-08F1-9BF276B1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/>
              <a:t>Thank you for listening!</a:t>
            </a:r>
          </a:p>
        </p:txBody>
      </p:sp>
    </p:spTree>
    <p:extLst>
      <p:ext uri="{BB962C8B-B14F-4D97-AF65-F5344CB8AC3E}">
        <p14:creationId xmlns:p14="http://schemas.microsoft.com/office/powerpoint/2010/main" val="1425379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42E98-913D-DA0E-C419-B56BFBFE07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2142520"/>
            <a:ext cx="10728325" cy="784830"/>
          </a:xfrm>
        </p:spPr>
        <p:txBody>
          <a:bodyPr/>
          <a:lstStyle/>
          <a:p>
            <a:r>
              <a:rPr lang="en-GB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8BA6F1-D80B-2267-D99A-AB0252C682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52139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Herts 202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9A46CF"/>
      </a:accent1>
      <a:accent2>
        <a:srgbClr val="00B9E4"/>
      </a:accent2>
      <a:accent3>
        <a:srgbClr val="F53F5B"/>
      </a:accent3>
      <a:accent4>
        <a:srgbClr val="0073CF"/>
      </a:accent4>
      <a:accent5>
        <a:srgbClr val="45B382"/>
      </a:accent5>
      <a:accent6>
        <a:srgbClr val="FFCF20"/>
      </a:accent6>
      <a:hlink>
        <a:srgbClr val="9A46CF"/>
      </a:hlink>
      <a:folHlink>
        <a:srgbClr val="0073C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rts-presentation-deck" id="{6095ACE7-9B6F-42B1-B0FF-278378F4676C}" vid="{0CA48486-B8FF-48E6-AC20-2B07555F6D5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C5877C6C10B340B87AAC6B8AEB1D43" ma:contentTypeVersion="4" ma:contentTypeDescription="Create a new document." ma:contentTypeScope="" ma:versionID="ba2c6dfe5162be16e2b164fb484e0ee2">
  <xsd:schema xmlns:xsd="http://www.w3.org/2001/XMLSchema" xmlns:xs="http://www.w3.org/2001/XMLSchema" xmlns:p="http://schemas.microsoft.com/office/2006/metadata/properties" xmlns:ns2="a8647550-266e-4bd2-bf7d-818053bce1f7" targetNamespace="http://schemas.microsoft.com/office/2006/metadata/properties" ma:root="true" ma:fieldsID="fbea2b2ea21d5191d44ce31bf7124be8" ns2:_="">
    <xsd:import namespace="a8647550-266e-4bd2-bf7d-818053bce1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647550-266e-4bd2-bf7d-818053bce1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643F6D3-D4C3-4FF2-81CF-804F66364075}">
  <ds:schemaRefs>
    <ds:schemaRef ds:uri="a8647550-266e-4bd2-bf7d-818053bce1f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1C521DD-2673-4EE6-BB9B-DC5C3320FF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D1FC41-23C7-41B0-B5F9-BF4CD38AD2ED}">
  <ds:schemaRefs>
    <ds:schemaRef ds:uri="3c474641-ec36-472f-b125-6b1b0910eaa4"/>
    <ds:schemaRef ds:uri="4ad138b4-2b68-4b70-945d-07f8f18b1c9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93e6beba-c4aa-4731-af5d-d735b097eadb}" enabled="0" method="" siteId="{93e6beba-c4aa-4731-af5d-d735b097ead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Standard template</Template>
  <TotalTime>0</TotalTime>
  <Words>601</Words>
  <Application>Microsoft Office PowerPoint</Application>
  <PresentationFormat>Widescreen</PresentationFormat>
  <Paragraphs>76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Wingdings</vt:lpstr>
      <vt:lpstr>Custom Design</vt:lpstr>
      <vt:lpstr>Creating and promoting a sensory study room at the University of Hertfordshire</vt:lpstr>
      <vt:lpstr>Background </vt:lpstr>
      <vt:lpstr>Research</vt:lpstr>
      <vt:lpstr>Collaborative design </vt:lpstr>
      <vt:lpstr>Our plan </vt:lpstr>
      <vt:lpstr>Results </vt:lpstr>
      <vt:lpstr>Sensory area </vt:lpstr>
      <vt:lpstr>Accessible study area </vt:lpstr>
      <vt:lpstr>How the room is managed </vt:lpstr>
      <vt:lpstr>Data</vt:lpstr>
      <vt:lpstr>Promotional techniques </vt:lpstr>
      <vt:lpstr>Feedback </vt:lpstr>
      <vt:lpstr>Expansion</vt:lpstr>
      <vt:lpstr>Thank you for listening!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Kimberley Barton</dc:creator>
  <cp:keywords/>
  <dc:description/>
  <cp:lastModifiedBy>Kimberley Barton</cp:lastModifiedBy>
  <cp:revision>1</cp:revision>
  <dcterms:created xsi:type="dcterms:W3CDTF">2026-04-30T10:52:19Z</dcterms:created>
  <dcterms:modified xsi:type="dcterms:W3CDTF">2026-05-12T09:54:53Z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0x0101004EC5877C6C10B340B87AAC6B8AEB1D43</vt:lpwstr>
  </property>
  <property fmtid="{D5CDD505-2E9C-101B-9397-08002B2CF9AE}" pid="3" name="MediaServiceImageTags">
    <vt:lpwstr/>
  </property>
</Properties>
</file>