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54" r:id="rId2"/>
    <p:sldId id="378" r:id="rId3"/>
    <p:sldId id="379" r:id="rId4"/>
    <p:sldId id="380" r:id="rId5"/>
    <p:sldId id="381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&amp;F PPT Template" id="{1618BB18-1161-4E6D-86AB-149EDB4329E0}">
          <p14:sldIdLst>
            <p14:sldId id="354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</p14:sldIdLst>
        </p14:section>
        <p14:section name="Example Slides" id="{38B22D46-649C-4CC8-9A5C-58CB8B96D17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880949-CB0E-43E8-CF27-6A220D72BC38}" name="Robinson, Mark" initials="MR" userId="S::Mark.Robinson@informa.com::0d956700-4a26-48d9-8d9f-46a41b274d39" providerId="AD"/>
  <p188:author id="{D471598A-6D52-09F6-FDAF-EC4321DC8705}" name="Mcmillan, Jennifer" initials="JM" userId="S::Jennifer.McMillan@informa.com::8411add9-9f1c-4092-a040-7a364ce310e3" providerId="AD"/>
  <p188:author id="{5FFFA698-FC1A-0BE5-69AB-9664F3494CEC}" name="Hallett, Tom" initials="TH" userId="S::Tom.Hallett@informa.com::e8fab487-bdd9-4c23-af5f-484400858fc2" providerId="AD"/>
  <p188:author id="{30EDB2A2-AB09-5C70-6096-10AF8F9D92FA}" name="Mcmillan, Jennifer" initials="MJ" userId="S::jennifer.mcmillan@informa.com::8411add9-9f1c-4092-a040-7a364ce310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73" autoAdjust="0"/>
  </p:normalViewPr>
  <p:slideViewPr>
    <p:cSldViewPr snapToGrid="0" showGuides="1">
      <p:cViewPr varScale="1">
        <p:scale>
          <a:sx n="67" d="100"/>
          <a:sy n="67" d="100"/>
        </p:scale>
        <p:origin x="536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11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y Scott" userId="8760edbd-f1db-4143-b3e4-50080439b4ab" providerId="ADAL" clId="{42FCEBF6-028E-4A7A-9367-9A1623D95CCF}"/>
    <pc:docChg chg="custSel mod modSld modMainMaster">
      <pc:chgData name="Andy Scott" userId="8760edbd-f1db-4143-b3e4-50080439b4ab" providerId="ADAL" clId="{42FCEBF6-028E-4A7A-9367-9A1623D95CCF}" dt="2026-07-09T12:33:22.298" v="73" actId="33475"/>
      <pc:docMkLst>
        <pc:docMk/>
      </pc:docMkLst>
      <pc:sldChg chg="modSp mod">
        <pc:chgData name="Andy Scott" userId="8760edbd-f1db-4143-b3e4-50080439b4ab" providerId="ADAL" clId="{42FCEBF6-028E-4A7A-9367-9A1623D95CCF}" dt="2026-07-09T12:31:17.104" v="71" actId="20577"/>
        <pc:sldMkLst>
          <pc:docMk/>
          <pc:sldMk cId="2410695516" sldId="354"/>
        </pc:sldMkLst>
        <pc:spChg chg="mod">
          <ac:chgData name="Andy Scott" userId="8760edbd-f1db-4143-b3e4-50080439b4ab" providerId="ADAL" clId="{42FCEBF6-028E-4A7A-9367-9A1623D95CCF}" dt="2026-07-09T12:31:17.104" v="71" actId="20577"/>
          <ac:spMkLst>
            <pc:docMk/>
            <pc:sldMk cId="2410695516" sldId="354"/>
            <ac:spMk id="2" creationId="{5C376570-6CFF-32DE-433B-7AF792008E64}"/>
          </ac:spMkLst>
        </pc:spChg>
      </pc:sldChg>
      <pc:sldMasterChg chg="delSp mod">
        <pc:chgData name="Andy Scott" userId="8760edbd-f1db-4143-b3e4-50080439b4ab" providerId="ADAL" clId="{42FCEBF6-028E-4A7A-9367-9A1623D95CCF}" dt="2026-07-09T12:33:22.293" v="72" actId="33475"/>
        <pc:sldMasterMkLst>
          <pc:docMk/>
          <pc:sldMasterMk cId="3388972931" sldId="2147483648"/>
        </pc:sldMasterMkLst>
        <pc:spChg chg="del">
          <ac:chgData name="Andy Scott" userId="8760edbd-f1db-4143-b3e4-50080439b4ab" providerId="ADAL" clId="{42FCEBF6-028E-4A7A-9367-9A1623D95CCF}" dt="2026-07-09T12:33:22.293" v="72" actId="33475"/>
          <ac:spMkLst>
            <pc:docMk/>
            <pc:sldMasterMk cId="3388972931" sldId="2147483648"/>
            <ac:spMk id="10" creationId="{2013DD0E-3D95-D1BE-9696-50E263EDA5ED}"/>
          </ac:spMkLst>
        </pc:sp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5EA634-A804-498E-95DD-A6BD3675A01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F6FC723-5F9B-49AA-8DDB-A4E9BE8C0997}">
      <dgm:prSet phldrT="[Text]" phldr="0" custT="1"/>
      <dgm:spPr/>
      <dgm:t>
        <a:bodyPr/>
        <a:lstStyle/>
        <a:p>
          <a:r>
            <a:rPr lang="en-GB" sz="1600" b="1" dirty="0"/>
            <a:t>Image descriptions</a:t>
          </a:r>
        </a:p>
      </dgm:t>
    </dgm:pt>
    <dgm:pt modelId="{46770989-1905-48A5-990B-EA159D819CC3}" type="parTrans" cxnId="{FE755A1A-C10F-4106-BDD6-56AE194AA7CE}">
      <dgm:prSet/>
      <dgm:spPr/>
      <dgm:t>
        <a:bodyPr/>
        <a:lstStyle/>
        <a:p>
          <a:endParaRPr lang="en-GB"/>
        </a:p>
      </dgm:t>
    </dgm:pt>
    <dgm:pt modelId="{B7A9E40D-6727-4198-B5BF-A2EC4A1C2E2C}" type="sibTrans" cxnId="{FE755A1A-C10F-4106-BDD6-56AE194AA7CE}">
      <dgm:prSet/>
      <dgm:spPr/>
      <dgm:t>
        <a:bodyPr/>
        <a:lstStyle/>
        <a:p>
          <a:endParaRPr lang="en-GB"/>
        </a:p>
      </dgm:t>
    </dgm:pt>
    <dgm:pt modelId="{5301C894-1A7E-4CFB-8983-680BB98E4E95}">
      <dgm:prSet phldrT="[Text]" phldr="0" custT="1"/>
      <dgm:spPr>
        <a:solidFill>
          <a:schemeClr val="accent2"/>
        </a:solidFill>
      </dgm:spPr>
      <dgm:t>
        <a:bodyPr/>
        <a:lstStyle/>
        <a:p>
          <a:r>
            <a:rPr lang="en-GB" sz="1600" b="1" dirty="0"/>
            <a:t>Accessibility checking before publication and EPUB remediation</a:t>
          </a:r>
        </a:p>
      </dgm:t>
    </dgm:pt>
    <dgm:pt modelId="{342860EF-BA7A-4988-BB9B-305574C0F273}" type="parTrans" cxnId="{61B31BA2-D601-432F-95FA-69B5C62578B7}">
      <dgm:prSet/>
      <dgm:spPr/>
      <dgm:t>
        <a:bodyPr/>
        <a:lstStyle/>
        <a:p>
          <a:endParaRPr lang="en-GB"/>
        </a:p>
      </dgm:t>
    </dgm:pt>
    <dgm:pt modelId="{5B90E147-28C8-4CC3-B66B-3CCCF2ED7761}" type="sibTrans" cxnId="{61B31BA2-D601-432F-95FA-69B5C62578B7}">
      <dgm:prSet/>
      <dgm:spPr/>
      <dgm:t>
        <a:bodyPr/>
        <a:lstStyle/>
        <a:p>
          <a:endParaRPr lang="en-GB"/>
        </a:p>
      </dgm:t>
    </dgm:pt>
    <dgm:pt modelId="{9D03E3C2-5E09-44CE-98FB-E7A8B01A63CE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GB" sz="1600" b="1" dirty="0"/>
            <a:t>Accessible QA at scale</a:t>
          </a:r>
        </a:p>
      </dgm:t>
    </dgm:pt>
    <dgm:pt modelId="{8EEDD94F-FCC2-4EED-86E8-A4E3B446D471}" type="parTrans" cxnId="{D2B68D8D-7FE1-4389-B81A-2CCE8F6E5D35}">
      <dgm:prSet/>
      <dgm:spPr/>
      <dgm:t>
        <a:bodyPr/>
        <a:lstStyle/>
        <a:p>
          <a:endParaRPr lang="en-GB"/>
        </a:p>
      </dgm:t>
    </dgm:pt>
    <dgm:pt modelId="{3F2F1BD4-483E-4954-908E-DBACBC1C328D}" type="sibTrans" cxnId="{D2B68D8D-7FE1-4389-B81A-2CCE8F6E5D35}">
      <dgm:prSet/>
      <dgm:spPr/>
      <dgm:t>
        <a:bodyPr/>
        <a:lstStyle/>
        <a:p>
          <a:endParaRPr lang="en-GB"/>
        </a:p>
      </dgm:t>
    </dgm:pt>
    <dgm:pt modelId="{96E09077-7178-4359-BB36-A81C0C32A6F4}">
      <dgm:prSet phldrT="[Text]" phldr="0" custT="1"/>
      <dgm:spPr>
        <a:solidFill>
          <a:schemeClr val="accent4"/>
        </a:solidFill>
      </dgm:spPr>
      <dgm:t>
        <a:bodyPr/>
        <a:lstStyle/>
        <a:p>
          <a:r>
            <a:rPr lang="en-GB" sz="1600" b="1" dirty="0"/>
            <a:t>Creating accessible metadata</a:t>
          </a:r>
        </a:p>
      </dgm:t>
    </dgm:pt>
    <dgm:pt modelId="{42BC4FBA-F14F-41E7-B443-E22E1841EA23}" type="parTrans" cxnId="{FE5D7F3A-D20F-43F5-B938-97639C2E50F5}">
      <dgm:prSet/>
      <dgm:spPr/>
      <dgm:t>
        <a:bodyPr/>
        <a:lstStyle/>
        <a:p>
          <a:endParaRPr lang="en-GB"/>
        </a:p>
      </dgm:t>
    </dgm:pt>
    <dgm:pt modelId="{69EAD1F1-D275-4BBC-B795-1D4C5BD80758}" type="sibTrans" cxnId="{FE5D7F3A-D20F-43F5-B938-97639C2E50F5}">
      <dgm:prSet/>
      <dgm:spPr/>
      <dgm:t>
        <a:bodyPr/>
        <a:lstStyle/>
        <a:p>
          <a:endParaRPr lang="en-GB"/>
        </a:p>
      </dgm:t>
    </dgm:pt>
    <dgm:pt modelId="{939BACDC-5093-42C9-A31F-583D6E155BD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GB" sz="1600" b="1" dirty="0"/>
            <a:t>Editorial support</a:t>
          </a:r>
        </a:p>
      </dgm:t>
    </dgm:pt>
    <dgm:pt modelId="{058878E2-A5E0-4A73-9568-86FBD56DD3A6}" type="parTrans" cxnId="{CA5BE6BF-DB83-4809-A553-5330633C26F1}">
      <dgm:prSet/>
      <dgm:spPr/>
      <dgm:t>
        <a:bodyPr/>
        <a:lstStyle/>
        <a:p>
          <a:endParaRPr lang="en-GB"/>
        </a:p>
      </dgm:t>
    </dgm:pt>
    <dgm:pt modelId="{6E4025E9-1CD5-4802-B074-22DC95B6D6DB}" type="sibTrans" cxnId="{CA5BE6BF-DB83-4809-A553-5330633C26F1}">
      <dgm:prSet/>
      <dgm:spPr/>
      <dgm:t>
        <a:bodyPr/>
        <a:lstStyle/>
        <a:p>
          <a:endParaRPr lang="en-GB"/>
        </a:p>
      </dgm:t>
    </dgm:pt>
    <dgm:pt modelId="{8671F90F-A71C-4765-A365-34D58768989D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Mathematics and other STEMMM accessible content</a:t>
          </a:r>
        </a:p>
      </dgm:t>
    </dgm:pt>
    <dgm:pt modelId="{5790F41C-B0D8-47BE-BE79-6A37BFA527A9}" type="parTrans" cxnId="{7B4E7728-BD3E-4FCA-89B1-6AA78DAC3FCC}">
      <dgm:prSet/>
      <dgm:spPr/>
      <dgm:t>
        <a:bodyPr/>
        <a:lstStyle/>
        <a:p>
          <a:endParaRPr lang="en-GB"/>
        </a:p>
      </dgm:t>
    </dgm:pt>
    <dgm:pt modelId="{B9DFF8C4-B8EA-4B45-B768-D86819AC3CA2}" type="sibTrans" cxnId="{7B4E7728-BD3E-4FCA-89B1-6AA78DAC3FCC}">
      <dgm:prSet/>
      <dgm:spPr/>
      <dgm:t>
        <a:bodyPr/>
        <a:lstStyle/>
        <a:p>
          <a:endParaRPr lang="en-GB"/>
        </a:p>
      </dgm:t>
    </dgm:pt>
    <dgm:pt modelId="{0EA46030-F603-4E8A-BF80-A759818E64CE}">
      <dgm:prSet phldrT="[Text]" phldr="0" custT="1"/>
      <dgm:spPr>
        <a:solidFill>
          <a:schemeClr val="accent1"/>
        </a:solidFill>
      </dgm:spPr>
      <dgm:t>
        <a:bodyPr/>
        <a:lstStyle/>
        <a:p>
          <a:r>
            <a:rPr lang="en-GB" sz="1600" b="1" dirty="0"/>
            <a:t>Audio and multimedia</a:t>
          </a:r>
        </a:p>
      </dgm:t>
    </dgm:pt>
    <dgm:pt modelId="{D9344B10-7586-433A-8172-41B47F05B2F3}" type="parTrans" cxnId="{2762DF9B-4E04-4051-BDA9-E1C6CD9CD636}">
      <dgm:prSet/>
      <dgm:spPr/>
      <dgm:t>
        <a:bodyPr/>
        <a:lstStyle/>
        <a:p>
          <a:endParaRPr lang="en-GB"/>
        </a:p>
      </dgm:t>
    </dgm:pt>
    <dgm:pt modelId="{3A1A7647-8BC1-4A35-92A9-8F047BA4EF92}" type="sibTrans" cxnId="{2762DF9B-4E04-4051-BDA9-E1C6CD9CD636}">
      <dgm:prSet/>
      <dgm:spPr/>
      <dgm:t>
        <a:bodyPr/>
        <a:lstStyle/>
        <a:p>
          <a:endParaRPr lang="en-GB"/>
        </a:p>
      </dgm:t>
    </dgm:pt>
    <dgm:pt modelId="{40E36E3A-0C32-40BC-A3AD-4BE20FA454F0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600" b="1" dirty="0"/>
            <a:t>Plain language</a:t>
          </a:r>
        </a:p>
      </dgm:t>
    </dgm:pt>
    <dgm:pt modelId="{30EB67EE-A7A4-44F3-B73E-4EDF2E01C61A}" type="parTrans" cxnId="{1D587987-DBF8-406C-967B-F5C548B6F562}">
      <dgm:prSet/>
      <dgm:spPr/>
      <dgm:t>
        <a:bodyPr/>
        <a:lstStyle/>
        <a:p>
          <a:endParaRPr lang="en-GB"/>
        </a:p>
      </dgm:t>
    </dgm:pt>
    <dgm:pt modelId="{03BDC3F3-33E3-4BD9-AD26-2185EEF148C5}" type="sibTrans" cxnId="{1D587987-DBF8-406C-967B-F5C548B6F562}">
      <dgm:prSet/>
      <dgm:spPr/>
      <dgm:t>
        <a:bodyPr/>
        <a:lstStyle/>
        <a:p>
          <a:endParaRPr lang="en-GB"/>
        </a:p>
      </dgm:t>
    </dgm:pt>
    <dgm:pt modelId="{5C1F2FAB-E164-4F46-9DD0-394B82143838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600" b="1"/>
            <a:t>Translation</a:t>
          </a:r>
          <a:endParaRPr lang="en-GB" sz="1600" b="1" dirty="0"/>
        </a:p>
      </dgm:t>
    </dgm:pt>
    <dgm:pt modelId="{088CA950-286C-46C5-BDC5-BE539BE82E73}" type="parTrans" cxnId="{16DAF3A5-C526-4EB9-909B-24A1E75F8983}">
      <dgm:prSet/>
      <dgm:spPr/>
      <dgm:t>
        <a:bodyPr/>
        <a:lstStyle/>
        <a:p>
          <a:endParaRPr lang="en-GB"/>
        </a:p>
      </dgm:t>
    </dgm:pt>
    <dgm:pt modelId="{1EE7AB28-FB79-4A87-A3A8-9946BE536CEE}" type="sibTrans" cxnId="{16DAF3A5-C526-4EB9-909B-24A1E75F8983}">
      <dgm:prSet/>
      <dgm:spPr/>
      <dgm:t>
        <a:bodyPr/>
        <a:lstStyle/>
        <a:p>
          <a:endParaRPr lang="en-GB"/>
        </a:p>
      </dgm:t>
    </dgm:pt>
    <dgm:pt modelId="{DAFC31A2-FF37-47C2-B759-B2B1BE5EF6C9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600" b="1"/>
            <a:t>Customer service</a:t>
          </a:r>
          <a:endParaRPr lang="en-GB" sz="1600" b="1" dirty="0"/>
        </a:p>
      </dgm:t>
    </dgm:pt>
    <dgm:pt modelId="{422B1BA3-D4E4-43A7-B6C9-C76F18B8954E}" type="parTrans" cxnId="{2118D464-9082-4F8C-B3CE-231F7787D11C}">
      <dgm:prSet/>
      <dgm:spPr/>
      <dgm:t>
        <a:bodyPr/>
        <a:lstStyle/>
        <a:p>
          <a:endParaRPr lang="en-GB"/>
        </a:p>
      </dgm:t>
    </dgm:pt>
    <dgm:pt modelId="{73AF2EA2-DB18-487C-A5F3-B1CB4DEE897F}" type="sibTrans" cxnId="{2118D464-9082-4F8C-B3CE-231F7787D11C}">
      <dgm:prSet/>
      <dgm:spPr/>
      <dgm:t>
        <a:bodyPr/>
        <a:lstStyle/>
        <a:p>
          <a:endParaRPr lang="en-GB"/>
        </a:p>
      </dgm:t>
    </dgm:pt>
    <dgm:pt modelId="{0DE485FA-D3F0-4BA2-8694-4392C16FC84F}" type="pres">
      <dgm:prSet presAssocID="{FB5EA634-A804-498E-95DD-A6BD3675A011}" presName="diagram" presStyleCnt="0">
        <dgm:presLayoutVars>
          <dgm:dir/>
          <dgm:resizeHandles val="exact"/>
        </dgm:presLayoutVars>
      </dgm:prSet>
      <dgm:spPr/>
    </dgm:pt>
    <dgm:pt modelId="{A8FD4F38-85C2-4D13-B075-57F4DE8B18D6}" type="pres">
      <dgm:prSet presAssocID="{5F6FC723-5F9B-49AA-8DDB-A4E9BE8C0997}" presName="node" presStyleLbl="node1" presStyleIdx="0" presStyleCnt="10">
        <dgm:presLayoutVars>
          <dgm:bulletEnabled val="1"/>
        </dgm:presLayoutVars>
      </dgm:prSet>
      <dgm:spPr/>
    </dgm:pt>
    <dgm:pt modelId="{3F218A50-12AF-48A5-99EB-9FA5F24F2E25}" type="pres">
      <dgm:prSet presAssocID="{B7A9E40D-6727-4198-B5BF-A2EC4A1C2E2C}" presName="sibTrans" presStyleCnt="0"/>
      <dgm:spPr/>
    </dgm:pt>
    <dgm:pt modelId="{A88E2D82-5B49-4B1B-BCC6-43CA5EC8ACE4}" type="pres">
      <dgm:prSet presAssocID="{5301C894-1A7E-4CFB-8983-680BB98E4E95}" presName="node" presStyleLbl="node1" presStyleIdx="1" presStyleCnt="10">
        <dgm:presLayoutVars>
          <dgm:bulletEnabled val="1"/>
        </dgm:presLayoutVars>
      </dgm:prSet>
      <dgm:spPr/>
    </dgm:pt>
    <dgm:pt modelId="{36B1F793-4B1A-49AF-A73E-EE6A49E5EB30}" type="pres">
      <dgm:prSet presAssocID="{5B90E147-28C8-4CC3-B66B-3CCCF2ED7761}" presName="sibTrans" presStyleCnt="0"/>
      <dgm:spPr/>
    </dgm:pt>
    <dgm:pt modelId="{8AD962F4-5177-403C-AC67-E87BC4BA8F78}" type="pres">
      <dgm:prSet presAssocID="{9D03E3C2-5E09-44CE-98FB-E7A8B01A63CE}" presName="node" presStyleLbl="node1" presStyleIdx="2" presStyleCnt="10">
        <dgm:presLayoutVars>
          <dgm:bulletEnabled val="1"/>
        </dgm:presLayoutVars>
      </dgm:prSet>
      <dgm:spPr/>
    </dgm:pt>
    <dgm:pt modelId="{4AF3631F-142F-415E-842C-17DFEEB6E4E9}" type="pres">
      <dgm:prSet presAssocID="{3F2F1BD4-483E-4954-908E-DBACBC1C328D}" presName="sibTrans" presStyleCnt="0"/>
      <dgm:spPr/>
    </dgm:pt>
    <dgm:pt modelId="{BF4A8375-7B82-457D-8639-19D43B37B944}" type="pres">
      <dgm:prSet presAssocID="{96E09077-7178-4359-BB36-A81C0C32A6F4}" presName="node" presStyleLbl="node1" presStyleIdx="3" presStyleCnt="10">
        <dgm:presLayoutVars>
          <dgm:bulletEnabled val="1"/>
        </dgm:presLayoutVars>
      </dgm:prSet>
      <dgm:spPr/>
    </dgm:pt>
    <dgm:pt modelId="{06D5ACB2-BF8C-4C5E-B52A-D5EACEC21466}" type="pres">
      <dgm:prSet presAssocID="{69EAD1F1-D275-4BBC-B795-1D4C5BD80758}" presName="sibTrans" presStyleCnt="0"/>
      <dgm:spPr/>
    </dgm:pt>
    <dgm:pt modelId="{D42B505F-5881-4D50-A74F-C715731D0A61}" type="pres">
      <dgm:prSet presAssocID="{939BACDC-5093-42C9-A31F-583D6E155BD3}" presName="node" presStyleLbl="node1" presStyleIdx="4" presStyleCnt="10">
        <dgm:presLayoutVars>
          <dgm:bulletEnabled val="1"/>
        </dgm:presLayoutVars>
      </dgm:prSet>
      <dgm:spPr/>
    </dgm:pt>
    <dgm:pt modelId="{0751CA9A-3F51-4521-9718-CC1B8CD38B77}" type="pres">
      <dgm:prSet presAssocID="{6E4025E9-1CD5-4802-B074-22DC95B6D6DB}" presName="sibTrans" presStyleCnt="0"/>
      <dgm:spPr/>
    </dgm:pt>
    <dgm:pt modelId="{3A2CBCF8-3769-4DC3-9C58-6956DB2E330D}" type="pres">
      <dgm:prSet presAssocID="{8671F90F-A71C-4765-A365-34D58768989D}" presName="node" presStyleLbl="node1" presStyleIdx="5" presStyleCnt="10">
        <dgm:presLayoutVars>
          <dgm:bulletEnabled val="1"/>
        </dgm:presLayoutVars>
      </dgm:prSet>
      <dgm:spPr/>
    </dgm:pt>
    <dgm:pt modelId="{810F6413-62D6-4BE0-8F6E-BB836A915852}" type="pres">
      <dgm:prSet presAssocID="{B9DFF8C4-B8EA-4B45-B768-D86819AC3CA2}" presName="sibTrans" presStyleCnt="0"/>
      <dgm:spPr/>
    </dgm:pt>
    <dgm:pt modelId="{AB3F6E22-358D-4886-81C8-3AFAC602F886}" type="pres">
      <dgm:prSet presAssocID="{0EA46030-F603-4E8A-BF80-A759818E64CE}" presName="node" presStyleLbl="node1" presStyleIdx="6" presStyleCnt="10">
        <dgm:presLayoutVars>
          <dgm:bulletEnabled val="1"/>
        </dgm:presLayoutVars>
      </dgm:prSet>
      <dgm:spPr/>
    </dgm:pt>
    <dgm:pt modelId="{82D50AF2-E011-4C90-B68E-877B4B765C4A}" type="pres">
      <dgm:prSet presAssocID="{3A1A7647-8BC1-4A35-92A9-8F047BA4EF92}" presName="sibTrans" presStyleCnt="0"/>
      <dgm:spPr/>
    </dgm:pt>
    <dgm:pt modelId="{D14C80B8-04F8-43DF-A22C-EC5D25402214}" type="pres">
      <dgm:prSet presAssocID="{40E36E3A-0C32-40BC-A3AD-4BE20FA454F0}" presName="node" presStyleLbl="node1" presStyleIdx="7" presStyleCnt="10">
        <dgm:presLayoutVars>
          <dgm:bulletEnabled val="1"/>
        </dgm:presLayoutVars>
      </dgm:prSet>
      <dgm:spPr/>
    </dgm:pt>
    <dgm:pt modelId="{B6E9FDF7-963D-4751-A274-6A4C1F3CB4D4}" type="pres">
      <dgm:prSet presAssocID="{03BDC3F3-33E3-4BD9-AD26-2185EEF148C5}" presName="sibTrans" presStyleCnt="0"/>
      <dgm:spPr/>
    </dgm:pt>
    <dgm:pt modelId="{B83AF64C-2E90-46AA-8354-0E39EC5AC464}" type="pres">
      <dgm:prSet presAssocID="{5C1F2FAB-E164-4F46-9DD0-394B82143838}" presName="node" presStyleLbl="node1" presStyleIdx="8" presStyleCnt="10">
        <dgm:presLayoutVars>
          <dgm:bulletEnabled val="1"/>
        </dgm:presLayoutVars>
      </dgm:prSet>
      <dgm:spPr/>
    </dgm:pt>
    <dgm:pt modelId="{14FF635B-BD0E-4CB5-B028-DFE560032B7E}" type="pres">
      <dgm:prSet presAssocID="{1EE7AB28-FB79-4A87-A3A8-9946BE536CEE}" presName="sibTrans" presStyleCnt="0"/>
      <dgm:spPr/>
    </dgm:pt>
    <dgm:pt modelId="{6CC95A79-3D2E-4519-8C77-812DFE85EE72}" type="pres">
      <dgm:prSet presAssocID="{DAFC31A2-FF37-47C2-B759-B2B1BE5EF6C9}" presName="node" presStyleLbl="node1" presStyleIdx="9" presStyleCnt="10">
        <dgm:presLayoutVars>
          <dgm:bulletEnabled val="1"/>
        </dgm:presLayoutVars>
      </dgm:prSet>
      <dgm:spPr/>
    </dgm:pt>
  </dgm:ptLst>
  <dgm:cxnLst>
    <dgm:cxn modelId="{FE755A1A-C10F-4106-BDD6-56AE194AA7CE}" srcId="{FB5EA634-A804-498E-95DD-A6BD3675A011}" destId="{5F6FC723-5F9B-49AA-8DDB-A4E9BE8C0997}" srcOrd="0" destOrd="0" parTransId="{46770989-1905-48A5-990B-EA159D819CC3}" sibTransId="{B7A9E40D-6727-4198-B5BF-A2EC4A1C2E2C}"/>
    <dgm:cxn modelId="{7B4E7728-BD3E-4FCA-89B1-6AA78DAC3FCC}" srcId="{FB5EA634-A804-498E-95DD-A6BD3675A011}" destId="{8671F90F-A71C-4765-A365-34D58768989D}" srcOrd="5" destOrd="0" parTransId="{5790F41C-B0D8-47BE-BE79-6A37BFA527A9}" sibTransId="{B9DFF8C4-B8EA-4B45-B768-D86819AC3CA2}"/>
    <dgm:cxn modelId="{FE5D7F3A-D20F-43F5-B938-97639C2E50F5}" srcId="{FB5EA634-A804-498E-95DD-A6BD3675A011}" destId="{96E09077-7178-4359-BB36-A81C0C32A6F4}" srcOrd="3" destOrd="0" parTransId="{42BC4FBA-F14F-41E7-B443-E22E1841EA23}" sibTransId="{69EAD1F1-D275-4BBC-B795-1D4C5BD80758}"/>
    <dgm:cxn modelId="{F1C1A73D-6125-4C55-A2AE-2645B736DF8D}" type="presOf" srcId="{5F6FC723-5F9B-49AA-8DDB-A4E9BE8C0997}" destId="{A8FD4F38-85C2-4D13-B075-57F4DE8B18D6}" srcOrd="0" destOrd="0" presId="urn:microsoft.com/office/officeart/2005/8/layout/default"/>
    <dgm:cxn modelId="{76F1D760-08F3-41F4-9B1D-B58E0272DDB2}" type="presOf" srcId="{939BACDC-5093-42C9-A31F-583D6E155BD3}" destId="{D42B505F-5881-4D50-A74F-C715731D0A61}" srcOrd="0" destOrd="0" presId="urn:microsoft.com/office/officeart/2005/8/layout/default"/>
    <dgm:cxn modelId="{2118D464-9082-4F8C-B3CE-231F7787D11C}" srcId="{FB5EA634-A804-498E-95DD-A6BD3675A011}" destId="{DAFC31A2-FF37-47C2-B759-B2B1BE5EF6C9}" srcOrd="9" destOrd="0" parTransId="{422B1BA3-D4E4-43A7-B6C9-C76F18B8954E}" sibTransId="{73AF2EA2-DB18-487C-A5F3-B1CB4DEE897F}"/>
    <dgm:cxn modelId="{85CF6D6A-7070-401E-AD6D-F3574B9EB478}" type="presOf" srcId="{DAFC31A2-FF37-47C2-B759-B2B1BE5EF6C9}" destId="{6CC95A79-3D2E-4519-8C77-812DFE85EE72}" srcOrd="0" destOrd="0" presId="urn:microsoft.com/office/officeart/2005/8/layout/default"/>
    <dgm:cxn modelId="{01F4B26D-7D50-4254-AB30-BA8E2123E4BE}" type="presOf" srcId="{0EA46030-F603-4E8A-BF80-A759818E64CE}" destId="{AB3F6E22-358D-4886-81C8-3AFAC602F886}" srcOrd="0" destOrd="0" presId="urn:microsoft.com/office/officeart/2005/8/layout/default"/>
    <dgm:cxn modelId="{940AA756-457D-4C31-819B-3AE75BBB2DC8}" type="presOf" srcId="{5C1F2FAB-E164-4F46-9DD0-394B82143838}" destId="{B83AF64C-2E90-46AA-8354-0E39EC5AC464}" srcOrd="0" destOrd="0" presId="urn:microsoft.com/office/officeart/2005/8/layout/default"/>
    <dgm:cxn modelId="{2A125A80-3B53-4E16-B3F2-34F7549C9B00}" type="presOf" srcId="{96E09077-7178-4359-BB36-A81C0C32A6F4}" destId="{BF4A8375-7B82-457D-8639-19D43B37B944}" srcOrd="0" destOrd="0" presId="urn:microsoft.com/office/officeart/2005/8/layout/default"/>
    <dgm:cxn modelId="{1D587987-DBF8-406C-967B-F5C548B6F562}" srcId="{FB5EA634-A804-498E-95DD-A6BD3675A011}" destId="{40E36E3A-0C32-40BC-A3AD-4BE20FA454F0}" srcOrd="7" destOrd="0" parTransId="{30EB67EE-A7A4-44F3-B73E-4EDF2E01C61A}" sibTransId="{03BDC3F3-33E3-4BD9-AD26-2185EEF148C5}"/>
    <dgm:cxn modelId="{D2B68D8D-7FE1-4389-B81A-2CCE8F6E5D35}" srcId="{FB5EA634-A804-498E-95DD-A6BD3675A011}" destId="{9D03E3C2-5E09-44CE-98FB-E7A8B01A63CE}" srcOrd="2" destOrd="0" parTransId="{8EEDD94F-FCC2-4EED-86E8-A4E3B446D471}" sibTransId="{3F2F1BD4-483E-4954-908E-DBACBC1C328D}"/>
    <dgm:cxn modelId="{CAEDAD94-333B-47D9-BBCA-1DFF857955FA}" type="presOf" srcId="{8671F90F-A71C-4765-A365-34D58768989D}" destId="{3A2CBCF8-3769-4DC3-9C58-6956DB2E330D}" srcOrd="0" destOrd="0" presId="urn:microsoft.com/office/officeart/2005/8/layout/default"/>
    <dgm:cxn modelId="{2762DF9B-4E04-4051-BDA9-E1C6CD9CD636}" srcId="{FB5EA634-A804-498E-95DD-A6BD3675A011}" destId="{0EA46030-F603-4E8A-BF80-A759818E64CE}" srcOrd="6" destOrd="0" parTransId="{D9344B10-7586-433A-8172-41B47F05B2F3}" sibTransId="{3A1A7647-8BC1-4A35-92A9-8F047BA4EF92}"/>
    <dgm:cxn modelId="{61B31BA2-D601-432F-95FA-69B5C62578B7}" srcId="{FB5EA634-A804-498E-95DD-A6BD3675A011}" destId="{5301C894-1A7E-4CFB-8983-680BB98E4E95}" srcOrd="1" destOrd="0" parTransId="{342860EF-BA7A-4988-BB9B-305574C0F273}" sibTransId="{5B90E147-28C8-4CC3-B66B-3CCCF2ED7761}"/>
    <dgm:cxn modelId="{16DAF3A5-C526-4EB9-909B-24A1E75F8983}" srcId="{FB5EA634-A804-498E-95DD-A6BD3675A011}" destId="{5C1F2FAB-E164-4F46-9DD0-394B82143838}" srcOrd="8" destOrd="0" parTransId="{088CA950-286C-46C5-BDC5-BE539BE82E73}" sibTransId="{1EE7AB28-FB79-4A87-A3A8-9946BE536CEE}"/>
    <dgm:cxn modelId="{AB15C3BA-4140-499C-B2EE-2FE03C90A089}" type="presOf" srcId="{FB5EA634-A804-498E-95DD-A6BD3675A011}" destId="{0DE485FA-D3F0-4BA2-8694-4392C16FC84F}" srcOrd="0" destOrd="0" presId="urn:microsoft.com/office/officeart/2005/8/layout/default"/>
    <dgm:cxn modelId="{CA5BE6BF-DB83-4809-A553-5330633C26F1}" srcId="{FB5EA634-A804-498E-95DD-A6BD3675A011}" destId="{939BACDC-5093-42C9-A31F-583D6E155BD3}" srcOrd="4" destOrd="0" parTransId="{058878E2-A5E0-4A73-9568-86FBD56DD3A6}" sibTransId="{6E4025E9-1CD5-4802-B074-22DC95B6D6DB}"/>
    <dgm:cxn modelId="{1247D7D2-0A13-4270-828C-1567127B9B15}" type="presOf" srcId="{9D03E3C2-5E09-44CE-98FB-E7A8B01A63CE}" destId="{8AD962F4-5177-403C-AC67-E87BC4BA8F78}" srcOrd="0" destOrd="0" presId="urn:microsoft.com/office/officeart/2005/8/layout/default"/>
    <dgm:cxn modelId="{7DF178F3-796F-421F-AC12-83BD06BEAB7F}" type="presOf" srcId="{40E36E3A-0C32-40BC-A3AD-4BE20FA454F0}" destId="{D14C80B8-04F8-43DF-A22C-EC5D25402214}" srcOrd="0" destOrd="0" presId="urn:microsoft.com/office/officeart/2005/8/layout/default"/>
    <dgm:cxn modelId="{515E17F8-18C0-4EAE-97CB-664C5A39611E}" type="presOf" srcId="{5301C894-1A7E-4CFB-8983-680BB98E4E95}" destId="{A88E2D82-5B49-4B1B-BCC6-43CA5EC8ACE4}" srcOrd="0" destOrd="0" presId="urn:microsoft.com/office/officeart/2005/8/layout/default"/>
    <dgm:cxn modelId="{162C8E45-DBCF-4E1A-837D-BD11E3536564}" type="presParOf" srcId="{0DE485FA-D3F0-4BA2-8694-4392C16FC84F}" destId="{A8FD4F38-85C2-4D13-B075-57F4DE8B18D6}" srcOrd="0" destOrd="0" presId="urn:microsoft.com/office/officeart/2005/8/layout/default"/>
    <dgm:cxn modelId="{383FF9AE-2CC6-4833-8088-E005F6B1B134}" type="presParOf" srcId="{0DE485FA-D3F0-4BA2-8694-4392C16FC84F}" destId="{3F218A50-12AF-48A5-99EB-9FA5F24F2E25}" srcOrd="1" destOrd="0" presId="urn:microsoft.com/office/officeart/2005/8/layout/default"/>
    <dgm:cxn modelId="{177E8F6E-7E5F-47C7-868A-EDB6CAE1DC1D}" type="presParOf" srcId="{0DE485FA-D3F0-4BA2-8694-4392C16FC84F}" destId="{A88E2D82-5B49-4B1B-BCC6-43CA5EC8ACE4}" srcOrd="2" destOrd="0" presId="urn:microsoft.com/office/officeart/2005/8/layout/default"/>
    <dgm:cxn modelId="{D3B134DF-F97D-461F-AC93-CF99E3B28ED1}" type="presParOf" srcId="{0DE485FA-D3F0-4BA2-8694-4392C16FC84F}" destId="{36B1F793-4B1A-49AF-A73E-EE6A49E5EB30}" srcOrd="3" destOrd="0" presId="urn:microsoft.com/office/officeart/2005/8/layout/default"/>
    <dgm:cxn modelId="{BD1EC978-6E06-457C-BFCF-6250B21C96D2}" type="presParOf" srcId="{0DE485FA-D3F0-4BA2-8694-4392C16FC84F}" destId="{8AD962F4-5177-403C-AC67-E87BC4BA8F78}" srcOrd="4" destOrd="0" presId="urn:microsoft.com/office/officeart/2005/8/layout/default"/>
    <dgm:cxn modelId="{1230224F-C8D1-4B5A-8281-075C8401048E}" type="presParOf" srcId="{0DE485FA-D3F0-4BA2-8694-4392C16FC84F}" destId="{4AF3631F-142F-415E-842C-17DFEEB6E4E9}" srcOrd="5" destOrd="0" presId="urn:microsoft.com/office/officeart/2005/8/layout/default"/>
    <dgm:cxn modelId="{7A891EEF-06C8-4A36-8859-B9D85A47CCD7}" type="presParOf" srcId="{0DE485FA-D3F0-4BA2-8694-4392C16FC84F}" destId="{BF4A8375-7B82-457D-8639-19D43B37B944}" srcOrd="6" destOrd="0" presId="urn:microsoft.com/office/officeart/2005/8/layout/default"/>
    <dgm:cxn modelId="{0E82A392-EF59-4732-A107-6F63E3474C30}" type="presParOf" srcId="{0DE485FA-D3F0-4BA2-8694-4392C16FC84F}" destId="{06D5ACB2-BF8C-4C5E-B52A-D5EACEC21466}" srcOrd="7" destOrd="0" presId="urn:microsoft.com/office/officeart/2005/8/layout/default"/>
    <dgm:cxn modelId="{68B752E6-E2F3-4858-ACBA-C675655D5590}" type="presParOf" srcId="{0DE485FA-D3F0-4BA2-8694-4392C16FC84F}" destId="{D42B505F-5881-4D50-A74F-C715731D0A61}" srcOrd="8" destOrd="0" presId="urn:microsoft.com/office/officeart/2005/8/layout/default"/>
    <dgm:cxn modelId="{BF8C2216-438A-4A3D-BD1F-09A8FB8DE7C1}" type="presParOf" srcId="{0DE485FA-D3F0-4BA2-8694-4392C16FC84F}" destId="{0751CA9A-3F51-4521-9718-CC1B8CD38B77}" srcOrd="9" destOrd="0" presId="urn:microsoft.com/office/officeart/2005/8/layout/default"/>
    <dgm:cxn modelId="{7F6069A9-F2C9-41F3-A3BB-7E5F01A4C94E}" type="presParOf" srcId="{0DE485FA-D3F0-4BA2-8694-4392C16FC84F}" destId="{3A2CBCF8-3769-4DC3-9C58-6956DB2E330D}" srcOrd="10" destOrd="0" presId="urn:microsoft.com/office/officeart/2005/8/layout/default"/>
    <dgm:cxn modelId="{4FE3E36C-2CD7-476B-9DC0-496965D9C736}" type="presParOf" srcId="{0DE485FA-D3F0-4BA2-8694-4392C16FC84F}" destId="{810F6413-62D6-4BE0-8F6E-BB836A915852}" srcOrd="11" destOrd="0" presId="urn:microsoft.com/office/officeart/2005/8/layout/default"/>
    <dgm:cxn modelId="{221EB562-818C-4D2C-949E-C3AA03847FA2}" type="presParOf" srcId="{0DE485FA-D3F0-4BA2-8694-4392C16FC84F}" destId="{AB3F6E22-358D-4886-81C8-3AFAC602F886}" srcOrd="12" destOrd="0" presId="urn:microsoft.com/office/officeart/2005/8/layout/default"/>
    <dgm:cxn modelId="{13E79492-5F85-4671-80C3-985EC6740C38}" type="presParOf" srcId="{0DE485FA-D3F0-4BA2-8694-4392C16FC84F}" destId="{82D50AF2-E011-4C90-B68E-877B4B765C4A}" srcOrd="13" destOrd="0" presId="urn:microsoft.com/office/officeart/2005/8/layout/default"/>
    <dgm:cxn modelId="{E9CD0BA9-D583-4FFE-A797-231EC1B6F1F3}" type="presParOf" srcId="{0DE485FA-D3F0-4BA2-8694-4392C16FC84F}" destId="{D14C80B8-04F8-43DF-A22C-EC5D25402214}" srcOrd="14" destOrd="0" presId="urn:microsoft.com/office/officeart/2005/8/layout/default"/>
    <dgm:cxn modelId="{9F65F1C1-4E92-467F-BBF5-3B47709CD338}" type="presParOf" srcId="{0DE485FA-D3F0-4BA2-8694-4392C16FC84F}" destId="{B6E9FDF7-963D-4751-A274-6A4C1F3CB4D4}" srcOrd="15" destOrd="0" presId="urn:microsoft.com/office/officeart/2005/8/layout/default"/>
    <dgm:cxn modelId="{10AB9E49-B732-4BF1-AA79-8B638F6B8459}" type="presParOf" srcId="{0DE485FA-D3F0-4BA2-8694-4392C16FC84F}" destId="{B83AF64C-2E90-46AA-8354-0E39EC5AC464}" srcOrd="16" destOrd="0" presId="urn:microsoft.com/office/officeart/2005/8/layout/default"/>
    <dgm:cxn modelId="{3BD5B0E9-8451-4114-971F-0959103F02B2}" type="presParOf" srcId="{0DE485FA-D3F0-4BA2-8694-4392C16FC84F}" destId="{14FF635B-BD0E-4CB5-B028-DFE560032B7E}" srcOrd="17" destOrd="0" presId="urn:microsoft.com/office/officeart/2005/8/layout/default"/>
    <dgm:cxn modelId="{4D92F3A0-8960-4E71-90D8-B900F4AA41E7}" type="presParOf" srcId="{0DE485FA-D3F0-4BA2-8694-4392C16FC84F}" destId="{6CC95A79-3D2E-4519-8C77-812DFE85EE72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B020B6-E4E1-4D20-A356-4D81A0B5345D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57D5F4C-934E-4C78-8AF7-89497E344A77}">
      <dgm:prSet phldrT="[Text]" phldr="0" custT="1"/>
      <dgm:spPr/>
      <dgm:t>
        <a:bodyPr/>
        <a:lstStyle/>
        <a:p>
          <a:r>
            <a:rPr lang="en-GB" sz="1600" b="1" dirty="0"/>
            <a:t>AI can help generate accessibility metadata including:</a:t>
          </a:r>
        </a:p>
      </dgm:t>
    </dgm:pt>
    <dgm:pt modelId="{336891B5-CF9D-4A71-89C5-2FCCD041ED82}" type="parTrans" cxnId="{4DC43C06-B997-45E4-8A6F-D75BAFCB58ED}">
      <dgm:prSet/>
      <dgm:spPr/>
      <dgm:t>
        <a:bodyPr/>
        <a:lstStyle/>
        <a:p>
          <a:endParaRPr lang="en-GB"/>
        </a:p>
      </dgm:t>
    </dgm:pt>
    <dgm:pt modelId="{0EB9AB27-4133-4E12-A1B8-F7E030257CC0}" type="sibTrans" cxnId="{4DC43C06-B997-45E4-8A6F-D75BAFCB58ED}">
      <dgm:prSet/>
      <dgm:spPr/>
      <dgm:t>
        <a:bodyPr/>
        <a:lstStyle/>
        <a:p>
          <a:endParaRPr lang="en-GB"/>
        </a:p>
      </dgm:t>
    </dgm:pt>
    <dgm:pt modelId="{94C51D63-8512-47BA-96C1-E740F4824D38}">
      <dgm:prSet phldrT="[Text]" phldr="0" custT="1"/>
      <dgm:spPr>
        <a:solidFill>
          <a:schemeClr val="accent2"/>
        </a:solidFill>
      </dgm:spPr>
      <dgm:t>
        <a:bodyPr/>
        <a:lstStyle/>
        <a:p>
          <a:r>
            <a:rPr lang="en-GB" sz="1600" b="1" dirty="0"/>
            <a:t>Hazards</a:t>
          </a:r>
        </a:p>
      </dgm:t>
    </dgm:pt>
    <dgm:pt modelId="{D956114B-E6F6-4268-9159-B01AF64C60A6}" type="parTrans" cxnId="{147B19B2-B808-4FD5-A459-0380A78BBB7F}">
      <dgm:prSet/>
      <dgm:spPr/>
      <dgm:t>
        <a:bodyPr/>
        <a:lstStyle/>
        <a:p>
          <a:endParaRPr lang="en-GB"/>
        </a:p>
      </dgm:t>
    </dgm:pt>
    <dgm:pt modelId="{B3034266-26A6-4234-B7FA-FDF450824FCB}" type="sibTrans" cxnId="{147B19B2-B808-4FD5-A459-0380A78BBB7F}">
      <dgm:prSet/>
      <dgm:spPr/>
      <dgm:t>
        <a:bodyPr/>
        <a:lstStyle/>
        <a:p>
          <a:endParaRPr lang="en-GB"/>
        </a:p>
      </dgm:t>
    </dgm:pt>
    <dgm:pt modelId="{B5F36481-D271-49B5-8067-45721F311223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GB" sz="1600" b="1" dirty="0"/>
            <a:t>Accessibility features</a:t>
          </a:r>
        </a:p>
      </dgm:t>
    </dgm:pt>
    <dgm:pt modelId="{33537714-77AC-40FA-AE3B-70739B4D1E7E}" type="parTrans" cxnId="{4201BF7D-D500-45DE-9F0E-23504D79F51D}">
      <dgm:prSet/>
      <dgm:spPr/>
      <dgm:t>
        <a:bodyPr/>
        <a:lstStyle/>
        <a:p>
          <a:endParaRPr lang="en-GB"/>
        </a:p>
      </dgm:t>
    </dgm:pt>
    <dgm:pt modelId="{95AB2511-3F2F-41F5-80C6-DCAEFFED0CF1}" type="sibTrans" cxnId="{4201BF7D-D500-45DE-9F0E-23504D79F51D}">
      <dgm:prSet/>
      <dgm:spPr/>
      <dgm:t>
        <a:bodyPr/>
        <a:lstStyle/>
        <a:p>
          <a:endParaRPr lang="en-GB"/>
        </a:p>
      </dgm:t>
    </dgm:pt>
    <dgm:pt modelId="{FD7DB36E-7F7F-4EEE-ABD9-432EBC540E04}">
      <dgm:prSet phldrT="[Text]" phldr="0" custT="1"/>
      <dgm:spPr>
        <a:solidFill>
          <a:schemeClr val="accent4"/>
        </a:solidFill>
      </dgm:spPr>
      <dgm:t>
        <a:bodyPr/>
        <a:lstStyle/>
        <a:p>
          <a:r>
            <a:rPr lang="en-GB" sz="1600" b="1"/>
            <a:t>Navigation features</a:t>
          </a:r>
          <a:endParaRPr lang="en-GB" sz="1600" b="1" dirty="0"/>
        </a:p>
      </dgm:t>
    </dgm:pt>
    <dgm:pt modelId="{1E0EBEAE-AE43-4D2C-8D09-243E0FA8CBBA}" type="parTrans" cxnId="{F1456C4F-58F2-4C01-B9F0-C38FC47BAB14}">
      <dgm:prSet/>
      <dgm:spPr/>
      <dgm:t>
        <a:bodyPr/>
        <a:lstStyle/>
        <a:p>
          <a:endParaRPr lang="en-GB"/>
        </a:p>
      </dgm:t>
    </dgm:pt>
    <dgm:pt modelId="{D4B84065-0EDF-4672-8911-145B19A5493D}" type="sibTrans" cxnId="{F1456C4F-58F2-4C01-B9F0-C38FC47BAB14}">
      <dgm:prSet/>
      <dgm:spPr/>
      <dgm:t>
        <a:bodyPr/>
        <a:lstStyle/>
        <a:p>
          <a:endParaRPr lang="en-GB"/>
        </a:p>
      </dgm:t>
    </dgm:pt>
    <dgm:pt modelId="{64CE9513-AFD1-4139-9CC1-6F3A669B92F4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GB" sz="1600" b="1" dirty="0"/>
            <a:t>Reading order information</a:t>
          </a:r>
        </a:p>
      </dgm:t>
    </dgm:pt>
    <dgm:pt modelId="{117C8E95-CF70-485C-ACA9-59EA2346DD3C}" type="parTrans" cxnId="{E29A6425-8968-4FE4-ACBC-A31A0F6D75E5}">
      <dgm:prSet/>
      <dgm:spPr/>
      <dgm:t>
        <a:bodyPr/>
        <a:lstStyle/>
        <a:p>
          <a:endParaRPr lang="en-GB"/>
        </a:p>
      </dgm:t>
    </dgm:pt>
    <dgm:pt modelId="{ACCBEDF4-F687-4662-B916-A9A0F3FDBE99}" type="sibTrans" cxnId="{E29A6425-8968-4FE4-ACBC-A31A0F6D75E5}">
      <dgm:prSet/>
      <dgm:spPr/>
      <dgm:t>
        <a:bodyPr/>
        <a:lstStyle/>
        <a:p>
          <a:endParaRPr lang="en-GB"/>
        </a:p>
      </dgm:t>
    </dgm:pt>
    <dgm:pt modelId="{7B416CA2-26F8-4CCA-9932-3B8438B5189A}" type="pres">
      <dgm:prSet presAssocID="{5DB020B6-E4E1-4D20-A356-4D81A0B5345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3B72350-6330-4445-B68B-E1F68C0BFD21}" type="pres">
      <dgm:prSet presAssocID="{257D5F4C-934E-4C78-8AF7-89497E344A77}" presName="vertOne" presStyleCnt="0"/>
      <dgm:spPr/>
    </dgm:pt>
    <dgm:pt modelId="{2B90282C-EA3D-4BE4-88D2-BD38B1DD1699}" type="pres">
      <dgm:prSet presAssocID="{257D5F4C-934E-4C78-8AF7-89497E344A77}" presName="txOne" presStyleLbl="node0" presStyleIdx="0" presStyleCnt="1">
        <dgm:presLayoutVars>
          <dgm:chPref val="3"/>
        </dgm:presLayoutVars>
      </dgm:prSet>
      <dgm:spPr/>
    </dgm:pt>
    <dgm:pt modelId="{479BAB0C-6254-4603-A389-B4E6D713F8E8}" type="pres">
      <dgm:prSet presAssocID="{257D5F4C-934E-4C78-8AF7-89497E344A77}" presName="parTransOne" presStyleCnt="0"/>
      <dgm:spPr/>
    </dgm:pt>
    <dgm:pt modelId="{DB0750DA-D6A0-4F75-8222-D5A3D6676B79}" type="pres">
      <dgm:prSet presAssocID="{257D5F4C-934E-4C78-8AF7-89497E344A77}" presName="horzOne" presStyleCnt="0"/>
      <dgm:spPr/>
    </dgm:pt>
    <dgm:pt modelId="{D0AFB315-85F9-410B-87F2-34F4E24F933D}" type="pres">
      <dgm:prSet presAssocID="{94C51D63-8512-47BA-96C1-E740F4824D38}" presName="vertTwo" presStyleCnt="0"/>
      <dgm:spPr/>
    </dgm:pt>
    <dgm:pt modelId="{81A5FA96-7C58-47D7-95A5-C6220B567865}" type="pres">
      <dgm:prSet presAssocID="{94C51D63-8512-47BA-96C1-E740F4824D38}" presName="txTwo" presStyleLbl="node2" presStyleIdx="0" presStyleCnt="4">
        <dgm:presLayoutVars>
          <dgm:chPref val="3"/>
        </dgm:presLayoutVars>
      </dgm:prSet>
      <dgm:spPr/>
    </dgm:pt>
    <dgm:pt modelId="{BF70EF12-1796-46AA-8F45-778ABA00A2B7}" type="pres">
      <dgm:prSet presAssocID="{94C51D63-8512-47BA-96C1-E740F4824D38}" presName="horzTwo" presStyleCnt="0"/>
      <dgm:spPr/>
    </dgm:pt>
    <dgm:pt modelId="{213F7114-86B9-4D17-8D5B-E0D13A590177}" type="pres">
      <dgm:prSet presAssocID="{B3034266-26A6-4234-B7FA-FDF450824FCB}" presName="sibSpaceTwo" presStyleCnt="0"/>
      <dgm:spPr/>
    </dgm:pt>
    <dgm:pt modelId="{C24C73CE-092C-45DA-9B46-26B0A17434C8}" type="pres">
      <dgm:prSet presAssocID="{B5F36481-D271-49B5-8067-45721F311223}" presName="vertTwo" presStyleCnt="0"/>
      <dgm:spPr/>
    </dgm:pt>
    <dgm:pt modelId="{C5B98EB3-5B56-4C5C-BC69-1E88580F7DBC}" type="pres">
      <dgm:prSet presAssocID="{B5F36481-D271-49B5-8067-45721F311223}" presName="txTwo" presStyleLbl="node2" presStyleIdx="1" presStyleCnt="4">
        <dgm:presLayoutVars>
          <dgm:chPref val="3"/>
        </dgm:presLayoutVars>
      </dgm:prSet>
      <dgm:spPr/>
    </dgm:pt>
    <dgm:pt modelId="{E4FA27A6-A0FE-4853-B28A-903705B97600}" type="pres">
      <dgm:prSet presAssocID="{B5F36481-D271-49B5-8067-45721F311223}" presName="horzTwo" presStyleCnt="0"/>
      <dgm:spPr/>
    </dgm:pt>
    <dgm:pt modelId="{45EB3894-C940-408D-97A0-1C469ECAAD35}" type="pres">
      <dgm:prSet presAssocID="{95AB2511-3F2F-41F5-80C6-DCAEFFED0CF1}" presName="sibSpaceTwo" presStyleCnt="0"/>
      <dgm:spPr/>
    </dgm:pt>
    <dgm:pt modelId="{7BD889D1-29B0-4D9A-BA48-8C272C8B5E4A}" type="pres">
      <dgm:prSet presAssocID="{FD7DB36E-7F7F-4EEE-ABD9-432EBC540E04}" presName="vertTwo" presStyleCnt="0"/>
      <dgm:spPr/>
    </dgm:pt>
    <dgm:pt modelId="{8C5E3AAD-5E20-49ED-93F2-99E07E451494}" type="pres">
      <dgm:prSet presAssocID="{FD7DB36E-7F7F-4EEE-ABD9-432EBC540E04}" presName="txTwo" presStyleLbl="node2" presStyleIdx="2" presStyleCnt="4">
        <dgm:presLayoutVars>
          <dgm:chPref val="3"/>
        </dgm:presLayoutVars>
      </dgm:prSet>
      <dgm:spPr/>
    </dgm:pt>
    <dgm:pt modelId="{045ED50D-757D-4CCB-9BBC-76D1B6301C46}" type="pres">
      <dgm:prSet presAssocID="{FD7DB36E-7F7F-4EEE-ABD9-432EBC540E04}" presName="horzTwo" presStyleCnt="0"/>
      <dgm:spPr/>
    </dgm:pt>
    <dgm:pt modelId="{4C27FE26-FFCE-41DC-A084-F164484860DD}" type="pres">
      <dgm:prSet presAssocID="{D4B84065-0EDF-4672-8911-145B19A5493D}" presName="sibSpaceTwo" presStyleCnt="0"/>
      <dgm:spPr/>
    </dgm:pt>
    <dgm:pt modelId="{2749C735-A1B0-4580-99AA-CE88402E737C}" type="pres">
      <dgm:prSet presAssocID="{64CE9513-AFD1-4139-9CC1-6F3A669B92F4}" presName="vertTwo" presStyleCnt="0"/>
      <dgm:spPr/>
    </dgm:pt>
    <dgm:pt modelId="{5F559C90-11A4-4B13-A74D-8867520184CB}" type="pres">
      <dgm:prSet presAssocID="{64CE9513-AFD1-4139-9CC1-6F3A669B92F4}" presName="txTwo" presStyleLbl="node2" presStyleIdx="3" presStyleCnt="4">
        <dgm:presLayoutVars>
          <dgm:chPref val="3"/>
        </dgm:presLayoutVars>
      </dgm:prSet>
      <dgm:spPr/>
    </dgm:pt>
    <dgm:pt modelId="{54E3FA72-2524-43AB-B4BB-2D63AB310ABA}" type="pres">
      <dgm:prSet presAssocID="{64CE9513-AFD1-4139-9CC1-6F3A669B92F4}" presName="horzTwo" presStyleCnt="0"/>
      <dgm:spPr/>
    </dgm:pt>
  </dgm:ptLst>
  <dgm:cxnLst>
    <dgm:cxn modelId="{4DC43C06-B997-45E4-8A6F-D75BAFCB58ED}" srcId="{5DB020B6-E4E1-4D20-A356-4D81A0B5345D}" destId="{257D5F4C-934E-4C78-8AF7-89497E344A77}" srcOrd="0" destOrd="0" parTransId="{336891B5-CF9D-4A71-89C5-2FCCD041ED82}" sibTransId="{0EB9AB27-4133-4E12-A1B8-F7E030257CC0}"/>
    <dgm:cxn modelId="{52B60712-BD10-492D-AF04-18FEA6BA72D7}" type="presOf" srcId="{B5F36481-D271-49B5-8067-45721F311223}" destId="{C5B98EB3-5B56-4C5C-BC69-1E88580F7DBC}" srcOrd="0" destOrd="0" presId="urn:microsoft.com/office/officeart/2005/8/layout/hierarchy4"/>
    <dgm:cxn modelId="{F2A70B13-422C-4888-863B-BAE6CE396D17}" type="presOf" srcId="{5DB020B6-E4E1-4D20-A356-4D81A0B5345D}" destId="{7B416CA2-26F8-4CCA-9932-3B8438B5189A}" srcOrd="0" destOrd="0" presId="urn:microsoft.com/office/officeart/2005/8/layout/hierarchy4"/>
    <dgm:cxn modelId="{04467E16-20C5-4A60-9108-31773F46D65D}" type="presOf" srcId="{257D5F4C-934E-4C78-8AF7-89497E344A77}" destId="{2B90282C-EA3D-4BE4-88D2-BD38B1DD1699}" srcOrd="0" destOrd="0" presId="urn:microsoft.com/office/officeart/2005/8/layout/hierarchy4"/>
    <dgm:cxn modelId="{E29A6425-8968-4FE4-ACBC-A31A0F6D75E5}" srcId="{257D5F4C-934E-4C78-8AF7-89497E344A77}" destId="{64CE9513-AFD1-4139-9CC1-6F3A669B92F4}" srcOrd="3" destOrd="0" parTransId="{117C8E95-CF70-485C-ACA9-59EA2346DD3C}" sibTransId="{ACCBEDF4-F687-4662-B916-A9A0F3FDBE99}"/>
    <dgm:cxn modelId="{F1456C4F-58F2-4C01-B9F0-C38FC47BAB14}" srcId="{257D5F4C-934E-4C78-8AF7-89497E344A77}" destId="{FD7DB36E-7F7F-4EEE-ABD9-432EBC540E04}" srcOrd="2" destOrd="0" parTransId="{1E0EBEAE-AE43-4D2C-8D09-243E0FA8CBBA}" sibTransId="{D4B84065-0EDF-4672-8911-145B19A5493D}"/>
    <dgm:cxn modelId="{93FCFA5A-8284-45FA-B26B-AF3E4432B041}" type="presOf" srcId="{64CE9513-AFD1-4139-9CC1-6F3A669B92F4}" destId="{5F559C90-11A4-4B13-A74D-8867520184CB}" srcOrd="0" destOrd="0" presId="urn:microsoft.com/office/officeart/2005/8/layout/hierarchy4"/>
    <dgm:cxn modelId="{4201BF7D-D500-45DE-9F0E-23504D79F51D}" srcId="{257D5F4C-934E-4C78-8AF7-89497E344A77}" destId="{B5F36481-D271-49B5-8067-45721F311223}" srcOrd="1" destOrd="0" parTransId="{33537714-77AC-40FA-AE3B-70739B4D1E7E}" sibTransId="{95AB2511-3F2F-41F5-80C6-DCAEFFED0CF1}"/>
    <dgm:cxn modelId="{147B19B2-B808-4FD5-A459-0380A78BBB7F}" srcId="{257D5F4C-934E-4C78-8AF7-89497E344A77}" destId="{94C51D63-8512-47BA-96C1-E740F4824D38}" srcOrd="0" destOrd="0" parTransId="{D956114B-E6F6-4268-9159-B01AF64C60A6}" sibTransId="{B3034266-26A6-4234-B7FA-FDF450824FCB}"/>
    <dgm:cxn modelId="{FAD1BCCE-3EC2-435C-A8B7-62EE3C9853FA}" type="presOf" srcId="{FD7DB36E-7F7F-4EEE-ABD9-432EBC540E04}" destId="{8C5E3AAD-5E20-49ED-93F2-99E07E451494}" srcOrd="0" destOrd="0" presId="urn:microsoft.com/office/officeart/2005/8/layout/hierarchy4"/>
    <dgm:cxn modelId="{4ECEBCEA-532D-47C1-87C2-3A3EE1CAD23B}" type="presOf" srcId="{94C51D63-8512-47BA-96C1-E740F4824D38}" destId="{81A5FA96-7C58-47D7-95A5-C6220B567865}" srcOrd="0" destOrd="0" presId="urn:microsoft.com/office/officeart/2005/8/layout/hierarchy4"/>
    <dgm:cxn modelId="{EC4FB659-39D3-4F30-8952-9657D53084D5}" type="presParOf" srcId="{7B416CA2-26F8-4CCA-9932-3B8438B5189A}" destId="{93B72350-6330-4445-B68B-E1F68C0BFD21}" srcOrd="0" destOrd="0" presId="urn:microsoft.com/office/officeart/2005/8/layout/hierarchy4"/>
    <dgm:cxn modelId="{A82E2FAD-0B49-4505-89CD-8470C6EC7414}" type="presParOf" srcId="{93B72350-6330-4445-B68B-E1F68C0BFD21}" destId="{2B90282C-EA3D-4BE4-88D2-BD38B1DD1699}" srcOrd="0" destOrd="0" presId="urn:microsoft.com/office/officeart/2005/8/layout/hierarchy4"/>
    <dgm:cxn modelId="{33B919F3-9DB5-41BB-924F-8AFEAC4F5EA2}" type="presParOf" srcId="{93B72350-6330-4445-B68B-E1F68C0BFD21}" destId="{479BAB0C-6254-4603-A389-B4E6D713F8E8}" srcOrd="1" destOrd="0" presId="urn:microsoft.com/office/officeart/2005/8/layout/hierarchy4"/>
    <dgm:cxn modelId="{03D116E7-DB00-4F25-B152-1D16340C5DBF}" type="presParOf" srcId="{93B72350-6330-4445-B68B-E1F68C0BFD21}" destId="{DB0750DA-D6A0-4F75-8222-D5A3D6676B79}" srcOrd="2" destOrd="0" presId="urn:microsoft.com/office/officeart/2005/8/layout/hierarchy4"/>
    <dgm:cxn modelId="{C72B30B1-8BFA-4646-A0CC-97E258186DCC}" type="presParOf" srcId="{DB0750DA-D6A0-4F75-8222-D5A3D6676B79}" destId="{D0AFB315-85F9-410B-87F2-34F4E24F933D}" srcOrd="0" destOrd="0" presId="urn:microsoft.com/office/officeart/2005/8/layout/hierarchy4"/>
    <dgm:cxn modelId="{D851B8B5-67B3-49D2-9713-704175CD132B}" type="presParOf" srcId="{D0AFB315-85F9-410B-87F2-34F4E24F933D}" destId="{81A5FA96-7C58-47D7-95A5-C6220B567865}" srcOrd="0" destOrd="0" presId="urn:microsoft.com/office/officeart/2005/8/layout/hierarchy4"/>
    <dgm:cxn modelId="{0A10BEC0-EC18-46C1-A604-9A154718E38E}" type="presParOf" srcId="{D0AFB315-85F9-410B-87F2-34F4E24F933D}" destId="{BF70EF12-1796-46AA-8F45-778ABA00A2B7}" srcOrd="1" destOrd="0" presId="urn:microsoft.com/office/officeart/2005/8/layout/hierarchy4"/>
    <dgm:cxn modelId="{D09FA5E6-FBF5-4813-89CC-C9DC1CD2E2CC}" type="presParOf" srcId="{DB0750DA-D6A0-4F75-8222-D5A3D6676B79}" destId="{213F7114-86B9-4D17-8D5B-E0D13A590177}" srcOrd="1" destOrd="0" presId="urn:microsoft.com/office/officeart/2005/8/layout/hierarchy4"/>
    <dgm:cxn modelId="{A9C6AA0E-25D6-4768-BFDC-046002DAE46E}" type="presParOf" srcId="{DB0750DA-D6A0-4F75-8222-D5A3D6676B79}" destId="{C24C73CE-092C-45DA-9B46-26B0A17434C8}" srcOrd="2" destOrd="0" presId="urn:microsoft.com/office/officeart/2005/8/layout/hierarchy4"/>
    <dgm:cxn modelId="{0E0FEB8B-36BB-47B2-8A7E-A2C03EFCF2D8}" type="presParOf" srcId="{C24C73CE-092C-45DA-9B46-26B0A17434C8}" destId="{C5B98EB3-5B56-4C5C-BC69-1E88580F7DBC}" srcOrd="0" destOrd="0" presId="urn:microsoft.com/office/officeart/2005/8/layout/hierarchy4"/>
    <dgm:cxn modelId="{449CE5E4-2BB7-4332-BB13-8CCCFC9DBDBA}" type="presParOf" srcId="{C24C73CE-092C-45DA-9B46-26B0A17434C8}" destId="{E4FA27A6-A0FE-4853-B28A-903705B97600}" srcOrd="1" destOrd="0" presId="urn:microsoft.com/office/officeart/2005/8/layout/hierarchy4"/>
    <dgm:cxn modelId="{D6A01508-6E28-4398-BCE8-9051B3760AE3}" type="presParOf" srcId="{DB0750DA-D6A0-4F75-8222-D5A3D6676B79}" destId="{45EB3894-C940-408D-97A0-1C469ECAAD35}" srcOrd="3" destOrd="0" presId="urn:microsoft.com/office/officeart/2005/8/layout/hierarchy4"/>
    <dgm:cxn modelId="{8F312939-DBB7-433C-8203-212A6FD24E19}" type="presParOf" srcId="{DB0750DA-D6A0-4F75-8222-D5A3D6676B79}" destId="{7BD889D1-29B0-4D9A-BA48-8C272C8B5E4A}" srcOrd="4" destOrd="0" presId="urn:microsoft.com/office/officeart/2005/8/layout/hierarchy4"/>
    <dgm:cxn modelId="{7BE3407D-C8DE-4371-887F-6ABF786CBB65}" type="presParOf" srcId="{7BD889D1-29B0-4D9A-BA48-8C272C8B5E4A}" destId="{8C5E3AAD-5E20-49ED-93F2-99E07E451494}" srcOrd="0" destOrd="0" presId="urn:microsoft.com/office/officeart/2005/8/layout/hierarchy4"/>
    <dgm:cxn modelId="{A0EF642B-281E-415E-9BF7-41248013D49E}" type="presParOf" srcId="{7BD889D1-29B0-4D9A-BA48-8C272C8B5E4A}" destId="{045ED50D-757D-4CCB-9BBC-76D1B6301C46}" srcOrd="1" destOrd="0" presId="urn:microsoft.com/office/officeart/2005/8/layout/hierarchy4"/>
    <dgm:cxn modelId="{63BD86F1-FF83-4A1F-B95A-1057CF09EF30}" type="presParOf" srcId="{DB0750DA-D6A0-4F75-8222-D5A3D6676B79}" destId="{4C27FE26-FFCE-41DC-A084-F164484860DD}" srcOrd="5" destOrd="0" presId="urn:microsoft.com/office/officeart/2005/8/layout/hierarchy4"/>
    <dgm:cxn modelId="{3FCFBB93-3B17-4A6E-A49B-1F4DB63FD1B7}" type="presParOf" srcId="{DB0750DA-D6A0-4F75-8222-D5A3D6676B79}" destId="{2749C735-A1B0-4580-99AA-CE88402E737C}" srcOrd="6" destOrd="0" presId="urn:microsoft.com/office/officeart/2005/8/layout/hierarchy4"/>
    <dgm:cxn modelId="{6E6D0823-87C1-4D90-8E68-12A637BD9164}" type="presParOf" srcId="{2749C735-A1B0-4580-99AA-CE88402E737C}" destId="{5F559C90-11A4-4B13-A74D-8867520184CB}" srcOrd="0" destOrd="0" presId="urn:microsoft.com/office/officeart/2005/8/layout/hierarchy4"/>
    <dgm:cxn modelId="{6C378F73-2372-4786-B425-082FACEA8FAB}" type="presParOf" srcId="{2749C735-A1B0-4580-99AA-CE88402E737C}" destId="{54E3FA72-2524-43AB-B4BB-2D63AB310AB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52B2B7-EA48-4A6F-980E-7DECD4BCDEE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892C9D9-181C-4820-8E49-120724B25CC8}">
      <dgm:prSet phldrT="[Text]" phldr="0" custT="1"/>
      <dgm:spPr>
        <a:solidFill>
          <a:schemeClr val="accent2"/>
        </a:solidFill>
      </dgm:spPr>
      <dgm:t>
        <a:bodyPr/>
        <a:lstStyle/>
        <a:p>
          <a:r>
            <a:rPr lang="en-GB" sz="1600" b="1" dirty="0"/>
            <a:t>Produce captions</a:t>
          </a:r>
        </a:p>
      </dgm:t>
    </dgm:pt>
    <dgm:pt modelId="{736E1515-1A76-4FE3-B2DB-352FB99F72D1}" type="parTrans" cxnId="{8596A03F-9522-4D8D-A9F9-CE30E6D15614}">
      <dgm:prSet/>
      <dgm:spPr/>
      <dgm:t>
        <a:bodyPr/>
        <a:lstStyle/>
        <a:p>
          <a:endParaRPr lang="en-GB" sz="1600" b="1"/>
        </a:p>
      </dgm:t>
    </dgm:pt>
    <dgm:pt modelId="{E9796979-F07E-415B-B6AA-C586862B5309}" type="sibTrans" cxnId="{8596A03F-9522-4D8D-A9F9-CE30E6D15614}">
      <dgm:prSet/>
      <dgm:spPr/>
      <dgm:t>
        <a:bodyPr/>
        <a:lstStyle/>
        <a:p>
          <a:endParaRPr lang="en-GB" sz="1600" b="1"/>
        </a:p>
      </dgm:t>
    </dgm:pt>
    <dgm:pt modelId="{B9F30974-6FE3-4D2A-B10D-3F7511A1A3AC}">
      <dgm:prSet phldrT="[Text]" phldr="0" custT="1"/>
      <dgm:spPr/>
      <dgm:t>
        <a:bodyPr/>
        <a:lstStyle/>
        <a:p>
          <a:r>
            <a:rPr lang="en-GB" sz="1600" b="1" dirty="0"/>
            <a:t>Generate transcripts</a:t>
          </a:r>
        </a:p>
      </dgm:t>
    </dgm:pt>
    <dgm:pt modelId="{7B9DBAC7-FF56-40C0-BBB1-C9217C58E3F6}" type="parTrans" cxnId="{ADE1E9CA-B83E-49A4-A731-FAEBB87DF011}">
      <dgm:prSet/>
      <dgm:spPr/>
      <dgm:t>
        <a:bodyPr/>
        <a:lstStyle/>
        <a:p>
          <a:endParaRPr lang="en-GB" sz="1600" b="1"/>
        </a:p>
      </dgm:t>
    </dgm:pt>
    <dgm:pt modelId="{2719AB4E-A391-494D-A2BA-F64B7EBC7629}" type="sibTrans" cxnId="{ADE1E9CA-B83E-49A4-A731-FAEBB87DF011}">
      <dgm:prSet/>
      <dgm:spPr/>
      <dgm:t>
        <a:bodyPr/>
        <a:lstStyle/>
        <a:p>
          <a:endParaRPr lang="en-GB" sz="1600" b="1"/>
        </a:p>
      </dgm:t>
    </dgm:pt>
    <dgm:pt modelId="{ED86806F-167D-4B4A-8152-C554719725B4}">
      <dgm:prSet phldrT="[Text]" phldr="0" custT="1"/>
      <dgm:spPr>
        <a:solidFill>
          <a:schemeClr val="accent4"/>
        </a:solidFill>
      </dgm:spPr>
      <dgm:t>
        <a:bodyPr/>
        <a:lstStyle/>
        <a:p>
          <a:r>
            <a:rPr lang="en-GB" sz="1600" b="1" dirty="0"/>
            <a:t>Summarise meetings and include key chat elements</a:t>
          </a:r>
        </a:p>
      </dgm:t>
    </dgm:pt>
    <dgm:pt modelId="{D3FEA694-E8AA-4995-8A6A-943349960B5E}" type="parTrans" cxnId="{42815B98-C350-4B47-B3BA-6E5983E6D120}">
      <dgm:prSet/>
      <dgm:spPr/>
      <dgm:t>
        <a:bodyPr/>
        <a:lstStyle/>
        <a:p>
          <a:endParaRPr lang="en-GB" sz="1600" b="1"/>
        </a:p>
      </dgm:t>
    </dgm:pt>
    <dgm:pt modelId="{68691FD5-B231-4F96-AADC-3182207C228C}" type="sibTrans" cxnId="{42815B98-C350-4B47-B3BA-6E5983E6D120}">
      <dgm:prSet/>
      <dgm:spPr/>
      <dgm:t>
        <a:bodyPr/>
        <a:lstStyle/>
        <a:p>
          <a:endParaRPr lang="en-GB" sz="1600" b="1"/>
        </a:p>
      </dgm:t>
    </dgm:pt>
    <dgm:pt modelId="{A46842FD-CC98-479D-B670-0DE86D4BB356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GB" sz="1600" b="1" dirty="0"/>
            <a:t>Identify speakers</a:t>
          </a:r>
        </a:p>
      </dgm:t>
    </dgm:pt>
    <dgm:pt modelId="{B8D194A3-44CD-4717-9D80-32AB654752EC}" type="parTrans" cxnId="{BE079FE2-1E7C-4968-B86E-11EF372200EF}">
      <dgm:prSet/>
      <dgm:spPr/>
      <dgm:t>
        <a:bodyPr/>
        <a:lstStyle/>
        <a:p>
          <a:endParaRPr lang="en-GB" sz="1600" b="1"/>
        </a:p>
      </dgm:t>
    </dgm:pt>
    <dgm:pt modelId="{08F0C63D-D536-4FAE-BD62-45AA353408E3}" type="sibTrans" cxnId="{BE079FE2-1E7C-4968-B86E-11EF372200EF}">
      <dgm:prSet/>
      <dgm:spPr/>
      <dgm:t>
        <a:bodyPr/>
        <a:lstStyle/>
        <a:p>
          <a:endParaRPr lang="en-GB" sz="1600" b="1"/>
        </a:p>
      </dgm:t>
    </dgm:pt>
    <dgm:pt modelId="{C5DA775F-6094-4CC8-9B1D-9BBDC10DBFE0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Detect missing audio descriptions</a:t>
          </a:r>
        </a:p>
      </dgm:t>
    </dgm:pt>
    <dgm:pt modelId="{FC4AAF8A-808E-4803-A676-BFC8317DFEE0}" type="parTrans" cxnId="{7D91FE55-FFBB-4C46-AA76-9F4FBB3828F8}">
      <dgm:prSet/>
      <dgm:spPr/>
      <dgm:t>
        <a:bodyPr/>
        <a:lstStyle/>
        <a:p>
          <a:endParaRPr lang="en-GB" sz="1600" b="1"/>
        </a:p>
      </dgm:t>
    </dgm:pt>
    <dgm:pt modelId="{058A26EE-432E-4F0B-931A-4B4E4101CF32}" type="sibTrans" cxnId="{7D91FE55-FFBB-4C46-AA76-9F4FBB3828F8}">
      <dgm:prSet/>
      <dgm:spPr/>
      <dgm:t>
        <a:bodyPr/>
        <a:lstStyle/>
        <a:p>
          <a:endParaRPr lang="en-GB" sz="1600" b="1"/>
        </a:p>
      </dgm:t>
    </dgm:pt>
    <dgm:pt modelId="{868072E8-D6D2-46E8-A610-7B3DB18BA284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GB" sz="1600" b="1" dirty="0"/>
            <a:t>Generate TTS audio descriptions with timestamps</a:t>
          </a:r>
        </a:p>
      </dgm:t>
    </dgm:pt>
    <dgm:pt modelId="{5A32D3E2-0F06-4A41-AAEC-C7BF48B3276D}" type="parTrans" cxnId="{A909E922-93BE-48BD-9EDA-6637B83075B3}">
      <dgm:prSet/>
      <dgm:spPr/>
      <dgm:t>
        <a:bodyPr/>
        <a:lstStyle/>
        <a:p>
          <a:endParaRPr lang="en-GB" sz="1600" b="1"/>
        </a:p>
      </dgm:t>
    </dgm:pt>
    <dgm:pt modelId="{5C990E0C-F9C2-4654-8B7B-7764353ED7EC}" type="sibTrans" cxnId="{A909E922-93BE-48BD-9EDA-6637B83075B3}">
      <dgm:prSet/>
      <dgm:spPr/>
      <dgm:t>
        <a:bodyPr/>
        <a:lstStyle/>
        <a:p>
          <a:endParaRPr lang="en-GB" sz="1600" b="1"/>
        </a:p>
      </dgm:t>
    </dgm:pt>
    <dgm:pt modelId="{1AE83E51-4939-4C14-8384-4FBB469BFA12}" type="pres">
      <dgm:prSet presAssocID="{C252B2B7-EA48-4A6F-980E-7DECD4BCDEEB}" presName="Name0" presStyleCnt="0">
        <dgm:presLayoutVars>
          <dgm:chMax val="7"/>
          <dgm:chPref val="7"/>
          <dgm:dir/>
        </dgm:presLayoutVars>
      </dgm:prSet>
      <dgm:spPr/>
    </dgm:pt>
    <dgm:pt modelId="{4C22E324-6868-469F-9CC0-76D445C16BA2}" type="pres">
      <dgm:prSet presAssocID="{C252B2B7-EA48-4A6F-980E-7DECD4BCDEEB}" presName="Name1" presStyleCnt="0"/>
      <dgm:spPr/>
    </dgm:pt>
    <dgm:pt modelId="{183ED04A-79D1-4061-B71F-F3CF8D2C11E9}" type="pres">
      <dgm:prSet presAssocID="{C252B2B7-EA48-4A6F-980E-7DECD4BCDEEB}" presName="cycle" presStyleCnt="0"/>
      <dgm:spPr/>
    </dgm:pt>
    <dgm:pt modelId="{01E00059-C156-4A1B-8934-0A68C9CAA218}" type="pres">
      <dgm:prSet presAssocID="{C252B2B7-EA48-4A6F-980E-7DECD4BCDEEB}" presName="srcNode" presStyleLbl="node1" presStyleIdx="0" presStyleCnt="6"/>
      <dgm:spPr/>
    </dgm:pt>
    <dgm:pt modelId="{DDDB55D4-700E-452C-A777-8652540905A9}" type="pres">
      <dgm:prSet presAssocID="{C252B2B7-EA48-4A6F-980E-7DECD4BCDEEB}" presName="conn" presStyleLbl="parChTrans1D2" presStyleIdx="0" presStyleCnt="1"/>
      <dgm:spPr/>
    </dgm:pt>
    <dgm:pt modelId="{2BC0727A-8283-4807-9FC2-7D336CD4A754}" type="pres">
      <dgm:prSet presAssocID="{C252B2B7-EA48-4A6F-980E-7DECD4BCDEEB}" presName="extraNode" presStyleLbl="node1" presStyleIdx="0" presStyleCnt="6"/>
      <dgm:spPr/>
    </dgm:pt>
    <dgm:pt modelId="{FC2303D1-7FDF-4445-A029-226552C37C7D}" type="pres">
      <dgm:prSet presAssocID="{C252B2B7-EA48-4A6F-980E-7DECD4BCDEEB}" presName="dstNode" presStyleLbl="node1" presStyleIdx="0" presStyleCnt="6"/>
      <dgm:spPr/>
    </dgm:pt>
    <dgm:pt modelId="{6EA7E1A7-4334-4546-A35C-D688A14B31AB}" type="pres">
      <dgm:prSet presAssocID="{8892C9D9-181C-4820-8E49-120724B25CC8}" presName="text_1" presStyleLbl="node1" presStyleIdx="0" presStyleCnt="6">
        <dgm:presLayoutVars>
          <dgm:bulletEnabled val="1"/>
        </dgm:presLayoutVars>
      </dgm:prSet>
      <dgm:spPr/>
    </dgm:pt>
    <dgm:pt modelId="{87D78DDA-63F2-40B1-BF68-8714456B8F5A}" type="pres">
      <dgm:prSet presAssocID="{8892C9D9-181C-4820-8E49-120724B25CC8}" presName="accent_1" presStyleCnt="0"/>
      <dgm:spPr/>
    </dgm:pt>
    <dgm:pt modelId="{F6E57E70-2D7C-4E29-9C39-E4461E2BC38F}" type="pres">
      <dgm:prSet presAssocID="{8892C9D9-181C-4820-8E49-120724B25CC8}" presName="accentRepeatNode" presStyleLbl="solidFgAcc1" presStyleIdx="0" presStyleCnt="6"/>
      <dgm:spPr/>
    </dgm:pt>
    <dgm:pt modelId="{5B732276-78FB-4444-BEE6-E55F4E0D0218}" type="pres">
      <dgm:prSet presAssocID="{B9F30974-6FE3-4D2A-B10D-3F7511A1A3AC}" presName="text_2" presStyleLbl="node1" presStyleIdx="1" presStyleCnt="6">
        <dgm:presLayoutVars>
          <dgm:bulletEnabled val="1"/>
        </dgm:presLayoutVars>
      </dgm:prSet>
      <dgm:spPr/>
    </dgm:pt>
    <dgm:pt modelId="{7CC72EA8-0FFD-4A45-BCAB-9A3E2062DC00}" type="pres">
      <dgm:prSet presAssocID="{B9F30974-6FE3-4D2A-B10D-3F7511A1A3AC}" presName="accent_2" presStyleCnt="0"/>
      <dgm:spPr/>
    </dgm:pt>
    <dgm:pt modelId="{4E6597FF-39F0-4689-9C46-BFADC75EC58D}" type="pres">
      <dgm:prSet presAssocID="{B9F30974-6FE3-4D2A-B10D-3F7511A1A3AC}" presName="accentRepeatNode" presStyleLbl="solidFgAcc1" presStyleIdx="1" presStyleCnt="6"/>
      <dgm:spPr/>
    </dgm:pt>
    <dgm:pt modelId="{DFAEB614-ABAC-49DD-8932-B74C269F2D78}" type="pres">
      <dgm:prSet presAssocID="{ED86806F-167D-4B4A-8152-C554719725B4}" presName="text_3" presStyleLbl="node1" presStyleIdx="2" presStyleCnt="6">
        <dgm:presLayoutVars>
          <dgm:bulletEnabled val="1"/>
        </dgm:presLayoutVars>
      </dgm:prSet>
      <dgm:spPr/>
    </dgm:pt>
    <dgm:pt modelId="{D5EDAFF8-774C-4887-8AB8-71EC3E358992}" type="pres">
      <dgm:prSet presAssocID="{ED86806F-167D-4B4A-8152-C554719725B4}" presName="accent_3" presStyleCnt="0"/>
      <dgm:spPr/>
    </dgm:pt>
    <dgm:pt modelId="{14D513E4-1511-4905-9594-F48B85E1AC25}" type="pres">
      <dgm:prSet presAssocID="{ED86806F-167D-4B4A-8152-C554719725B4}" presName="accentRepeatNode" presStyleLbl="solidFgAcc1" presStyleIdx="2" presStyleCnt="6"/>
      <dgm:spPr/>
    </dgm:pt>
    <dgm:pt modelId="{4030A7A2-EE19-4099-9AB2-23DCFB2CB47A}" type="pres">
      <dgm:prSet presAssocID="{A46842FD-CC98-479D-B670-0DE86D4BB356}" presName="text_4" presStyleLbl="node1" presStyleIdx="3" presStyleCnt="6">
        <dgm:presLayoutVars>
          <dgm:bulletEnabled val="1"/>
        </dgm:presLayoutVars>
      </dgm:prSet>
      <dgm:spPr/>
    </dgm:pt>
    <dgm:pt modelId="{5BD82E7E-17CF-48F3-9915-AB2308A4BF13}" type="pres">
      <dgm:prSet presAssocID="{A46842FD-CC98-479D-B670-0DE86D4BB356}" presName="accent_4" presStyleCnt="0"/>
      <dgm:spPr/>
    </dgm:pt>
    <dgm:pt modelId="{5A67F8A1-7EDE-4F1B-8538-2D4536E02D42}" type="pres">
      <dgm:prSet presAssocID="{A46842FD-CC98-479D-B670-0DE86D4BB356}" presName="accentRepeatNode" presStyleLbl="solidFgAcc1" presStyleIdx="3" presStyleCnt="6"/>
      <dgm:spPr/>
    </dgm:pt>
    <dgm:pt modelId="{063A7E29-9014-4251-B4F8-BBE37CD29DDF}" type="pres">
      <dgm:prSet presAssocID="{C5DA775F-6094-4CC8-9B1D-9BBDC10DBFE0}" presName="text_5" presStyleLbl="node1" presStyleIdx="4" presStyleCnt="6">
        <dgm:presLayoutVars>
          <dgm:bulletEnabled val="1"/>
        </dgm:presLayoutVars>
      </dgm:prSet>
      <dgm:spPr/>
    </dgm:pt>
    <dgm:pt modelId="{90B3A1D9-13F1-4E6B-9D62-3619687B5F4C}" type="pres">
      <dgm:prSet presAssocID="{C5DA775F-6094-4CC8-9B1D-9BBDC10DBFE0}" presName="accent_5" presStyleCnt="0"/>
      <dgm:spPr/>
    </dgm:pt>
    <dgm:pt modelId="{34E8D0A5-8D6F-425E-A969-4A7270B1C295}" type="pres">
      <dgm:prSet presAssocID="{C5DA775F-6094-4CC8-9B1D-9BBDC10DBFE0}" presName="accentRepeatNode" presStyleLbl="solidFgAcc1" presStyleIdx="4" presStyleCnt="6"/>
      <dgm:spPr/>
    </dgm:pt>
    <dgm:pt modelId="{9063F490-2B78-45FC-9802-3B04A192F41D}" type="pres">
      <dgm:prSet presAssocID="{868072E8-D6D2-46E8-A610-7B3DB18BA284}" presName="text_6" presStyleLbl="node1" presStyleIdx="5" presStyleCnt="6">
        <dgm:presLayoutVars>
          <dgm:bulletEnabled val="1"/>
        </dgm:presLayoutVars>
      </dgm:prSet>
      <dgm:spPr/>
    </dgm:pt>
    <dgm:pt modelId="{8E575827-3A25-4D3A-AF05-62EB60D16CE9}" type="pres">
      <dgm:prSet presAssocID="{868072E8-D6D2-46E8-A610-7B3DB18BA284}" presName="accent_6" presStyleCnt="0"/>
      <dgm:spPr/>
    </dgm:pt>
    <dgm:pt modelId="{93589285-D2FB-4C74-8D54-7FBFFB6C4BF4}" type="pres">
      <dgm:prSet presAssocID="{868072E8-D6D2-46E8-A610-7B3DB18BA284}" presName="accentRepeatNode" presStyleLbl="solidFgAcc1" presStyleIdx="5" presStyleCnt="6"/>
      <dgm:spPr/>
    </dgm:pt>
  </dgm:ptLst>
  <dgm:cxnLst>
    <dgm:cxn modelId="{A909E922-93BE-48BD-9EDA-6637B83075B3}" srcId="{C252B2B7-EA48-4A6F-980E-7DECD4BCDEEB}" destId="{868072E8-D6D2-46E8-A610-7B3DB18BA284}" srcOrd="5" destOrd="0" parTransId="{5A32D3E2-0F06-4A41-AAEC-C7BF48B3276D}" sibTransId="{5C990E0C-F9C2-4654-8B7B-7764353ED7EC}"/>
    <dgm:cxn modelId="{55F56B29-87E4-44F8-8C52-956DF96C7F54}" type="presOf" srcId="{ED86806F-167D-4B4A-8152-C554719725B4}" destId="{DFAEB614-ABAC-49DD-8932-B74C269F2D78}" srcOrd="0" destOrd="0" presId="urn:microsoft.com/office/officeart/2008/layout/VerticalCurvedList"/>
    <dgm:cxn modelId="{C9157536-58A1-454E-AC53-DE0EEA1247AD}" type="presOf" srcId="{B9F30974-6FE3-4D2A-B10D-3F7511A1A3AC}" destId="{5B732276-78FB-4444-BEE6-E55F4E0D0218}" srcOrd="0" destOrd="0" presId="urn:microsoft.com/office/officeart/2008/layout/VerticalCurvedList"/>
    <dgm:cxn modelId="{8596A03F-9522-4D8D-A9F9-CE30E6D15614}" srcId="{C252B2B7-EA48-4A6F-980E-7DECD4BCDEEB}" destId="{8892C9D9-181C-4820-8E49-120724B25CC8}" srcOrd="0" destOrd="0" parTransId="{736E1515-1A76-4FE3-B2DB-352FB99F72D1}" sibTransId="{E9796979-F07E-415B-B6AA-C586862B5309}"/>
    <dgm:cxn modelId="{2BD4FC4F-F557-40F4-9137-2B93EC5CB51B}" type="presOf" srcId="{868072E8-D6D2-46E8-A610-7B3DB18BA284}" destId="{9063F490-2B78-45FC-9802-3B04A192F41D}" srcOrd="0" destOrd="0" presId="urn:microsoft.com/office/officeart/2008/layout/VerticalCurvedList"/>
    <dgm:cxn modelId="{7D91FE55-FFBB-4C46-AA76-9F4FBB3828F8}" srcId="{C252B2B7-EA48-4A6F-980E-7DECD4BCDEEB}" destId="{C5DA775F-6094-4CC8-9B1D-9BBDC10DBFE0}" srcOrd="4" destOrd="0" parTransId="{FC4AAF8A-808E-4803-A676-BFC8317DFEE0}" sibTransId="{058A26EE-432E-4F0B-931A-4B4E4101CF32}"/>
    <dgm:cxn modelId="{42815B98-C350-4B47-B3BA-6E5983E6D120}" srcId="{C252B2B7-EA48-4A6F-980E-7DECD4BCDEEB}" destId="{ED86806F-167D-4B4A-8152-C554719725B4}" srcOrd="2" destOrd="0" parTransId="{D3FEA694-E8AA-4995-8A6A-943349960B5E}" sibTransId="{68691FD5-B231-4F96-AADC-3182207C228C}"/>
    <dgm:cxn modelId="{BD9F769C-5930-4194-A7A3-B3702508472A}" type="presOf" srcId="{C5DA775F-6094-4CC8-9B1D-9BBDC10DBFE0}" destId="{063A7E29-9014-4251-B4F8-BBE37CD29DDF}" srcOrd="0" destOrd="0" presId="urn:microsoft.com/office/officeart/2008/layout/VerticalCurvedList"/>
    <dgm:cxn modelId="{EDA1F6AC-1E09-40F0-973F-4A654CC04674}" type="presOf" srcId="{E9796979-F07E-415B-B6AA-C586862B5309}" destId="{DDDB55D4-700E-452C-A777-8652540905A9}" srcOrd="0" destOrd="0" presId="urn:microsoft.com/office/officeart/2008/layout/VerticalCurvedList"/>
    <dgm:cxn modelId="{BF7657B1-4365-4793-ACC3-5553D48B5054}" type="presOf" srcId="{A46842FD-CC98-479D-B670-0DE86D4BB356}" destId="{4030A7A2-EE19-4099-9AB2-23DCFB2CB47A}" srcOrd="0" destOrd="0" presId="urn:microsoft.com/office/officeart/2008/layout/VerticalCurvedList"/>
    <dgm:cxn modelId="{724761C2-4866-4C42-A748-ADF1BA8ABCFC}" type="presOf" srcId="{C252B2B7-EA48-4A6F-980E-7DECD4BCDEEB}" destId="{1AE83E51-4939-4C14-8384-4FBB469BFA12}" srcOrd="0" destOrd="0" presId="urn:microsoft.com/office/officeart/2008/layout/VerticalCurvedList"/>
    <dgm:cxn modelId="{ADE1E9CA-B83E-49A4-A731-FAEBB87DF011}" srcId="{C252B2B7-EA48-4A6F-980E-7DECD4BCDEEB}" destId="{B9F30974-6FE3-4D2A-B10D-3F7511A1A3AC}" srcOrd="1" destOrd="0" parTransId="{7B9DBAC7-FF56-40C0-BBB1-C9217C58E3F6}" sibTransId="{2719AB4E-A391-494D-A2BA-F64B7EBC7629}"/>
    <dgm:cxn modelId="{752421D8-CD07-4DB0-8C7B-B9FD1812606D}" type="presOf" srcId="{8892C9D9-181C-4820-8E49-120724B25CC8}" destId="{6EA7E1A7-4334-4546-A35C-D688A14B31AB}" srcOrd="0" destOrd="0" presId="urn:microsoft.com/office/officeart/2008/layout/VerticalCurvedList"/>
    <dgm:cxn modelId="{BE079FE2-1E7C-4968-B86E-11EF372200EF}" srcId="{C252B2B7-EA48-4A6F-980E-7DECD4BCDEEB}" destId="{A46842FD-CC98-479D-B670-0DE86D4BB356}" srcOrd="3" destOrd="0" parTransId="{B8D194A3-44CD-4717-9D80-32AB654752EC}" sibTransId="{08F0C63D-D536-4FAE-BD62-45AA353408E3}"/>
    <dgm:cxn modelId="{14142D4A-8EE9-4A56-B3D2-49EEF5A5BD75}" type="presParOf" srcId="{1AE83E51-4939-4C14-8384-4FBB469BFA12}" destId="{4C22E324-6868-469F-9CC0-76D445C16BA2}" srcOrd="0" destOrd="0" presId="urn:microsoft.com/office/officeart/2008/layout/VerticalCurvedList"/>
    <dgm:cxn modelId="{8881282D-AD31-492A-AEC2-CC6E3621A2BD}" type="presParOf" srcId="{4C22E324-6868-469F-9CC0-76D445C16BA2}" destId="{183ED04A-79D1-4061-B71F-F3CF8D2C11E9}" srcOrd="0" destOrd="0" presId="urn:microsoft.com/office/officeart/2008/layout/VerticalCurvedList"/>
    <dgm:cxn modelId="{AE65E14A-6FFE-4EA8-A207-69C85020357F}" type="presParOf" srcId="{183ED04A-79D1-4061-B71F-F3CF8D2C11E9}" destId="{01E00059-C156-4A1B-8934-0A68C9CAA218}" srcOrd="0" destOrd="0" presId="urn:microsoft.com/office/officeart/2008/layout/VerticalCurvedList"/>
    <dgm:cxn modelId="{D5400ACE-642F-4059-ACA8-7C744652AF1D}" type="presParOf" srcId="{183ED04A-79D1-4061-B71F-F3CF8D2C11E9}" destId="{DDDB55D4-700E-452C-A777-8652540905A9}" srcOrd="1" destOrd="0" presId="urn:microsoft.com/office/officeart/2008/layout/VerticalCurvedList"/>
    <dgm:cxn modelId="{5A2064C3-E3BD-47C0-BF72-F5BC874C7E98}" type="presParOf" srcId="{183ED04A-79D1-4061-B71F-F3CF8D2C11E9}" destId="{2BC0727A-8283-4807-9FC2-7D336CD4A754}" srcOrd="2" destOrd="0" presId="urn:microsoft.com/office/officeart/2008/layout/VerticalCurvedList"/>
    <dgm:cxn modelId="{737D3A21-F686-4FC6-BFB3-EAE4CE73533B}" type="presParOf" srcId="{183ED04A-79D1-4061-B71F-F3CF8D2C11E9}" destId="{FC2303D1-7FDF-4445-A029-226552C37C7D}" srcOrd="3" destOrd="0" presId="urn:microsoft.com/office/officeart/2008/layout/VerticalCurvedList"/>
    <dgm:cxn modelId="{AA801CA6-3017-4FB9-BF3B-CCC971A1A919}" type="presParOf" srcId="{4C22E324-6868-469F-9CC0-76D445C16BA2}" destId="{6EA7E1A7-4334-4546-A35C-D688A14B31AB}" srcOrd="1" destOrd="0" presId="urn:microsoft.com/office/officeart/2008/layout/VerticalCurvedList"/>
    <dgm:cxn modelId="{549F9BFA-FB79-4FCD-BDD2-10A4A3F70006}" type="presParOf" srcId="{4C22E324-6868-469F-9CC0-76D445C16BA2}" destId="{87D78DDA-63F2-40B1-BF68-8714456B8F5A}" srcOrd="2" destOrd="0" presId="urn:microsoft.com/office/officeart/2008/layout/VerticalCurvedList"/>
    <dgm:cxn modelId="{3EC5B439-724D-4991-B532-B712EFFF19EA}" type="presParOf" srcId="{87D78DDA-63F2-40B1-BF68-8714456B8F5A}" destId="{F6E57E70-2D7C-4E29-9C39-E4461E2BC38F}" srcOrd="0" destOrd="0" presId="urn:microsoft.com/office/officeart/2008/layout/VerticalCurvedList"/>
    <dgm:cxn modelId="{03C3C620-C61D-4A99-8F69-A15CD6CA7B81}" type="presParOf" srcId="{4C22E324-6868-469F-9CC0-76D445C16BA2}" destId="{5B732276-78FB-4444-BEE6-E55F4E0D0218}" srcOrd="3" destOrd="0" presId="urn:microsoft.com/office/officeart/2008/layout/VerticalCurvedList"/>
    <dgm:cxn modelId="{25E44EE1-A38A-4703-AEBA-9CF7CA592034}" type="presParOf" srcId="{4C22E324-6868-469F-9CC0-76D445C16BA2}" destId="{7CC72EA8-0FFD-4A45-BCAB-9A3E2062DC00}" srcOrd="4" destOrd="0" presId="urn:microsoft.com/office/officeart/2008/layout/VerticalCurvedList"/>
    <dgm:cxn modelId="{AC6C7AC3-C976-40BC-90B6-E2912DDDF9CD}" type="presParOf" srcId="{7CC72EA8-0FFD-4A45-BCAB-9A3E2062DC00}" destId="{4E6597FF-39F0-4689-9C46-BFADC75EC58D}" srcOrd="0" destOrd="0" presId="urn:microsoft.com/office/officeart/2008/layout/VerticalCurvedList"/>
    <dgm:cxn modelId="{2FB6CBDC-1DCB-4401-AB11-F3ED950C56A5}" type="presParOf" srcId="{4C22E324-6868-469F-9CC0-76D445C16BA2}" destId="{DFAEB614-ABAC-49DD-8932-B74C269F2D78}" srcOrd="5" destOrd="0" presId="urn:microsoft.com/office/officeart/2008/layout/VerticalCurvedList"/>
    <dgm:cxn modelId="{7EF4E157-1DF5-4C2E-8452-6545E1EFB496}" type="presParOf" srcId="{4C22E324-6868-469F-9CC0-76D445C16BA2}" destId="{D5EDAFF8-774C-4887-8AB8-71EC3E358992}" srcOrd="6" destOrd="0" presId="urn:microsoft.com/office/officeart/2008/layout/VerticalCurvedList"/>
    <dgm:cxn modelId="{2DC4C24E-FB8E-4955-AADF-EAF02824DFE0}" type="presParOf" srcId="{D5EDAFF8-774C-4887-8AB8-71EC3E358992}" destId="{14D513E4-1511-4905-9594-F48B85E1AC25}" srcOrd="0" destOrd="0" presId="urn:microsoft.com/office/officeart/2008/layout/VerticalCurvedList"/>
    <dgm:cxn modelId="{A30D62DD-FD48-4A12-9433-2859FB263F36}" type="presParOf" srcId="{4C22E324-6868-469F-9CC0-76D445C16BA2}" destId="{4030A7A2-EE19-4099-9AB2-23DCFB2CB47A}" srcOrd="7" destOrd="0" presId="urn:microsoft.com/office/officeart/2008/layout/VerticalCurvedList"/>
    <dgm:cxn modelId="{B4E188F4-97BA-4062-9693-643298F9C5E5}" type="presParOf" srcId="{4C22E324-6868-469F-9CC0-76D445C16BA2}" destId="{5BD82E7E-17CF-48F3-9915-AB2308A4BF13}" srcOrd="8" destOrd="0" presId="urn:microsoft.com/office/officeart/2008/layout/VerticalCurvedList"/>
    <dgm:cxn modelId="{3EB6C183-AC9E-4161-B2F1-879681D68A34}" type="presParOf" srcId="{5BD82E7E-17CF-48F3-9915-AB2308A4BF13}" destId="{5A67F8A1-7EDE-4F1B-8538-2D4536E02D42}" srcOrd="0" destOrd="0" presId="urn:microsoft.com/office/officeart/2008/layout/VerticalCurvedList"/>
    <dgm:cxn modelId="{3F4575C2-FD4F-4DB3-84D4-0B32213F38FA}" type="presParOf" srcId="{4C22E324-6868-469F-9CC0-76D445C16BA2}" destId="{063A7E29-9014-4251-B4F8-BBE37CD29DDF}" srcOrd="9" destOrd="0" presId="urn:microsoft.com/office/officeart/2008/layout/VerticalCurvedList"/>
    <dgm:cxn modelId="{76408BAF-7896-4C00-9DB5-9C45D948E257}" type="presParOf" srcId="{4C22E324-6868-469F-9CC0-76D445C16BA2}" destId="{90B3A1D9-13F1-4E6B-9D62-3619687B5F4C}" srcOrd="10" destOrd="0" presId="urn:microsoft.com/office/officeart/2008/layout/VerticalCurvedList"/>
    <dgm:cxn modelId="{0668CC5B-FD6E-4D75-8E8F-30511BCDB5C6}" type="presParOf" srcId="{90B3A1D9-13F1-4E6B-9D62-3619687B5F4C}" destId="{34E8D0A5-8D6F-425E-A969-4A7270B1C295}" srcOrd="0" destOrd="0" presId="urn:microsoft.com/office/officeart/2008/layout/VerticalCurvedList"/>
    <dgm:cxn modelId="{CA4DE233-2065-4B8F-B950-C7BB116D6EE4}" type="presParOf" srcId="{4C22E324-6868-469F-9CC0-76D445C16BA2}" destId="{9063F490-2B78-45FC-9802-3B04A192F41D}" srcOrd="11" destOrd="0" presId="urn:microsoft.com/office/officeart/2008/layout/VerticalCurvedList"/>
    <dgm:cxn modelId="{DE3C3C27-4321-47B2-96D2-31396AFB3C31}" type="presParOf" srcId="{4C22E324-6868-469F-9CC0-76D445C16BA2}" destId="{8E575827-3A25-4D3A-AF05-62EB60D16CE9}" srcOrd="12" destOrd="0" presId="urn:microsoft.com/office/officeart/2008/layout/VerticalCurvedList"/>
    <dgm:cxn modelId="{834BB6BD-7AC4-4B1C-8757-F5CD74FF7870}" type="presParOf" srcId="{8E575827-3A25-4D3A-AF05-62EB60D16CE9}" destId="{93589285-D2FB-4C74-8D54-7FBFFB6C4BF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B020B6-E4E1-4D20-A356-4D81A0B5345D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57D5F4C-934E-4C78-8AF7-89497E344A77}">
      <dgm:prSet phldrT="[Text]" phldr="0" custT="1"/>
      <dgm:spPr/>
      <dgm:t>
        <a:bodyPr/>
        <a:lstStyle/>
        <a:p>
          <a:r>
            <a:rPr lang="en-GB" sz="1800" b="1" dirty="0"/>
            <a:t>AI-powered assistants can answer questions such as:</a:t>
          </a:r>
        </a:p>
      </dgm:t>
    </dgm:pt>
    <dgm:pt modelId="{336891B5-CF9D-4A71-89C5-2FCCD041ED82}" type="parTrans" cxnId="{4DC43C06-B997-45E4-8A6F-D75BAFCB58ED}">
      <dgm:prSet/>
      <dgm:spPr/>
      <dgm:t>
        <a:bodyPr/>
        <a:lstStyle/>
        <a:p>
          <a:endParaRPr lang="en-GB"/>
        </a:p>
      </dgm:t>
    </dgm:pt>
    <dgm:pt modelId="{0EB9AB27-4133-4E12-A1B8-F7E030257CC0}" type="sibTrans" cxnId="{4DC43C06-B997-45E4-8A6F-D75BAFCB58ED}">
      <dgm:prSet/>
      <dgm:spPr/>
      <dgm:t>
        <a:bodyPr/>
        <a:lstStyle/>
        <a:p>
          <a:endParaRPr lang="en-GB"/>
        </a:p>
      </dgm:t>
    </dgm:pt>
    <dgm:pt modelId="{94C51D63-8512-47BA-96C1-E740F4824D38}">
      <dgm:prSet phldrT="[Text]" phldr="0" custT="1"/>
      <dgm:spPr>
        <a:solidFill>
          <a:schemeClr val="accent2"/>
        </a:solidFill>
      </dgm:spPr>
      <dgm:t>
        <a:bodyPr/>
        <a:lstStyle/>
        <a:p>
          <a:r>
            <a:rPr lang="en-GB" sz="1600" b="1" dirty="0"/>
            <a:t>“Does this book support screen readers?”</a:t>
          </a:r>
        </a:p>
      </dgm:t>
    </dgm:pt>
    <dgm:pt modelId="{D956114B-E6F6-4268-9159-B01AF64C60A6}" type="parTrans" cxnId="{147B19B2-B808-4FD5-A459-0380A78BBB7F}">
      <dgm:prSet/>
      <dgm:spPr/>
      <dgm:t>
        <a:bodyPr/>
        <a:lstStyle/>
        <a:p>
          <a:endParaRPr lang="en-GB"/>
        </a:p>
      </dgm:t>
    </dgm:pt>
    <dgm:pt modelId="{B3034266-26A6-4234-B7FA-FDF450824FCB}" type="sibTrans" cxnId="{147B19B2-B808-4FD5-A459-0380A78BBB7F}">
      <dgm:prSet/>
      <dgm:spPr/>
      <dgm:t>
        <a:bodyPr/>
        <a:lstStyle/>
        <a:p>
          <a:endParaRPr lang="en-GB"/>
        </a:p>
      </dgm:t>
    </dgm:pt>
    <dgm:pt modelId="{B5F36481-D271-49B5-8067-45721F311223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GB" sz="1600" b="1" dirty="0"/>
            <a:t>“Does it contain image descriptions?”</a:t>
          </a:r>
        </a:p>
      </dgm:t>
    </dgm:pt>
    <dgm:pt modelId="{33537714-77AC-40FA-AE3B-70739B4D1E7E}" type="parTrans" cxnId="{4201BF7D-D500-45DE-9F0E-23504D79F51D}">
      <dgm:prSet/>
      <dgm:spPr/>
      <dgm:t>
        <a:bodyPr/>
        <a:lstStyle/>
        <a:p>
          <a:endParaRPr lang="en-GB"/>
        </a:p>
      </dgm:t>
    </dgm:pt>
    <dgm:pt modelId="{95AB2511-3F2F-41F5-80C6-DCAEFFED0CF1}" type="sibTrans" cxnId="{4201BF7D-D500-45DE-9F0E-23504D79F51D}">
      <dgm:prSet/>
      <dgm:spPr/>
      <dgm:t>
        <a:bodyPr/>
        <a:lstStyle/>
        <a:p>
          <a:endParaRPr lang="en-GB"/>
        </a:p>
      </dgm:t>
    </dgm:pt>
    <dgm:pt modelId="{FD7DB36E-7F7F-4EEE-ABD9-432EBC540E04}">
      <dgm:prSet phldrT="[Text]" phldr="0" custT="1"/>
      <dgm:spPr>
        <a:solidFill>
          <a:schemeClr val="accent4"/>
        </a:solidFill>
      </dgm:spPr>
      <dgm:t>
        <a:bodyPr/>
        <a:lstStyle/>
        <a:p>
          <a:r>
            <a:rPr lang="en-GB" sz="1600" b="1" dirty="0"/>
            <a:t>“Can I change the font?”</a:t>
          </a:r>
        </a:p>
      </dgm:t>
    </dgm:pt>
    <dgm:pt modelId="{1E0EBEAE-AE43-4D2C-8D09-243E0FA8CBBA}" type="parTrans" cxnId="{F1456C4F-58F2-4C01-B9F0-C38FC47BAB14}">
      <dgm:prSet/>
      <dgm:spPr/>
      <dgm:t>
        <a:bodyPr/>
        <a:lstStyle/>
        <a:p>
          <a:endParaRPr lang="en-GB"/>
        </a:p>
      </dgm:t>
    </dgm:pt>
    <dgm:pt modelId="{D4B84065-0EDF-4672-8911-145B19A5493D}" type="sibTrans" cxnId="{F1456C4F-58F2-4C01-B9F0-C38FC47BAB14}">
      <dgm:prSet/>
      <dgm:spPr/>
      <dgm:t>
        <a:bodyPr/>
        <a:lstStyle/>
        <a:p>
          <a:endParaRPr lang="en-GB"/>
        </a:p>
      </dgm:t>
    </dgm:pt>
    <dgm:pt modelId="{64CE9513-AFD1-4139-9CC1-6F3A669B92F4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GB" sz="1600" b="1" dirty="0"/>
            <a:t>“Does it have reflow?”</a:t>
          </a:r>
        </a:p>
      </dgm:t>
    </dgm:pt>
    <dgm:pt modelId="{117C8E95-CF70-485C-ACA9-59EA2346DD3C}" type="parTrans" cxnId="{E29A6425-8968-4FE4-ACBC-A31A0F6D75E5}">
      <dgm:prSet/>
      <dgm:spPr/>
      <dgm:t>
        <a:bodyPr/>
        <a:lstStyle/>
        <a:p>
          <a:endParaRPr lang="en-GB"/>
        </a:p>
      </dgm:t>
    </dgm:pt>
    <dgm:pt modelId="{ACCBEDF4-F687-4662-B916-A9A0F3FDBE99}" type="sibTrans" cxnId="{E29A6425-8968-4FE4-ACBC-A31A0F6D75E5}">
      <dgm:prSet/>
      <dgm:spPr/>
      <dgm:t>
        <a:bodyPr/>
        <a:lstStyle/>
        <a:p>
          <a:endParaRPr lang="en-GB"/>
        </a:p>
      </dgm:t>
    </dgm:pt>
    <dgm:pt modelId="{0D09CE68-95F1-4A50-8792-64EBB8E3AD2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“Does it work with </a:t>
          </a:r>
          <a:r>
            <a:rPr lang="en-GB" sz="1600" b="1" dirty="0" err="1">
              <a:solidFill>
                <a:schemeClr val="tx1"/>
              </a:solidFill>
            </a:rPr>
            <a:t>VoiceOver</a:t>
          </a:r>
          <a:r>
            <a:rPr lang="en-GB" sz="1600" b="1" dirty="0">
              <a:solidFill>
                <a:schemeClr val="tx1"/>
              </a:solidFill>
            </a:rPr>
            <a:t>?”</a:t>
          </a:r>
        </a:p>
      </dgm:t>
    </dgm:pt>
    <dgm:pt modelId="{CEC2C994-06EB-4311-9E57-D3279A47A8F9}" type="parTrans" cxnId="{81188538-9F88-47BA-9BC9-AECC1E220305}">
      <dgm:prSet/>
      <dgm:spPr/>
      <dgm:t>
        <a:bodyPr/>
        <a:lstStyle/>
        <a:p>
          <a:endParaRPr lang="en-GB"/>
        </a:p>
      </dgm:t>
    </dgm:pt>
    <dgm:pt modelId="{1EAB9FB4-DB43-4670-9F90-C6A8B9FB15FB}" type="sibTrans" cxnId="{81188538-9F88-47BA-9BC9-AECC1E220305}">
      <dgm:prSet/>
      <dgm:spPr/>
      <dgm:t>
        <a:bodyPr/>
        <a:lstStyle/>
        <a:p>
          <a:endParaRPr lang="en-GB"/>
        </a:p>
      </dgm:t>
    </dgm:pt>
    <dgm:pt modelId="{7B416CA2-26F8-4CCA-9932-3B8438B5189A}" type="pres">
      <dgm:prSet presAssocID="{5DB020B6-E4E1-4D20-A356-4D81A0B5345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3B72350-6330-4445-B68B-E1F68C0BFD21}" type="pres">
      <dgm:prSet presAssocID="{257D5F4C-934E-4C78-8AF7-89497E344A77}" presName="vertOne" presStyleCnt="0"/>
      <dgm:spPr/>
    </dgm:pt>
    <dgm:pt modelId="{2B90282C-EA3D-4BE4-88D2-BD38B1DD1699}" type="pres">
      <dgm:prSet presAssocID="{257D5F4C-934E-4C78-8AF7-89497E344A77}" presName="txOne" presStyleLbl="node0" presStyleIdx="0" presStyleCnt="1">
        <dgm:presLayoutVars>
          <dgm:chPref val="3"/>
        </dgm:presLayoutVars>
      </dgm:prSet>
      <dgm:spPr/>
    </dgm:pt>
    <dgm:pt modelId="{479BAB0C-6254-4603-A389-B4E6D713F8E8}" type="pres">
      <dgm:prSet presAssocID="{257D5F4C-934E-4C78-8AF7-89497E344A77}" presName="parTransOne" presStyleCnt="0"/>
      <dgm:spPr/>
    </dgm:pt>
    <dgm:pt modelId="{DB0750DA-D6A0-4F75-8222-D5A3D6676B79}" type="pres">
      <dgm:prSet presAssocID="{257D5F4C-934E-4C78-8AF7-89497E344A77}" presName="horzOne" presStyleCnt="0"/>
      <dgm:spPr/>
    </dgm:pt>
    <dgm:pt modelId="{D0AFB315-85F9-410B-87F2-34F4E24F933D}" type="pres">
      <dgm:prSet presAssocID="{94C51D63-8512-47BA-96C1-E740F4824D38}" presName="vertTwo" presStyleCnt="0"/>
      <dgm:spPr/>
    </dgm:pt>
    <dgm:pt modelId="{81A5FA96-7C58-47D7-95A5-C6220B567865}" type="pres">
      <dgm:prSet presAssocID="{94C51D63-8512-47BA-96C1-E740F4824D38}" presName="txTwo" presStyleLbl="node2" presStyleIdx="0" presStyleCnt="5">
        <dgm:presLayoutVars>
          <dgm:chPref val="3"/>
        </dgm:presLayoutVars>
      </dgm:prSet>
      <dgm:spPr/>
    </dgm:pt>
    <dgm:pt modelId="{BF70EF12-1796-46AA-8F45-778ABA00A2B7}" type="pres">
      <dgm:prSet presAssocID="{94C51D63-8512-47BA-96C1-E740F4824D38}" presName="horzTwo" presStyleCnt="0"/>
      <dgm:spPr/>
    </dgm:pt>
    <dgm:pt modelId="{213F7114-86B9-4D17-8D5B-E0D13A590177}" type="pres">
      <dgm:prSet presAssocID="{B3034266-26A6-4234-B7FA-FDF450824FCB}" presName="sibSpaceTwo" presStyleCnt="0"/>
      <dgm:spPr/>
    </dgm:pt>
    <dgm:pt modelId="{C24C73CE-092C-45DA-9B46-26B0A17434C8}" type="pres">
      <dgm:prSet presAssocID="{B5F36481-D271-49B5-8067-45721F311223}" presName="vertTwo" presStyleCnt="0"/>
      <dgm:spPr/>
    </dgm:pt>
    <dgm:pt modelId="{C5B98EB3-5B56-4C5C-BC69-1E88580F7DBC}" type="pres">
      <dgm:prSet presAssocID="{B5F36481-D271-49B5-8067-45721F311223}" presName="txTwo" presStyleLbl="node2" presStyleIdx="1" presStyleCnt="5">
        <dgm:presLayoutVars>
          <dgm:chPref val="3"/>
        </dgm:presLayoutVars>
      </dgm:prSet>
      <dgm:spPr/>
    </dgm:pt>
    <dgm:pt modelId="{E4FA27A6-A0FE-4853-B28A-903705B97600}" type="pres">
      <dgm:prSet presAssocID="{B5F36481-D271-49B5-8067-45721F311223}" presName="horzTwo" presStyleCnt="0"/>
      <dgm:spPr/>
    </dgm:pt>
    <dgm:pt modelId="{45EB3894-C940-408D-97A0-1C469ECAAD35}" type="pres">
      <dgm:prSet presAssocID="{95AB2511-3F2F-41F5-80C6-DCAEFFED0CF1}" presName="sibSpaceTwo" presStyleCnt="0"/>
      <dgm:spPr/>
    </dgm:pt>
    <dgm:pt modelId="{7BD889D1-29B0-4D9A-BA48-8C272C8B5E4A}" type="pres">
      <dgm:prSet presAssocID="{FD7DB36E-7F7F-4EEE-ABD9-432EBC540E04}" presName="vertTwo" presStyleCnt="0"/>
      <dgm:spPr/>
    </dgm:pt>
    <dgm:pt modelId="{8C5E3AAD-5E20-49ED-93F2-99E07E451494}" type="pres">
      <dgm:prSet presAssocID="{FD7DB36E-7F7F-4EEE-ABD9-432EBC540E04}" presName="txTwo" presStyleLbl="node2" presStyleIdx="2" presStyleCnt="5">
        <dgm:presLayoutVars>
          <dgm:chPref val="3"/>
        </dgm:presLayoutVars>
      </dgm:prSet>
      <dgm:spPr/>
    </dgm:pt>
    <dgm:pt modelId="{045ED50D-757D-4CCB-9BBC-76D1B6301C46}" type="pres">
      <dgm:prSet presAssocID="{FD7DB36E-7F7F-4EEE-ABD9-432EBC540E04}" presName="horzTwo" presStyleCnt="0"/>
      <dgm:spPr/>
    </dgm:pt>
    <dgm:pt modelId="{4C27FE26-FFCE-41DC-A084-F164484860DD}" type="pres">
      <dgm:prSet presAssocID="{D4B84065-0EDF-4672-8911-145B19A5493D}" presName="sibSpaceTwo" presStyleCnt="0"/>
      <dgm:spPr/>
    </dgm:pt>
    <dgm:pt modelId="{2749C735-A1B0-4580-99AA-CE88402E737C}" type="pres">
      <dgm:prSet presAssocID="{64CE9513-AFD1-4139-9CC1-6F3A669B92F4}" presName="vertTwo" presStyleCnt="0"/>
      <dgm:spPr/>
    </dgm:pt>
    <dgm:pt modelId="{5F559C90-11A4-4B13-A74D-8867520184CB}" type="pres">
      <dgm:prSet presAssocID="{64CE9513-AFD1-4139-9CC1-6F3A669B92F4}" presName="txTwo" presStyleLbl="node2" presStyleIdx="3" presStyleCnt="5">
        <dgm:presLayoutVars>
          <dgm:chPref val="3"/>
        </dgm:presLayoutVars>
      </dgm:prSet>
      <dgm:spPr/>
    </dgm:pt>
    <dgm:pt modelId="{54E3FA72-2524-43AB-B4BB-2D63AB310ABA}" type="pres">
      <dgm:prSet presAssocID="{64CE9513-AFD1-4139-9CC1-6F3A669B92F4}" presName="horzTwo" presStyleCnt="0"/>
      <dgm:spPr/>
    </dgm:pt>
    <dgm:pt modelId="{7264D7FD-65F0-47F4-976C-374D0F720DA8}" type="pres">
      <dgm:prSet presAssocID="{ACCBEDF4-F687-4662-B916-A9A0F3FDBE99}" presName="sibSpaceTwo" presStyleCnt="0"/>
      <dgm:spPr/>
    </dgm:pt>
    <dgm:pt modelId="{E869AAEC-87FB-4AD2-96A4-D49624A2391C}" type="pres">
      <dgm:prSet presAssocID="{0D09CE68-95F1-4A50-8792-64EBB8E3AD23}" presName="vertTwo" presStyleCnt="0"/>
      <dgm:spPr/>
    </dgm:pt>
    <dgm:pt modelId="{6AC27491-6590-4208-B452-1D1FBFAF7413}" type="pres">
      <dgm:prSet presAssocID="{0D09CE68-95F1-4A50-8792-64EBB8E3AD23}" presName="txTwo" presStyleLbl="node2" presStyleIdx="4" presStyleCnt="5">
        <dgm:presLayoutVars>
          <dgm:chPref val="3"/>
        </dgm:presLayoutVars>
      </dgm:prSet>
      <dgm:spPr/>
    </dgm:pt>
    <dgm:pt modelId="{03F6A8D4-8EBB-4D72-8671-D70990F41622}" type="pres">
      <dgm:prSet presAssocID="{0D09CE68-95F1-4A50-8792-64EBB8E3AD23}" presName="horzTwo" presStyleCnt="0"/>
      <dgm:spPr/>
    </dgm:pt>
  </dgm:ptLst>
  <dgm:cxnLst>
    <dgm:cxn modelId="{4DC43C06-B997-45E4-8A6F-D75BAFCB58ED}" srcId="{5DB020B6-E4E1-4D20-A356-4D81A0B5345D}" destId="{257D5F4C-934E-4C78-8AF7-89497E344A77}" srcOrd="0" destOrd="0" parTransId="{336891B5-CF9D-4A71-89C5-2FCCD041ED82}" sibTransId="{0EB9AB27-4133-4E12-A1B8-F7E030257CC0}"/>
    <dgm:cxn modelId="{52B60712-BD10-492D-AF04-18FEA6BA72D7}" type="presOf" srcId="{B5F36481-D271-49B5-8067-45721F311223}" destId="{C5B98EB3-5B56-4C5C-BC69-1E88580F7DBC}" srcOrd="0" destOrd="0" presId="urn:microsoft.com/office/officeart/2005/8/layout/hierarchy4"/>
    <dgm:cxn modelId="{F2A70B13-422C-4888-863B-BAE6CE396D17}" type="presOf" srcId="{5DB020B6-E4E1-4D20-A356-4D81A0B5345D}" destId="{7B416CA2-26F8-4CCA-9932-3B8438B5189A}" srcOrd="0" destOrd="0" presId="urn:microsoft.com/office/officeart/2005/8/layout/hierarchy4"/>
    <dgm:cxn modelId="{04467E16-20C5-4A60-9108-31773F46D65D}" type="presOf" srcId="{257D5F4C-934E-4C78-8AF7-89497E344A77}" destId="{2B90282C-EA3D-4BE4-88D2-BD38B1DD1699}" srcOrd="0" destOrd="0" presId="urn:microsoft.com/office/officeart/2005/8/layout/hierarchy4"/>
    <dgm:cxn modelId="{E29A6425-8968-4FE4-ACBC-A31A0F6D75E5}" srcId="{257D5F4C-934E-4C78-8AF7-89497E344A77}" destId="{64CE9513-AFD1-4139-9CC1-6F3A669B92F4}" srcOrd="3" destOrd="0" parTransId="{117C8E95-CF70-485C-ACA9-59EA2346DD3C}" sibTransId="{ACCBEDF4-F687-4662-B916-A9A0F3FDBE99}"/>
    <dgm:cxn modelId="{81188538-9F88-47BA-9BC9-AECC1E220305}" srcId="{257D5F4C-934E-4C78-8AF7-89497E344A77}" destId="{0D09CE68-95F1-4A50-8792-64EBB8E3AD23}" srcOrd="4" destOrd="0" parTransId="{CEC2C994-06EB-4311-9E57-D3279A47A8F9}" sibTransId="{1EAB9FB4-DB43-4670-9F90-C6A8B9FB15FB}"/>
    <dgm:cxn modelId="{F1456C4F-58F2-4C01-B9F0-C38FC47BAB14}" srcId="{257D5F4C-934E-4C78-8AF7-89497E344A77}" destId="{FD7DB36E-7F7F-4EEE-ABD9-432EBC540E04}" srcOrd="2" destOrd="0" parTransId="{1E0EBEAE-AE43-4D2C-8D09-243E0FA8CBBA}" sibTransId="{D4B84065-0EDF-4672-8911-145B19A5493D}"/>
    <dgm:cxn modelId="{93FCFA5A-8284-45FA-B26B-AF3E4432B041}" type="presOf" srcId="{64CE9513-AFD1-4139-9CC1-6F3A669B92F4}" destId="{5F559C90-11A4-4B13-A74D-8867520184CB}" srcOrd="0" destOrd="0" presId="urn:microsoft.com/office/officeart/2005/8/layout/hierarchy4"/>
    <dgm:cxn modelId="{4201BF7D-D500-45DE-9F0E-23504D79F51D}" srcId="{257D5F4C-934E-4C78-8AF7-89497E344A77}" destId="{B5F36481-D271-49B5-8067-45721F311223}" srcOrd="1" destOrd="0" parTransId="{33537714-77AC-40FA-AE3B-70739B4D1E7E}" sibTransId="{95AB2511-3F2F-41F5-80C6-DCAEFFED0CF1}"/>
    <dgm:cxn modelId="{147B19B2-B808-4FD5-A459-0380A78BBB7F}" srcId="{257D5F4C-934E-4C78-8AF7-89497E344A77}" destId="{94C51D63-8512-47BA-96C1-E740F4824D38}" srcOrd="0" destOrd="0" parTransId="{D956114B-E6F6-4268-9159-B01AF64C60A6}" sibTransId="{B3034266-26A6-4234-B7FA-FDF450824FCB}"/>
    <dgm:cxn modelId="{FAD1BCCE-3EC2-435C-A8B7-62EE3C9853FA}" type="presOf" srcId="{FD7DB36E-7F7F-4EEE-ABD9-432EBC540E04}" destId="{8C5E3AAD-5E20-49ED-93F2-99E07E451494}" srcOrd="0" destOrd="0" presId="urn:microsoft.com/office/officeart/2005/8/layout/hierarchy4"/>
    <dgm:cxn modelId="{12D015EA-177E-443C-85F6-47335A14AB22}" type="presOf" srcId="{0D09CE68-95F1-4A50-8792-64EBB8E3AD23}" destId="{6AC27491-6590-4208-B452-1D1FBFAF7413}" srcOrd="0" destOrd="0" presId="urn:microsoft.com/office/officeart/2005/8/layout/hierarchy4"/>
    <dgm:cxn modelId="{4ECEBCEA-532D-47C1-87C2-3A3EE1CAD23B}" type="presOf" srcId="{94C51D63-8512-47BA-96C1-E740F4824D38}" destId="{81A5FA96-7C58-47D7-95A5-C6220B567865}" srcOrd="0" destOrd="0" presId="urn:microsoft.com/office/officeart/2005/8/layout/hierarchy4"/>
    <dgm:cxn modelId="{EC4FB659-39D3-4F30-8952-9657D53084D5}" type="presParOf" srcId="{7B416CA2-26F8-4CCA-9932-3B8438B5189A}" destId="{93B72350-6330-4445-B68B-E1F68C0BFD21}" srcOrd="0" destOrd="0" presId="urn:microsoft.com/office/officeart/2005/8/layout/hierarchy4"/>
    <dgm:cxn modelId="{A82E2FAD-0B49-4505-89CD-8470C6EC7414}" type="presParOf" srcId="{93B72350-6330-4445-B68B-E1F68C0BFD21}" destId="{2B90282C-EA3D-4BE4-88D2-BD38B1DD1699}" srcOrd="0" destOrd="0" presId="urn:microsoft.com/office/officeart/2005/8/layout/hierarchy4"/>
    <dgm:cxn modelId="{33B919F3-9DB5-41BB-924F-8AFEAC4F5EA2}" type="presParOf" srcId="{93B72350-6330-4445-B68B-E1F68C0BFD21}" destId="{479BAB0C-6254-4603-A389-B4E6D713F8E8}" srcOrd="1" destOrd="0" presId="urn:microsoft.com/office/officeart/2005/8/layout/hierarchy4"/>
    <dgm:cxn modelId="{03D116E7-DB00-4F25-B152-1D16340C5DBF}" type="presParOf" srcId="{93B72350-6330-4445-B68B-E1F68C0BFD21}" destId="{DB0750DA-D6A0-4F75-8222-D5A3D6676B79}" srcOrd="2" destOrd="0" presId="urn:microsoft.com/office/officeart/2005/8/layout/hierarchy4"/>
    <dgm:cxn modelId="{C72B30B1-8BFA-4646-A0CC-97E258186DCC}" type="presParOf" srcId="{DB0750DA-D6A0-4F75-8222-D5A3D6676B79}" destId="{D0AFB315-85F9-410B-87F2-34F4E24F933D}" srcOrd="0" destOrd="0" presId="urn:microsoft.com/office/officeart/2005/8/layout/hierarchy4"/>
    <dgm:cxn modelId="{D851B8B5-67B3-49D2-9713-704175CD132B}" type="presParOf" srcId="{D0AFB315-85F9-410B-87F2-34F4E24F933D}" destId="{81A5FA96-7C58-47D7-95A5-C6220B567865}" srcOrd="0" destOrd="0" presId="urn:microsoft.com/office/officeart/2005/8/layout/hierarchy4"/>
    <dgm:cxn modelId="{0A10BEC0-EC18-46C1-A604-9A154718E38E}" type="presParOf" srcId="{D0AFB315-85F9-410B-87F2-34F4E24F933D}" destId="{BF70EF12-1796-46AA-8F45-778ABA00A2B7}" srcOrd="1" destOrd="0" presId="urn:microsoft.com/office/officeart/2005/8/layout/hierarchy4"/>
    <dgm:cxn modelId="{D09FA5E6-FBF5-4813-89CC-C9DC1CD2E2CC}" type="presParOf" srcId="{DB0750DA-D6A0-4F75-8222-D5A3D6676B79}" destId="{213F7114-86B9-4D17-8D5B-E0D13A590177}" srcOrd="1" destOrd="0" presId="urn:microsoft.com/office/officeart/2005/8/layout/hierarchy4"/>
    <dgm:cxn modelId="{A9C6AA0E-25D6-4768-BFDC-046002DAE46E}" type="presParOf" srcId="{DB0750DA-D6A0-4F75-8222-D5A3D6676B79}" destId="{C24C73CE-092C-45DA-9B46-26B0A17434C8}" srcOrd="2" destOrd="0" presId="urn:microsoft.com/office/officeart/2005/8/layout/hierarchy4"/>
    <dgm:cxn modelId="{0E0FEB8B-36BB-47B2-8A7E-A2C03EFCF2D8}" type="presParOf" srcId="{C24C73CE-092C-45DA-9B46-26B0A17434C8}" destId="{C5B98EB3-5B56-4C5C-BC69-1E88580F7DBC}" srcOrd="0" destOrd="0" presId="urn:microsoft.com/office/officeart/2005/8/layout/hierarchy4"/>
    <dgm:cxn modelId="{449CE5E4-2BB7-4332-BB13-8CCCFC9DBDBA}" type="presParOf" srcId="{C24C73CE-092C-45DA-9B46-26B0A17434C8}" destId="{E4FA27A6-A0FE-4853-B28A-903705B97600}" srcOrd="1" destOrd="0" presId="urn:microsoft.com/office/officeart/2005/8/layout/hierarchy4"/>
    <dgm:cxn modelId="{D6A01508-6E28-4398-BCE8-9051B3760AE3}" type="presParOf" srcId="{DB0750DA-D6A0-4F75-8222-D5A3D6676B79}" destId="{45EB3894-C940-408D-97A0-1C469ECAAD35}" srcOrd="3" destOrd="0" presId="urn:microsoft.com/office/officeart/2005/8/layout/hierarchy4"/>
    <dgm:cxn modelId="{8F312939-DBB7-433C-8203-212A6FD24E19}" type="presParOf" srcId="{DB0750DA-D6A0-4F75-8222-D5A3D6676B79}" destId="{7BD889D1-29B0-4D9A-BA48-8C272C8B5E4A}" srcOrd="4" destOrd="0" presId="urn:microsoft.com/office/officeart/2005/8/layout/hierarchy4"/>
    <dgm:cxn modelId="{7BE3407D-C8DE-4371-887F-6ABF786CBB65}" type="presParOf" srcId="{7BD889D1-29B0-4D9A-BA48-8C272C8B5E4A}" destId="{8C5E3AAD-5E20-49ED-93F2-99E07E451494}" srcOrd="0" destOrd="0" presId="urn:microsoft.com/office/officeart/2005/8/layout/hierarchy4"/>
    <dgm:cxn modelId="{A0EF642B-281E-415E-9BF7-41248013D49E}" type="presParOf" srcId="{7BD889D1-29B0-4D9A-BA48-8C272C8B5E4A}" destId="{045ED50D-757D-4CCB-9BBC-76D1B6301C46}" srcOrd="1" destOrd="0" presId="urn:microsoft.com/office/officeart/2005/8/layout/hierarchy4"/>
    <dgm:cxn modelId="{63BD86F1-FF83-4A1F-B95A-1057CF09EF30}" type="presParOf" srcId="{DB0750DA-D6A0-4F75-8222-D5A3D6676B79}" destId="{4C27FE26-FFCE-41DC-A084-F164484860DD}" srcOrd="5" destOrd="0" presId="urn:microsoft.com/office/officeart/2005/8/layout/hierarchy4"/>
    <dgm:cxn modelId="{3FCFBB93-3B17-4A6E-A49B-1F4DB63FD1B7}" type="presParOf" srcId="{DB0750DA-D6A0-4F75-8222-D5A3D6676B79}" destId="{2749C735-A1B0-4580-99AA-CE88402E737C}" srcOrd="6" destOrd="0" presId="urn:microsoft.com/office/officeart/2005/8/layout/hierarchy4"/>
    <dgm:cxn modelId="{6E6D0823-87C1-4D90-8E68-12A637BD9164}" type="presParOf" srcId="{2749C735-A1B0-4580-99AA-CE88402E737C}" destId="{5F559C90-11A4-4B13-A74D-8867520184CB}" srcOrd="0" destOrd="0" presId="urn:microsoft.com/office/officeart/2005/8/layout/hierarchy4"/>
    <dgm:cxn modelId="{6C378F73-2372-4786-B425-082FACEA8FAB}" type="presParOf" srcId="{2749C735-A1B0-4580-99AA-CE88402E737C}" destId="{54E3FA72-2524-43AB-B4BB-2D63AB310ABA}" srcOrd="1" destOrd="0" presId="urn:microsoft.com/office/officeart/2005/8/layout/hierarchy4"/>
    <dgm:cxn modelId="{C588CE17-3E62-4676-90DB-CF7F807958F5}" type="presParOf" srcId="{DB0750DA-D6A0-4F75-8222-D5A3D6676B79}" destId="{7264D7FD-65F0-47F4-976C-374D0F720DA8}" srcOrd="7" destOrd="0" presId="urn:microsoft.com/office/officeart/2005/8/layout/hierarchy4"/>
    <dgm:cxn modelId="{4A0E18DA-B2EB-48B0-97F3-7AD51D0673F1}" type="presParOf" srcId="{DB0750DA-D6A0-4F75-8222-D5A3D6676B79}" destId="{E869AAEC-87FB-4AD2-96A4-D49624A2391C}" srcOrd="8" destOrd="0" presId="urn:microsoft.com/office/officeart/2005/8/layout/hierarchy4"/>
    <dgm:cxn modelId="{F3270E09-00EB-482E-AAB6-54110C2C2983}" type="presParOf" srcId="{E869AAEC-87FB-4AD2-96A4-D49624A2391C}" destId="{6AC27491-6590-4208-B452-1D1FBFAF7413}" srcOrd="0" destOrd="0" presId="urn:microsoft.com/office/officeart/2005/8/layout/hierarchy4"/>
    <dgm:cxn modelId="{3E797AB0-B6BD-4CD8-A5B0-6EF686EDFDDE}" type="presParOf" srcId="{E869AAEC-87FB-4AD2-96A4-D49624A2391C}" destId="{03F6A8D4-8EBB-4D72-8671-D70990F4162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52B2B7-EA48-4A6F-980E-7DECD4BCDEE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892C9D9-181C-4820-8E49-120724B25CC8}">
      <dgm:prSet phldrT="[Text]" phldr="0" custT="1"/>
      <dgm:spPr>
        <a:solidFill>
          <a:schemeClr val="accent1"/>
        </a:solidFill>
      </dgm:spPr>
      <dgm:t>
        <a:bodyPr/>
        <a:lstStyle/>
        <a:p>
          <a:r>
            <a:rPr lang="en-GB" sz="1600" b="1" dirty="0"/>
            <a:t>High-risk publications</a:t>
          </a:r>
        </a:p>
      </dgm:t>
    </dgm:pt>
    <dgm:pt modelId="{736E1515-1A76-4FE3-B2DB-352FB99F72D1}" type="parTrans" cxnId="{8596A03F-9522-4D8D-A9F9-CE30E6D15614}">
      <dgm:prSet/>
      <dgm:spPr/>
      <dgm:t>
        <a:bodyPr/>
        <a:lstStyle/>
        <a:p>
          <a:endParaRPr lang="en-GB" sz="1600" b="1"/>
        </a:p>
      </dgm:t>
    </dgm:pt>
    <dgm:pt modelId="{E9796979-F07E-415B-B6AA-C586862B5309}" type="sibTrans" cxnId="{8596A03F-9522-4D8D-A9F9-CE30E6D15614}">
      <dgm:prSet/>
      <dgm:spPr/>
      <dgm:t>
        <a:bodyPr/>
        <a:lstStyle/>
        <a:p>
          <a:endParaRPr lang="en-GB" sz="1600" b="1"/>
        </a:p>
      </dgm:t>
    </dgm:pt>
    <dgm:pt modelId="{B9F30974-6FE3-4D2A-B10D-3F7511A1A3AC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GB" sz="1600" b="1" dirty="0"/>
            <a:t>Missing alt text</a:t>
          </a:r>
        </a:p>
      </dgm:t>
    </dgm:pt>
    <dgm:pt modelId="{7B9DBAC7-FF56-40C0-BBB1-C9217C58E3F6}" type="parTrans" cxnId="{ADE1E9CA-B83E-49A4-A731-FAEBB87DF011}">
      <dgm:prSet/>
      <dgm:spPr/>
      <dgm:t>
        <a:bodyPr/>
        <a:lstStyle/>
        <a:p>
          <a:endParaRPr lang="en-GB" sz="1600" b="1"/>
        </a:p>
      </dgm:t>
    </dgm:pt>
    <dgm:pt modelId="{2719AB4E-A391-494D-A2BA-F64B7EBC7629}" type="sibTrans" cxnId="{ADE1E9CA-B83E-49A4-A731-FAEBB87DF011}">
      <dgm:prSet/>
      <dgm:spPr/>
      <dgm:t>
        <a:bodyPr/>
        <a:lstStyle/>
        <a:p>
          <a:endParaRPr lang="en-GB" sz="1600" b="1"/>
        </a:p>
      </dgm:t>
    </dgm:pt>
    <dgm:pt modelId="{ED86806F-167D-4B4A-8152-C554719725B4}">
      <dgm:prSet phldrT="[Text]" phldr="0" custT="1"/>
      <dgm:spPr>
        <a:solidFill>
          <a:schemeClr val="accent2"/>
        </a:solidFill>
      </dgm:spPr>
      <dgm:t>
        <a:bodyPr/>
        <a:lstStyle/>
        <a:p>
          <a:r>
            <a:rPr lang="en-GB" sz="1600" b="1" dirty="0"/>
            <a:t>Missing accessibility metadata</a:t>
          </a:r>
        </a:p>
      </dgm:t>
    </dgm:pt>
    <dgm:pt modelId="{D3FEA694-E8AA-4995-8A6A-943349960B5E}" type="parTrans" cxnId="{42815B98-C350-4B47-B3BA-6E5983E6D120}">
      <dgm:prSet/>
      <dgm:spPr/>
      <dgm:t>
        <a:bodyPr/>
        <a:lstStyle/>
        <a:p>
          <a:endParaRPr lang="en-GB" sz="1600" b="1"/>
        </a:p>
      </dgm:t>
    </dgm:pt>
    <dgm:pt modelId="{68691FD5-B231-4F96-AADC-3182207C228C}" type="sibTrans" cxnId="{42815B98-C350-4B47-B3BA-6E5983E6D120}">
      <dgm:prSet/>
      <dgm:spPr/>
      <dgm:t>
        <a:bodyPr/>
        <a:lstStyle/>
        <a:p>
          <a:endParaRPr lang="en-GB" sz="1600" b="1"/>
        </a:p>
      </dgm:t>
    </dgm:pt>
    <dgm:pt modelId="{A46842FD-CC98-479D-B670-0DE86D4BB356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GB" sz="1600" b="1" dirty="0"/>
            <a:t>Common EPUB issues</a:t>
          </a:r>
        </a:p>
      </dgm:t>
    </dgm:pt>
    <dgm:pt modelId="{B8D194A3-44CD-4717-9D80-32AB654752EC}" type="parTrans" cxnId="{BE079FE2-1E7C-4968-B86E-11EF372200EF}">
      <dgm:prSet/>
      <dgm:spPr/>
      <dgm:t>
        <a:bodyPr/>
        <a:lstStyle/>
        <a:p>
          <a:endParaRPr lang="en-GB" sz="1600" b="1"/>
        </a:p>
      </dgm:t>
    </dgm:pt>
    <dgm:pt modelId="{08F0C63D-D536-4FAE-BD62-45AA353408E3}" type="sibTrans" cxnId="{BE079FE2-1E7C-4968-B86E-11EF372200EF}">
      <dgm:prSet/>
      <dgm:spPr/>
      <dgm:t>
        <a:bodyPr/>
        <a:lstStyle/>
        <a:p>
          <a:endParaRPr lang="en-GB" sz="1600" b="1"/>
        </a:p>
      </dgm:t>
    </dgm:pt>
    <dgm:pt modelId="{C5DA775F-6094-4CC8-9B1D-9BBDC10DBFE0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PDF tagging problems</a:t>
          </a:r>
        </a:p>
      </dgm:t>
    </dgm:pt>
    <dgm:pt modelId="{FC4AAF8A-808E-4803-A676-BFC8317DFEE0}" type="parTrans" cxnId="{7D91FE55-FFBB-4C46-AA76-9F4FBB3828F8}">
      <dgm:prSet/>
      <dgm:spPr/>
      <dgm:t>
        <a:bodyPr/>
        <a:lstStyle/>
        <a:p>
          <a:endParaRPr lang="en-GB" sz="1600" b="1"/>
        </a:p>
      </dgm:t>
    </dgm:pt>
    <dgm:pt modelId="{058A26EE-432E-4F0B-931A-4B4E4101CF32}" type="sibTrans" cxnId="{7D91FE55-FFBB-4C46-AA76-9F4FBB3828F8}">
      <dgm:prSet/>
      <dgm:spPr/>
      <dgm:t>
        <a:bodyPr/>
        <a:lstStyle/>
        <a:p>
          <a:endParaRPr lang="en-GB" sz="1600" b="1"/>
        </a:p>
      </dgm:t>
    </dgm:pt>
    <dgm:pt modelId="{1AE83E51-4939-4C14-8384-4FBB469BFA12}" type="pres">
      <dgm:prSet presAssocID="{C252B2B7-EA48-4A6F-980E-7DECD4BCDEEB}" presName="Name0" presStyleCnt="0">
        <dgm:presLayoutVars>
          <dgm:chMax val="7"/>
          <dgm:chPref val="7"/>
          <dgm:dir/>
        </dgm:presLayoutVars>
      </dgm:prSet>
      <dgm:spPr/>
    </dgm:pt>
    <dgm:pt modelId="{4C22E324-6868-469F-9CC0-76D445C16BA2}" type="pres">
      <dgm:prSet presAssocID="{C252B2B7-EA48-4A6F-980E-7DECD4BCDEEB}" presName="Name1" presStyleCnt="0"/>
      <dgm:spPr/>
    </dgm:pt>
    <dgm:pt modelId="{183ED04A-79D1-4061-B71F-F3CF8D2C11E9}" type="pres">
      <dgm:prSet presAssocID="{C252B2B7-EA48-4A6F-980E-7DECD4BCDEEB}" presName="cycle" presStyleCnt="0"/>
      <dgm:spPr/>
    </dgm:pt>
    <dgm:pt modelId="{01E00059-C156-4A1B-8934-0A68C9CAA218}" type="pres">
      <dgm:prSet presAssocID="{C252B2B7-EA48-4A6F-980E-7DECD4BCDEEB}" presName="srcNode" presStyleLbl="node1" presStyleIdx="0" presStyleCnt="5"/>
      <dgm:spPr/>
    </dgm:pt>
    <dgm:pt modelId="{DDDB55D4-700E-452C-A777-8652540905A9}" type="pres">
      <dgm:prSet presAssocID="{C252B2B7-EA48-4A6F-980E-7DECD4BCDEEB}" presName="conn" presStyleLbl="parChTrans1D2" presStyleIdx="0" presStyleCnt="1"/>
      <dgm:spPr/>
    </dgm:pt>
    <dgm:pt modelId="{2BC0727A-8283-4807-9FC2-7D336CD4A754}" type="pres">
      <dgm:prSet presAssocID="{C252B2B7-EA48-4A6F-980E-7DECD4BCDEEB}" presName="extraNode" presStyleLbl="node1" presStyleIdx="0" presStyleCnt="5"/>
      <dgm:spPr/>
    </dgm:pt>
    <dgm:pt modelId="{FC2303D1-7FDF-4445-A029-226552C37C7D}" type="pres">
      <dgm:prSet presAssocID="{C252B2B7-EA48-4A6F-980E-7DECD4BCDEEB}" presName="dstNode" presStyleLbl="node1" presStyleIdx="0" presStyleCnt="5"/>
      <dgm:spPr/>
    </dgm:pt>
    <dgm:pt modelId="{6EA7E1A7-4334-4546-A35C-D688A14B31AB}" type="pres">
      <dgm:prSet presAssocID="{8892C9D9-181C-4820-8E49-120724B25CC8}" presName="text_1" presStyleLbl="node1" presStyleIdx="0" presStyleCnt="5">
        <dgm:presLayoutVars>
          <dgm:bulletEnabled val="1"/>
        </dgm:presLayoutVars>
      </dgm:prSet>
      <dgm:spPr/>
    </dgm:pt>
    <dgm:pt modelId="{87D78DDA-63F2-40B1-BF68-8714456B8F5A}" type="pres">
      <dgm:prSet presAssocID="{8892C9D9-181C-4820-8E49-120724B25CC8}" presName="accent_1" presStyleCnt="0"/>
      <dgm:spPr/>
    </dgm:pt>
    <dgm:pt modelId="{F6E57E70-2D7C-4E29-9C39-E4461E2BC38F}" type="pres">
      <dgm:prSet presAssocID="{8892C9D9-181C-4820-8E49-120724B25CC8}" presName="accentRepeatNode" presStyleLbl="solidFgAcc1" presStyleIdx="0" presStyleCnt="5"/>
      <dgm:spPr/>
    </dgm:pt>
    <dgm:pt modelId="{5B732276-78FB-4444-BEE6-E55F4E0D0218}" type="pres">
      <dgm:prSet presAssocID="{B9F30974-6FE3-4D2A-B10D-3F7511A1A3AC}" presName="text_2" presStyleLbl="node1" presStyleIdx="1" presStyleCnt="5">
        <dgm:presLayoutVars>
          <dgm:bulletEnabled val="1"/>
        </dgm:presLayoutVars>
      </dgm:prSet>
      <dgm:spPr/>
    </dgm:pt>
    <dgm:pt modelId="{7CC72EA8-0FFD-4A45-BCAB-9A3E2062DC00}" type="pres">
      <dgm:prSet presAssocID="{B9F30974-6FE3-4D2A-B10D-3F7511A1A3AC}" presName="accent_2" presStyleCnt="0"/>
      <dgm:spPr/>
    </dgm:pt>
    <dgm:pt modelId="{4E6597FF-39F0-4689-9C46-BFADC75EC58D}" type="pres">
      <dgm:prSet presAssocID="{B9F30974-6FE3-4D2A-B10D-3F7511A1A3AC}" presName="accentRepeatNode" presStyleLbl="solidFgAcc1" presStyleIdx="1" presStyleCnt="5"/>
      <dgm:spPr/>
    </dgm:pt>
    <dgm:pt modelId="{DFAEB614-ABAC-49DD-8932-B74C269F2D78}" type="pres">
      <dgm:prSet presAssocID="{ED86806F-167D-4B4A-8152-C554719725B4}" presName="text_3" presStyleLbl="node1" presStyleIdx="2" presStyleCnt="5">
        <dgm:presLayoutVars>
          <dgm:bulletEnabled val="1"/>
        </dgm:presLayoutVars>
      </dgm:prSet>
      <dgm:spPr/>
    </dgm:pt>
    <dgm:pt modelId="{D5EDAFF8-774C-4887-8AB8-71EC3E358992}" type="pres">
      <dgm:prSet presAssocID="{ED86806F-167D-4B4A-8152-C554719725B4}" presName="accent_3" presStyleCnt="0"/>
      <dgm:spPr/>
    </dgm:pt>
    <dgm:pt modelId="{14D513E4-1511-4905-9594-F48B85E1AC25}" type="pres">
      <dgm:prSet presAssocID="{ED86806F-167D-4B4A-8152-C554719725B4}" presName="accentRepeatNode" presStyleLbl="solidFgAcc1" presStyleIdx="2" presStyleCnt="5"/>
      <dgm:spPr/>
    </dgm:pt>
    <dgm:pt modelId="{4030A7A2-EE19-4099-9AB2-23DCFB2CB47A}" type="pres">
      <dgm:prSet presAssocID="{A46842FD-CC98-479D-B670-0DE86D4BB356}" presName="text_4" presStyleLbl="node1" presStyleIdx="3" presStyleCnt="5">
        <dgm:presLayoutVars>
          <dgm:bulletEnabled val="1"/>
        </dgm:presLayoutVars>
      </dgm:prSet>
      <dgm:spPr/>
    </dgm:pt>
    <dgm:pt modelId="{5BD82E7E-17CF-48F3-9915-AB2308A4BF13}" type="pres">
      <dgm:prSet presAssocID="{A46842FD-CC98-479D-B670-0DE86D4BB356}" presName="accent_4" presStyleCnt="0"/>
      <dgm:spPr/>
    </dgm:pt>
    <dgm:pt modelId="{5A67F8A1-7EDE-4F1B-8538-2D4536E02D42}" type="pres">
      <dgm:prSet presAssocID="{A46842FD-CC98-479D-B670-0DE86D4BB356}" presName="accentRepeatNode" presStyleLbl="solidFgAcc1" presStyleIdx="3" presStyleCnt="5"/>
      <dgm:spPr/>
    </dgm:pt>
    <dgm:pt modelId="{063A7E29-9014-4251-B4F8-BBE37CD29DDF}" type="pres">
      <dgm:prSet presAssocID="{C5DA775F-6094-4CC8-9B1D-9BBDC10DBFE0}" presName="text_5" presStyleLbl="node1" presStyleIdx="4" presStyleCnt="5">
        <dgm:presLayoutVars>
          <dgm:bulletEnabled val="1"/>
        </dgm:presLayoutVars>
      </dgm:prSet>
      <dgm:spPr/>
    </dgm:pt>
    <dgm:pt modelId="{90B3A1D9-13F1-4E6B-9D62-3619687B5F4C}" type="pres">
      <dgm:prSet presAssocID="{C5DA775F-6094-4CC8-9B1D-9BBDC10DBFE0}" presName="accent_5" presStyleCnt="0"/>
      <dgm:spPr/>
    </dgm:pt>
    <dgm:pt modelId="{34E8D0A5-8D6F-425E-A969-4A7270B1C295}" type="pres">
      <dgm:prSet presAssocID="{C5DA775F-6094-4CC8-9B1D-9BBDC10DBFE0}" presName="accentRepeatNode" presStyleLbl="solidFgAcc1" presStyleIdx="4" presStyleCnt="5"/>
      <dgm:spPr/>
    </dgm:pt>
  </dgm:ptLst>
  <dgm:cxnLst>
    <dgm:cxn modelId="{55F56B29-87E4-44F8-8C52-956DF96C7F54}" type="presOf" srcId="{ED86806F-167D-4B4A-8152-C554719725B4}" destId="{DFAEB614-ABAC-49DD-8932-B74C269F2D78}" srcOrd="0" destOrd="0" presId="urn:microsoft.com/office/officeart/2008/layout/VerticalCurvedList"/>
    <dgm:cxn modelId="{C9157536-58A1-454E-AC53-DE0EEA1247AD}" type="presOf" srcId="{B9F30974-6FE3-4D2A-B10D-3F7511A1A3AC}" destId="{5B732276-78FB-4444-BEE6-E55F4E0D0218}" srcOrd="0" destOrd="0" presId="urn:microsoft.com/office/officeart/2008/layout/VerticalCurvedList"/>
    <dgm:cxn modelId="{8596A03F-9522-4D8D-A9F9-CE30E6D15614}" srcId="{C252B2B7-EA48-4A6F-980E-7DECD4BCDEEB}" destId="{8892C9D9-181C-4820-8E49-120724B25CC8}" srcOrd="0" destOrd="0" parTransId="{736E1515-1A76-4FE3-B2DB-352FB99F72D1}" sibTransId="{E9796979-F07E-415B-B6AA-C586862B5309}"/>
    <dgm:cxn modelId="{7D91FE55-FFBB-4C46-AA76-9F4FBB3828F8}" srcId="{C252B2B7-EA48-4A6F-980E-7DECD4BCDEEB}" destId="{C5DA775F-6094-4CC8-9B1D-9BBDC10DBFE0}" srcOrd="4" destOrd="0" parTransId="{FC4AAF8A-808E-4803-A676-BFC8317DFEE0}" sibTransId="{058A26EE-432E-4F0B-931A-4B4E4101CF32}"/>
    <dgm:cxn modelId="{42815B98-C350-4B47-B3BA-6E5983E6D120}" srcId="{C252B2B7-EA48-4A6F-980E-7DECD4BCDEEB}" destId="{ED86806F-167D-4B4A-8152-C554719725B4}" srcOrd="2" destOrd="0" parTransId="{D3FEA694-E8AA-4995-8A6A-943349960B5E}" sibTransId="{68691FD5-B231-4F96-AADC-3182207C228C}"/>
    <dgm:cxn modelId="{BD9F769C-5930-4194-A7A3-B3702508472A}" type="presOf" srcId="{C5DA775F-6094-4CC8-9B1D-9BBDC10DBFE0}" destId="{063A7E29-9014-4251-B4F8-BBE37CD29DDF}" srcOrd="0" destOrd="0" presId="urn:microsoft.com/office/officeart/2008/layout/VerticalCurvedList"/>
    <dgm:cxn modelId="{EDA1F6AC-1E09-40F0-973F-4A654CC04674}" type="presOf" srcId="{E9796979-F07E-415B-B6AA-C586862B5309}" destId="{DDDB55D4-700E-452C-A777-8652540905A9}" srcOrd="0" destOrd="0" presId="urn:microsoft.com/office/officeart/2008/layout/VerticalCurvedList"/>
    <dgm:cxn modelId="{BF7657B1-4365-4793-ACC3-5553D48B5054}" type="presOf" srcId="{A46842FD-CC98-479D-B670-0DE86D4BB356}" destId="{4030A7A2-EE19-4099-9AB2-23DCFB2CB47A}" srcOrd="0" destOrd="0" presId="urn:microsoft.com/office/officeart/2008/layout/VerticalCurvedList"/>
    <dgm:cxn modelId="{724761C2-4866-4C42-A748-ADF1BA8ABCFC}" type="presOf" srcId="{C252B2B7-EA48-4A6F-980E-7DECD4BCDEEB}" destId="{1AE83E51-4939-4C14-8384-4FBB469BFA12}" srcOrd="0" destOrd="0" presId="urn:microsoft.com/office/officeart/2008/layout/VerticalCurvedList"/>
    <dgm:cxn modelId="{ADE1E9CA-B83E-49A4-A731-FAEBB87DF011}" srcId="{C252B2B7-EA48-4A6F-980E-7DECD4BCDEEB}" destId="{B9F30974-6FE3-4D2A-B10D-3F7511A1A3AC}" srcOrd="1" destOrd="0" parTransId="{7B9DBAC7-FF56-40C0-BBB1-C9217C58E3F6}" sibTransId="{2719AB4E-A391-494D-A2BA-F64B7EBC7629}"/>
    <dgm:cxn modelId="{752421D8-CD07-4DB0-8C7B-B9FD1812606D}" type="presOf" srcId="{8892C9D9-181C-4820-8E49-120724B25CC8}" destId="{6EA7E1A7-4334-4546-A35C-D688A14B31AB}" srcOrd="0" destOrd="0" presId="urn:microsoft.com/office/officeart/2008/layout/VerticalCurvedList"/>
    <dgm:cxn modelId="{BE079FE2-1E7C-4968-B86E-11EF372200EF}" srcId="{C252B2B7-EA48-4A6F-980E-7DECD4BCDEEB}" destId="{A46842FD-CC98-479D-B670-0DE86D4BB356}" srcOrd="3" destOrd="0" parTransId="{B8D194A3-44CD-4717-9D80-32AB654752EC}" sibTransId="{08F0C63D-D536-4FAE-BD62-45AA353408E3}"/>
    <dgm:cxn modelId="{14142D4A-8EE9-4A56-B3D2-49EEF5A5BD75}" type="presParOf" srcId="{1AE83E51-4939-4C14-8384-4FBB469BFA12}" destId="{4C22E324-6868-469F-9CC0-76D445C16BA2}" srcOrd="0" destOrd="0" presId="urn:microsoft.com/office/officeart/2008/layout/VerticalCurvedList"/>
    <dgm:cxn modelId="{8881282D-AD31-492A-AEC2-CC6E3621A2BD}" type="presParOf" srcId="{4C22E324-6868-469F-9CC0-76D445C16BA2}" destId="{183ED04A-79D1-4061-B71F-F3CF8D2C11E9}" srcOrd="0" destOrd="0" presId="urn:microsoft.com/office/officeart/2008/layout/VerticalCurvedList"/>
    <dgm:cxn modelId="{AE65E14A-6FFE-4EA8-A207-69C85020357F}" type="presParOf" srcId="{183ED04A-79D1-4061-B71F-F3CF8D2C11E9}" destId="{01E00059-C156-4A1B-8934-0A68C9CAA218}" srcOrd="0" destOrd="0" presId="urn:microsoft.com/office/officeart/2008/layout/VerticalCurvedList"/>
    <dgm:cxn modelId="{D5400ACE-642F-4059-ACA8-7C744652AF1D}" type="presParOf" srcId="{183ED04A-79D1-4061-B71F-F3CF8D2C11E9}" destId="{DDDB55D4-700E-452C-A777-8652540905A9}" srcOrd="1" destOrd="0" presId="urn:microsoft.com/office/officeart/2008/layout/VerticalCurvedList"/>
    <dgm:cxn modelId="{5A2064C3-E3BD-47C0-BF72-F5BC874C7E98}" type="presParOf" srcId="{183ED04A-79D1-4061-B71F-F3CF8D2C11E9}" destId="{2BC0727A-8283-4807-9FC2-7D336CD4A754}" srcOrd="2" destOrd="0" presId="urn:microsoft.com/office/officeart/2008/layout/VerticalCurvedList"/>
    <dgm:cxn modelId="{737D3A21-F686-4FC6-BFB3-EAE4CE73533B}" type="presParOf" srcId="{183ED04A-79D1-4061-B71F-F3CF8D2C11E9}" destId="{FC2303D1-7FDF-4445-A029-226552C37C7D}" srcOrd="3" destOrd="0" presId="urn:microsoft.com/office/officeart/2008/layout/VerticalCurvedList"/>
    <dgm:cxn modelId="{AA801CA6-3017-4FB9-BF3B-CCC971A1A919}" type="presParOf" srcId="{4C22E324-6868-469F-9CC0-76D445C16BA2}" destId="{6EA7E1A7-4334-4546-A35C-D688A14B31AB}" srcOrd="1" destOrd="0" presId="urn:microsoft.com/office/officeart/2008/layout/VerticalCurvedList"/>
    <dgm:cxn modelId="{549F9BFA-FB79-4FCD-BDD2-10A4A3F70006}" type="presParOf" srcId="{4C22E324-6868-469F-9CC0-76D445C16BA2}" destId="{87D78DDA-63F2-40B1-BF68-8714456B8F5A}" srcOrd="2" destOrd="0" presId="urn:microsoft.com/office/officeart/2008/layout/VerticalCurvedList"/>
    <dgm:cxn modelId="{3EC5B439-724D-4991-B532-B712EFFF19EA}" type="presParOf" srcId="{87D78DDA-63F2-40B1-BF68-8714456B8F5A}" destId="{F6E57E70-2D7C-4E29-9C39-E4461E2BC38F}" srcOrd="0" destOrd="0" presId="urn:microsoft.com/office/officeart/2008/layout/VerticalCurvedList"/>
    <dgm:cxn modelId="{03C3C620-C61D-4A99-8F69-A15CD6CA7B81}" type="presParOf" srcId="{4C22E324-6868-469F-9CC0-76D445C16BA2}" destId="{5B732276-78FB-4444-BEE6-E55F4E0D0218}" srcOrd="3" destOrd="0" presId="urn:microsoft.com/office/officeart/2008/layout/VerticalCurvedList"/>
    <dgm:cxn modelId="{25E44EE1-A38A-4703-AEBA-9CF7CA592034}" type="presParOf" srcId="{4C22E324-6868-469F-9CC0-76D445C16BA2}" destId="{7CC72EA8-0FFD-4A45-BCAB-9A3E2062DC00}" srcOrd="4" destOrd="0" presId="urn:microsoft.com/office/officeart/2008/layout/VerticalCurvedList"/>
    <dgm:cxn modelId="{AC6C7AC3-C976-40BC-90B6-E2912DDDF9CD}" type="presParOf" srcId="{7CC72EA8-0FFD-4A45-BCAB-9A3E2062DC00}" destId="{4E6597FF-39F0-4689-9C46-BFADC75EC58D}" srcOrd="0" destOrd="0" presId="urn:microsoft.com/office/officeart/2008/layout/VerticalCurvedList"/>
    <dgm:cxn modelId="{2FB6CBDC-1DCB-4401-AB11-F3ED950C56A5}" type="presParOf" srcId="{4C22E324-6868-469F-9CC0-76D445C16BA2}" destId="{DFAEB614-ABAC-49DD-8932-B74C269F2D78}" srcOrd="5" destOrd="0" presId="urn:microsoft.com/office/officeart/2008/layout/VerticalCurvedList"/>
    <dgm:cxn modelId="{7EF4E157-1DF5-4C2E-8452-6545E1EFB496}" type="presParOf" srcId="{4C22E324-6868-469F-9CC0-76D445C16BA2}" destId="{D5EDAFF8-774C-4887-8AB8-71EC3E358992}" srcOrd="6" destOrd="0" presId="urn:microsoft.com/office/officeart/2008/layout/VerticalCurvedList"/>
    <dgm:cxn modelId="{2DC4C24E-FB8E-4955-AADF-EAF02824DFE0}" type="presParOf" srcId="{D5EDAFF8-774C-4887-8AB8-71EC3E358992}" destId="{14D513E4-1511-4905-9594-F48B85E1AC25}" srcOrd="0" destOrd="0" presId="urn:microsoft.com/office/officeart/2008/layout/VerticalCurvedList"/>
    <dgm:cxn modelId="{A30D62DD-FD48-4A12-9433-2859FB263F36}" type="presParOf" srcId="{4C22E324-6868-469F-9CC0-76D445C16BA2}" destId="{4030A7A2-EE19-4099-9AB2-23DCFB2CB47A}" srcOrd="7" destOrd="0" presId="urn:microsoft.com/office/officeart/2008/layout/VerticalCurvedList"/>
    <dgm:cxn modelId="{B4E188F4-97BA-4062-9693-643298F9C5E5}" type="presParOf" srcId="{4C22E324-6868-469F-9CC0-76D445C16BA2}" destId="{5BD82E7E-17CF-48F3-9915-AB2308A4BF13}" srcOrd="8" destOrd="0" presId="urn:microsoft.com/office/officeart/2008/layout/VerticalCurvedList"/>
    <dgm:cxn modelId="{3EB6C183-AC9E-4161-B2F1-879681D68A34}" type="presParOf" srcId="{5BD82E7E-17CF-48F3-9915-AB2308A4BF13}" destId="{5A67F8A1-7EDE-4F1B-8538-2D4536E02D42}" srcOrd="0" destOrd="0" presId="urn:microsoft.com/office/officeart/2008/layout/VerticalCurvedList"/>
    <dgm:cxn modelId="{3F4575C2-FD4F-4DB3-84D4-0B32213F38FA}" type="presParOf" srcId="{4C22E324-6868-469F-9CC0-76D445C16BA2}" destId="{063A7E29-9014-4251-B4F8-BBE37CD29DDF}" srcOrd="9" destOrd="0" presId="urn:microsoft.com/office/officeart/2008/layout/VerticalCurvedList"/>
    <dgm:cxn modelId="{76408BAF-7896-4C00-9DB5-9C45D948E257}" type="presParOf" srcId="{4C22E324-6868-469F-9CC0-76D445C16BA2}" destId="{90B3A1D9-13F1-4E6B-9D62-3619687B5F4C}" srcOrd="10" destOrd="0" presId="urn:microsoft.com/office/officeart/2008/layout/VerticalCurvedList"/>
    <dgm:cxn modelId="{0668CC5B-FD6E-4D75-8E8F-30511BCDB5C6}" type="presParOf" srcId="{90B3A1D9-13F1-4E6B-9D62-3619687B5F4C}" destId="{34E8D0A5-8D6F-425E-A969-4A7270B1C29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D4F38-85C2-4D13-B075-57F4DE8B18D6}">
      <dsp:nvSpPr>
        <dsp:cNvPr id="0" name=""/>
        <dsp:cNvSpPr/>
      </dsp:nvSpPr>
      <dsp:spPr>
        <a:xfrm>
          <a:off x="3920" y="618804"/>
          <a:ext cx="2122858" cy="1273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Image descriptions</a:t>
          </a:r>
        </a:p>
      </dsp:txBody>
      <dsp:txXfrm>
        <a:off x="3920" y="618804"/>
        <a:ext cx="2122858" cy="1273714"/>
      </dsp:txXfrm>
    </dsp:sp>
    <dsp:sp modelId="{A88E2D82-5B49-4B1B-BCC6-43CA5EC8ACE4}">
      <dsp:nvSpPr>
        <dsp:cNvPr id="0" name=""/>
        <dsp:cNvSpPr/>
      </dsp:nvSpPr>
      <dsp:spPr>
        <a:xfrm>
          <a:off x="2339064" y="618804"/>
          <a:ext cx="2122858" cy="127371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Accessibility checking before publication and EPUB remediation</a:t>
          </a:r>
        </a:p>
      </dsp:txBody>
      <dsp:txXfrm>
        <a:off x="2339064" y="618804"/>
        <a:ext cx="2122858" cy="1273714"/>
      </dsp:txXfrm>
    </dsp:sp>
    <dsp:sp modelId="{8AD962F4-5177-403C-AC67-E87BC4BA8F78}">
      <dsp:nvSpPr>
        <dsp:cNvPr id="0" name=""/>
        <dsp:cNvSpPr/>
      </dsp:nvSpPr>
      <dsp:spPr>
        <a:xfrm>
          <a:off x="4674208" y="618804"/>
          <a:ext cx="2122858" cy="1273714"/>
        </a:xfrm>
        <a:prstGeom prst="rect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Accessible QA at scale</a:t>
          </a:r>
        </a:p>
      </dsp:txBody>
      <dsp:txXfrm>
        <a:off x="4674208" y="618804"/>
        <a:ext cx="2122858" cy="1273714"/>
      </dsp:txXfrm>
    </dsp:sp>
    <dsp:sp modelId="{BF4A8375-7B82-457D-8639-19D43B37B944}">
      <dsp:nvSpPr>
        <dsp:cNvPr id="0" name=""/>
        <dsp:cNvSpPr/>
      </dsp:nvSpPr>
      <dsp:spPr>
        <a:xfrm>
          <a:off x="7009352" y="618804"/>
          <a:ext cx="2122858" cy="1273714"/>
        </a:xfrm>
        <a:prstGeom prst="rect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Creating accessible metadata</a:t>
          </a:r>
        </a:p>
      </dsp:txBody>
      <dsp:txXfrm>
        <a:off x="7009352" y="618804"/>
        <a:ext cx="2122858" cy="1273714"/>
      </dsp:txXfrm>
    </dsp:sp>
    <dsp:sp modelId="{D42B505F-5881-4D50-A74F-C715731D0A61}">
      <dsp:nvSpPr>
        <dsp:cNvPr id="0" name=""/>
        <dsp:cNvSpPr/>
      </dsp:nvSpPr>
      <dsp:spPr>
        <a:xfrm>
          <a:off x="9344496" y="618804"/>
          <a:ext cx="2122858" cy="1273714"/>
        </a:xfrm>
        <a:prstGeom prst="rect">
          <a:avLst/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Editorial support</a:t>
          </a:r>
        </a:p>
      </dsp:txBody>
      <dsp:txXfrm>
        <a:off x="9344496" y="618804"/>
        <a:ext cx="2122858" cy="1273714"/>
      </dsp:txXfrm>
    </dsp:sp>
    <dsp:sp modelId="{3A2CBCF8-3769-4DC3-9C58-6956DB2E330D}">
      <dsp:nvSpPr>
        <dsp:cNvPr id="0" name=""/>
        <dsp:cNvSpPr/>
      </dsp:nvSpPr>
      <dsp:spPr>
        <a:xfrm>
          <a:off x="3920" y="2104805"/>
          <a:ext cx="2122858" cy="1273714"/>
        </a:xfrm>
        <a:prstGeom prst="rect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Mathematics and other STEMMM accessible content</a:t>
          </a:r>
        </a:p>
      </dsp:txBody>
      <dsp:txXfrm>
        <a:off x="3920" y="2104805"/>
        <a:ext cx="2122858" cy="1273714"/>
      </dsp:txXfrm>
    </dsp:sp>
    <dsp:sp modelId="{AB3F6E22-358D-4886-81C8-3AFAC602F886}">
      <dsp:nvSpPr>
        <dsp:cNvPr id="0" name=""/>
        <dsp:cNvSpPr/>
      </dsp:nvSpPr>
      <dsp:spPr>
        <a:xfrm>
          <a:off x="2339064" y="2104805"/>
          <a:ext cx="2122858" cy="1273714"/>
        </a:xfrm>
        <a:prstGeom prst="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Audio and multimedia</a:t>
          </a:r>
        </a:p>
      </dsp:txBody>
      <dsp:txXfrm>
        <a:off x="2339064" y="2104805"/>
        <a:ext cx="2122858" cy="1273714"/>
      </dsp:txXfrm>
    </dsp:sp>
    <dsp:sp modelId="{D14C80B8-04F8-43DF-A22C-EC5D25402214}">
      <dsp:nvSpPr>
        <dsp:cNvPr id="0" name=""/>
        <dsp:cNvSpPr/>
      </dsp:nvSpPr>
      <dsp:spPr>
        <a:xfrm>
          <a:off x="4674208" y="2104805"/>
          <a:ext cx="2122858" cy="127371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Plain language</a:t>
          </a:r>
        </a:p>
      </dsp:txBody>
      <dsp:txXfrm>
        <a:off x="4674208" y="2104805"/>
        <a:ext cx="2122858" cy="1273714"/>
      </dsp:txXfrm>
    </dsp:sp>
    <dsp:sp modelId="{B83AF64C-2E90-46AA-8354-0E39EC5AC464}">
      <dsp:nvSpPr>
        <dsp:cNvPr id="0" name=""/>
        <dsp:cNvSpPr/>
      </dsp:nvSpPr>
      <dsp:spPr>
        <a:xfrm>
          <a:off x="7009352" y="2104805"/>
          <a:ext cx="2122858" cy="1273714"/>
        </a:xfrm>
        <a:prstGeom prst="rect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Translation</a:t>
          </a:r>
          <a:endParaRPr lang="en-GB" sz="1600" b="1" kern="1200" dirty="0"/>
        </a:p>
      </dsp:txBody>
      <dsp:txXfrm>
        <a:off x="7009352" y="2104805"/>
        <a:ext cx="2122858" cy="1273714"/>
      </dsp:txXfrm>
    </dsp:sp>
    <dsp:sp modelId="{6CC95A79-3D2E-4519-8C77-812DFE85EE72}">
      <dsp:nvSpPr>
        <dsp:cNvPr id="0" name=""/>
        <dsp:cNvSpPr/>
      </dsp:nvSpPr>
      <dsp:spPr>
        <a:xfrm>
          <a:off x="9344496" y="2104805"/>
          <a:ext cx="2122858" cy="1273714"/>
        </a:xfrm>
        <a:prstGeom prst="rect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Customer service</a:t>
          </a:r>
          <a:endParaRPr lang="en-GB" sz="1600" b="1" kern="1200" dirty="0"/>
        </a:p>
      </dsp:txBody>
      <dsp:txXfrm>
        <a:off x="9344496" y="2104805"/>
        <a:ext cx="2122858" cy="1273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0282C-EA3D-4BE4-88D2-BD38B1DD1699}">
      <dsp:nvSpPr>
        <dsp:cNvPr id="0" name=""/>
        <dsp:cNvSpPr/>
      </dsp:nvSpPr>
      <dsp:spPr>
        <a:xfrm>
          <a:off x="1854" y="867"/>
          <a:ext cx="11467566" cy="1133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AI can help generate accessibility metadata including:</a:t>
          </a:r>
        </a:p>
      </dsp:txBody>
      <dsp:txXfrm>
        <a:off x="35059" y="34072"/>
        <a:ext cx="11401156" cy="1067304"/>
      </dsp:txXfrm>
    </dsp:sp>
    <dsp:sp modelId="{81A5FA96-7C58-47D7-95A5-C6220B567865}">
      <dsp:nvSpPr>
        <dsp:cNvPr id="0" name=""/>
        <dsp:cNvSpPr/>
      </dsp:nvSpPr>
      <dsp:spPr>
        <a:xfrm>
          <a:off x="1854" y="1419705"/>
          <a:ext cx="2696981" cy="1133714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Hazards</a:t>
          </a:r>
        </a:p>
      </dsp:txBody>
      <dsp:txXfrm>
        <a:off x="35059" y="1452910"/>
        <a:ext cx="2630571" cy="1067304"/>
      </dsp:txXfrm>
    </dsp:sp>
    <dsp:sp modelId="{C5B98EB3-5B56-4C5C-BC69-1E88580F7DBC}">
      <dsp:nvSpPr>
        <dsp:cNvPr id="0" name=""/>
        <dsp:cNvSpPr/>
      </dsp:nvSpPr>
      <dsp:spPr>
        <a:xfrm>
          <a:off x="2925382" y="1419705"/>
          <a:ext cx="2696981" cy="1133714"/>
        </a:xfrm>
        <a:prstGeom prst="roundRect">
          <a:avLst>
            <a:gd name="adj" fmla="val 10000"/>
          </a:avLst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Accessibility features</a:t>
          </a:r>
        </a:p>
      </dsp:txBody>
      <dsp:txXfrm>
        <a:off x="2958587" y="1452910"/>
        <a:ext cx="2630571" cy="1067304"/>
      </dsp:txXfrm>
    </dsp:sp>
    <dsp:sp modelId="{8C5E3AAD-5E20-49ED-93F2-99E07E451494}">
      <dsp:nvSpPr>
        <dsp:cNvPr id="0" name=""/>
        <dsp:cNvSpPr/>
      </dsp:nvSpPr>
      <dsp:spPr>
        <a:xfrm>
          <a:off x="5848910" y="1419705"/>
          <a:ext cx="2696981" cy="1133714"/>
        </a:xfrm>
        <a:prstGeom prst="roundRect">
          <a:avLst>
            <a:gd name="adj" fmla="val 10000"/>
          </a:avLst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Navigation features</a:t>
          </a:r>
          <a:endParaRPr lang="en-GB" sz="1600" b="1" kern="1200" dirty="0"/>
        </a:p>
      </dsp:txBody>
      <dsp:txXfrm>
        <a:off x="5882115" y="1452910"/>
        <a:ext cx="2630571" cy="1067304"/>
      </dsp:txXfrm>
    </dsp:sp>
    <dsp:sp modelId="{5F559C90-11A4-4B13-A74D-8867520184CB}">
      <dsp:nvSpPr>
        <dsp:cNvPr id="0" name=""/>
        <dsp:cNvSpPr/>
      </dsp:nvSpPr>
      <dsp:spPr>
        <a:xfrm>
          <a:off x="8772439" y="1419705"/>
          <a:ext cx="2696981" cy="1133714"/>
        </a:xfrm>
        <a:prstGeom prst="roundRect">
          <a:avLst>
            <a:gd name="adj" fmla="val 10000"/>
          </a:avLst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Reading order information</a:t>
          </a:r>
        </a:p>
      </dsp:txBody>
      <dsp:txXfrm>
        <a:off x="8805644" y="1452910"/>
        <a:ext cx="2630571" cy="10673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B55D4-700E-452C-A777-8652540905A9}">
      <dsp:nvSpPr>
        <dsp:cNvPr id="0" name=""/>
        <dsp:cNvSpPr/>
      </dsp:nvSpPr>
      <dsp:spPr>
        <a:xfrm>
          <a:off x="-5350480" y="-819361"/>
          <a:ext cx="6371060" cy="6371060"/>
        </a:xfrm>
        <a:prstGeom prst="blockArc">
          <a:avLst>
            <a:gd name="adj1" fmla="val 18900000"/>
            <a:gd name="adj2" fmla="val 2700000"/>
            <a:gd name="adj3" fmla="val 339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7E1A7-4334-4546-A35C-D688A14B31AB}">
      <dsp:nvSpPr>
        <dsp:cNvPr id="0" name=""/>
        <dsp:cNvSpPr/>
      </dsp:nvSpPr>
      <dsp:spPr>
        <a:xfrm>
          <a:off x="380517" y="249204"/>
          <a:ext cx="11025014" cy="498220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46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Produce captions</a:t>
          </a:r>
        </a:p>
      </dsp:txBody>
      <dsp:txXfrm>
        <a:off x="380517" y="249204"/>
        <a:ext cx="11025014" cy="498220"/>
      </dsp:txXfrm>
    </dsp:sp>
    <dsp:sp modelId="{F6E57E70-2D7C-4E29-9C39-E4461E2BC38F}">
      <dsp:nvSpPr>
        <dsp:cNvPr id="0" name=""/>
        <dsp:cNvSpPr/>
      </dsp:nvSpPr>
      <dsp:spPr>
        <a:xfrm>
          <a:off x="69129" y="186927"/>
          <a:ext cx="622775" cy="6227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732276-78FB-4444-BEE6-E55F4E0D0218}">
      <dsp:nvSpPr>
        <dsp:cNvPr id="0" name=""/>
        <dsp:cNvSpPr/>
      </dsp:nvSpPr>
      <dsp:spPr>
        <a:xfrm>
          <a:off x="790337" y="996440"/>
          <a:ext cx="10615194" cy="4982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46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Generate transcripts</a:t>
          </a:r>
        </a:p>
      </dsp:txBody>
      <dsp:txXfrm>
        <a:off x="790337" y="996440"/>
        <a:ext cx="10615194" cy="498220"/>
      </dsp:txXfrm>
    </dsp:sp>
    <dsp:sp modelId="{4E6597FF-39F0-4689-9C46-BFADC75EC58D}">
      <dsp:nvSpPr>
        <dsp:cNvPr id="0" name=""/>
        <dsp:cNvSpPr/>
      </dsp:nvSpPr>
      <dsp:spPr>
        <a:xfrm>
          <a:off x="478949" y="934163"/>
          <a:ext cx="622775" cy="6227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AEB614-ABAC-49DD-8932-B74C269F2D78}">
      <dsp:nvSpPr>
        <dsp:cNvPr id="0" name=""/>
        <dsp:cNvSpPr/>
      </dsp:nvSpPr>
      <dsp:spPr>
        <a:xfrm>
          <a:off x="977738" y="1743676"/>
          <a:ext cx="10427793" cy="498220"/>
        </a:xfrm>
        <a:prstGeom prst="rect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46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Summarise meetings and include key chat elements</a:t>
          </a:r>
        </a:p>
      </dsp:txBody>
      <dsp:txXfrm>
        <a:off x="977738" y="1743676"/>
        <a:ext cx="10427793" cy="498220"/>
      </dsp:txXfrm>
    </dsp:sp>
    <dsp:sp modelId="{14D513E4-1511-4905-9594-F48B85E1AC25}">
      <dsp:nvSpPr>
        <dsp:cNvPr id="0" name=""/>
        <dsp:cNvSpPr/>
      </dsp:nvSpPr>
      <dsp:spPr>
        <a:xfrm>
          <a:off x="666350" y="1681399"/>
          <a:ext cx="622775" cy="6227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0A7A2-EE19-4099-9AB2-23DCFB2CB47A}">
      <dsp:nvSpPr>
        <dsp:cNvPr id="0" name=""/>
        <dsp:cNvSpPr/>
      </dsp:nvSpPr>
      <dsp:spPr>
        <a:xfrm>
          <a:off x="977738" y="2490439"/>
          <a:ext cx="10427793" cy="498220"/>
        </a:xfrm>
        <a:prstGeom prst="rect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46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Identify speakers</a:t>
          </a:r>
        </a:p>
      </dsp:txBody>
      <dsp:txXfrm>
        <a:off x="977738" y="2490439"/>
        <a:ext cx="10427793" cy="498220"/>
      </dsp:txXfrm>
    </dsp:sp>
    <dsp:sp modelId="{5A67F8A1-7EDE-4F1B-8538-2D4536E02D42}">
      <dsp:nvSpPr>
        <dsp:cNvPr id="0" name=""/>
        <dsp:cNvSpPr/>
      </dsp:nvSpPr>
      <dsp:spPr>
        <a:xfrm>
          <a:off x="666350" y="2428162"/>
          <a:ext cx="622775" cy="6227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3A7E29-9014-4251-B4F8-BBE37CD29DDF}">
      <dsp:nvSpPr>
        <dsp:cNvPr id="0" name=""/>
        <dsp:cNvSpPr/>
      </dsp:nvSpPr>
      <dsp:spPr>
        <a:xfrm>
          <a:off x="790337" y="3237675"/>
          <a:ext cx="10615194" cy="498220"/>
        </a:xfrm>
        <a:prstGeom prst="rect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46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Detect missing audio descriptions</a:t>
          </a:r>
        </a:p>
      </dsp:txBody>
      <dsp:txXfrm>
        <a:off x="790337" y="3237675"/>
        <a:ext cx="10615194" cy="498220"/>
      </dsp:txXfrm>
    </dsp:sp>
    <dsp:sp modelId="{34E8D0A5-8D6F-425E-A969-4A7270B1C295}">
      <dsp:nvSpPr>
        <dsp:cNvPr id="0" name=""/>
        <dsp:cNvSpPr/>
      </dsp:nvSpPr>
      <dsp:spPr>
        <a:xfrm>
          <a:off x="478949" y="3175398"/>
          <a:ext cx="622775" cy="6227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63F490-2B78-45FC-9802-3B04A192F41D}">
      <dsp:nvSpPr>
        <dsp:cNvPr id="0" name=""/>
        <dsp:cNvSpPr/>
      </dsp:nvSpPr>
      <dsp:spPr>
        <a:xfrm>
          <a:off x="380517" y="3984911"/>
          <a:ext cx="11025014" cy="498220"/>
        </a:xfrm>
        <a:prstGeom prst="rect">
          <a:avLst/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46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Generate TTS audio descriptions with timestamps</a:t>
          </a:r>
        </a:p>
      </dsp:txBody>
      <dsp:txXfrm>
        <a:off x="380517" y="3984911"/>
        <a:ext cx="11025014" cy="498220"/>
      </dsp:txXfrm>
    </dsp:sp>
    <dsp:sp modelId="{93589285-D2FB-4C74-8D54-7FBFFB6C4BF4}">
      <dsp:nvSpPr>
        <dsp:cNvPr id="0" name=""/>
        <dsp:cNvSpPr/>
      </dsp:nvSpPr>
      <dsp:spPr>
        <a:xfrm>
          <a:off x="69129" y="3922634"/>
          <a:ext cx="622775" cy="6227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0282C-EA3D-4BE4-88D2-BD38B1DD1699}">
      <dsp:nvSpPr>
        <dsp:cNvPr id="0" name=""/>
        <dsp:cNvSpPr/>
      </dsp:nvSpPr>
      <dsp:spPr>
        <a:xfrm>
          <a:off x="4604" y="67"/>
          <a:ext cx="11462066" cy="18002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AI-powered assistants can answer questions such as:</a:t>
          </a:r>
        </a:p>
      </dsp:txBody>
      <dsp:txXfrm>
        <a:off x="57331" y="52794"/>
        <a:ext cx="11356612" cy="1694769"/>
      </dsp:txXfrm>
    </dsp:sp>
    <dsp:sp modelId="{81A5FA96-7C58-47D7-95A5-C6220B567865}">
      <dsp:nvSpPr>
        <dsp:cNvPr id="0" name=""/>
        <dsp:cNvSpPr/>
      </dsp:nvSpPr>
      <dsp:spPr>
        <a:xfrm>
          <a:off x="4604" y="2097020"/>
          <a:ext cx="2148063" cy="1800223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“Does this book support screen readers?”</a:t>
          </a:r>
        </a:p>
      </dsp:txBody>
      <dsp:txXfrm>
        <a:off x="57331" y="2149747"/>
        <a:ext cx="2042609" cy="1694769"/>
      </dsp:txXfrm>
    </dsp:sp>
    <dsp:sp modelId="{C5B98EB3-5B56-4C5C-BC69-1E88580F7DBC}">
      <dsp:nvSpPr>
        <dsp:cNvPr id="0" name=""/>
        <dsp:cNvSpPr/>
      </dsp:nvSpPr>
      <dsp:spPr>
        <a:xfrm>
          <a:off x="2333104" y="2097020"/>
          <a:ext cx="2148063" cy="1800223"/>
        </a:xfrm>
        <a:prstGeom prst="roundRect">
          <a:avLst>
            <a:gd name="adj" fmla="val 10000"/>
          </a:avLst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“Does it contain image descriptions?”</a:t>
          </a:r>
        </a:p>
      </dsp:txBody>
      <dsp:txXfrm>
        <a:off x="2385831" y="2149747"/>
        <a:ext cx="2042609" cy="1694769"/>
      </dsp:txXfrm>
    </dsp:sp>
    <dsp:sp modelId="{8C5E3AAD-5E20-49ED-93F2-99E07E451494}">
      <dsp:nvSpPr>
        <dsp:cNvPr id="0" name=""/>
        <dsp:cNvSpPr/>
      </dsp:nvSpPr>
      <dsp:spPr>
        <a:xfrm>
          <a:off x="4661605" y="2097020"/>
          <a:ext cx="2148063" cy="1800223"/>
        </a:xfrm>
        <a:prstGeom prst="roundRect">
          <a:avLst>
            <a:gd name="adj" fmla="val 10000"/>
          </a:avLst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“Can I change the font?”</a:t>
          </a:r>
        </a:p>
      </dsp:txBody>
      <dsp:txXfrm>
        <a:off x="4714332" y="2149747"/>
        <a:ext cx="2042609" cy="1694769"/>
      </dsp:txXfrm>
    </dsp:sp>
    <dsp:sp modelId="{5F559C90-11A4-4B13-A74D-8867520184CB}">
      <dsp:nvSpPr>
        <dsp:cNvPr id="0" name=""/>
        <dsp:cNvSpPr/>
      </dsp:nvSpPr>
      <dsp:spPr>
        <a:xfrm>
          <a:off x="6990106" y="2097020"/>
          <a:ext cx="2148063" cy="1800223"/>
        </a:xfrm>
        <a:prstGeom prst="roundRect">
          <a:avLst>
            <a:gd name="adj" fmla="val 10000"/>
          </a:avLst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“Does it have reflow?”</a:t>
          </a:r>
        </a:p>
      </dsp:txBody>
      <dsp:txXfrm>
        <a:off x="7042833" y="2149747"/>
        <a:ext cx="2042609" cy="1694769"/>
      </dsp:txXfrm>
    </dsp:sp>
    <dsp:sp modelId="{6AC27491-6590-4208-B452-1D1FBFAF7413}">
      <dsp:nvSpPr>
        <dsp:cNvPr id="0" name=""/>
        <dsp:cNvSpPr/>
      </dsp:nvSpPr>
      <dsp:spPr>
        <a:xfrm>
          <a:off x="9318607" y="2097020"/>
          <a:ext cx="2148063" cy="1800223"/>
        </a:xfrm>
        <a:prstGeom prst="roundRect">
          <a:avLst>
            <a:gd name="adj" fmla="val 10000"/>
          </a:avLst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“Does it work with </a:t>
          </a:r>
          <a:r>
            <a:rPr lang="en-GB" sz="1600" b="1" kern="1200" dirty="0" err="1">
              <a:solidFill>
                <a:schemeClr val="tx1"/>
              </a:solidFill>
            </a:rPr>
            <a:t>VoiceOver</a:t>
          </a:r>
          <a:r>
            <a:rPr lang="en-GB" sz="1600" b="1" kern="1200" dirty="0">
              <a:solidFill>
                <a:schemeClr val="tx1"/>
              </a:solidFill>
            </a:rPr>
            <a:t>?”</a:t>
          </a:r>
        </a:p>
      </dsp:txBody>
      <dsp:txXfrm>
        <a:off x="9371334" y="2149747"/>
        <a:ext cx="2042609" cy="16947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B55D4-700E-452C-A777-8652540905A9}">
      <dsp:nvSpPr>
        <dsp:cNvPr id="0" name=""/>
        <dsp:cNvSpPr/>
      </dsp:nvSpPr>
      <dsp:spPr>
        <a:xfrm>
          <a:off x="-4501516" y="-690296"/>
          <a:ext cx="5362552" cy="5362552"/>
        </a:xfrm>
        <a:prstGeom prst="blockArc">
          <a:avLst>
            <a:gd name="adj1" fmla="val 18900000"/>
            <a:gd name="adj2" fmla="val 2700000"/>
            <a:gd name="adj3" fmla="val 403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7E1A7-4334-4546-A35C-D688A14B31AB}">
      <dsp:nvSpPr>
        <dsp:cNvPr id="0" name=""/>
        <dsp:cNvSpPr/>
      </dsp:nvSpPr>
      <dsp:spPr>
        <a:xfrm>
          <a:off x="376957" y="248792"/>
          <a:ext cx="11040426" cy="497904"/>
        </a:xfrm>
        <a:prstGeom prst="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211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High-risk publications</a:t>
          </a:r>
        </a:p>
      </dsp:txBody>
      <dsp:txXfrm>
        <a:off x="376957" y="248792"/>
        <a:ext cx="11040426" cy="497904"/>
      </dsp:txXfrm>
    </dsp:sp>
    <dsp:sp modelId="{F6E57E70-2D7C-4E29-9C39-E4461E2BC38F}">
      <dsp:nvSpPr>
        <dsp:cNvPr id="0" name=""/>
        <dsp:cNvSpPr/>
      </dsp:nvSpPr>
      <dsp:spPr>
        <a:xfrm>
          <a:off x="65767" y="186554"/>
          <a:ext cx="622380" cy="622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732276-78FB-4444-BEE6-E55F4E0D0218}">
      <dsp:nvSpPr>
        <dsp:cNvPr id="0" name=""/>
        <dsp:cNvSpPr/>
      </dsp:nvSpPr>
      <dsp:spPr>
        <a:xfrm>
          <a:off x="733740" y="995410"/>
          <a:ext cx="10683642" cy="497904"/>
        </a:xfrm>
        <a:prstGeom prst="rect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211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Missing alt text</a:t>
          </a:r>
        </a:p>
      </dsp:txBody>
      <dsp:txXfrm>
        <a:off x="733740" y="995410"/>
        <a:ext cx="10683642" cy="497904"/>
      </dsp:txXfrm>
    </dsp:sp>
    <dsp:sp modelId="{4E6597FF-39F0-4689-9C46-BFADC75EC58D}">
      <dsp:nvSpPr>
        <dsp:cNvPr id="0" name=""/>
        <dsp:cNvSpPr/>
      </dsp:nvSpPr>
      <dsp:spPr>
        <a:xfrm>
          <a:off x="422550" y="933172"/>
          <a:ext cx="622380" cy="622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AEB614-ABAC-49DD-8932-B74C269F2D78}">
      <dsp:nvSpPr>
        <dsp:cNvPr id="0" name=""/>
        <dsp:cNvSpPr/>
      </dsp:nvSpPr>
      <dsp:spPr>
        <a:xfrm>
          <a:off x="843244" y="1742027"/>
          <a:ext cx="10574138" cy="4979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211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Missing accessibility metadata</a:t>
          </a:r>
        </a:p>
      </dsp:txBody>
      <dsp:txXfrm>
        <a:off x="843244" y="1742027"/>
        <a:ext cx="10574138" cy="497904"/>
      </dsp:txXfrm>
    </dsp:sp>
    <dsp:sp modelId="{14D513E4-1511-4905-9594-F48B85E1AC25}">
      <dsp:nvSpPr>
        <dsp:cNvPr id="0" name=""/>
        <dsp:cNvSpPr/>
      </dsp:nvSpPr>
      <dsp:spPr>
        <a:xfrm>
          <a:off x="532054" y="1679789"/>
          <a:ext cx="622380" cy="622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0A7A2-EE19-4099-9AB2-23DCFB2CB47A}">
      <dsp:nvSpPr>
        <dsp:cNvPr id="0" name=""/>
        <dsp:cNvSpPr/>
      </dsp:nvSpPr>
      <dsp:spPr>
        <a:xfrm>
          <a:off x="733740" y="2488644"/>
          <a:ext cx="10683642" cy="497904"/>
        </a:xfrm>
        <a:prstGeom prst="rect">
          <a:avLst/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211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Common EPUB issues</a:t>
          </a:r>
        </a:p>
      </dsp:txBody>
      <dsp:txXfrm>
        <a:off x="733740" y="2488644"/>
        <a:ext cx="10683642" cy="497904"/>
      </dsp:txXfrm>
    </dsp:sp>
    <dsp:sp modelId="{5A67F8A1-7EDE-4F1B-8538-2D4536E02D42}">
      <dsp:nvSpPr>
        <dsp:cNvPr id="0" name=""/>
        <dsp:cNvSpPr/>
      </dsp:nvSpPr>
      <dsp:spPr>
        <a:xfrm>
          <a:off x="422550" y="2426406"/>
          <a:ext cx="622380" cy="622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3A7E29-9014-4251-B4F8-BBE37CD29DDF}">
      <dsp:nvSpPr>
        <dsp:cNvPr id="0" name=""/>
        <dsp:cNvSpPr/>
      </dsp:nvSpPr>
      <dsp:spPr>
        <a:xfrm>
          <a:off x="376957" y="3235262"/>
          <a:ext cx="11040426" cy="497904"/>
        </a:xfrm>
        <a:prstGeom prst="rect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5211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PDF tagging problems</a:t>
          </a:r>
        </a:p>
      </dsp:txBody>
      <dsp:txXfrm>
        <a:off x="376957" y="3235262"/>
        <a:ext cx="11040426" cy="497904"/>
      </dsp:txXfrm>
    </dsp:sp>
    <dsp:sp modelId="{34E8D0A5-8D6F-425E-A969-4A7270B1C295}">
      <dsp:nvSpPr>
        <dsp:cNvPr id="0" name=""/>
        <dsp:cNvSpPr/>
      </dsp:nvSpPr>
      <dsp:spPr>
        <a:xfrm>
          <a:off x="65767" y="3173024"/>
          <a:ext cx="622380" cy="622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252A8-DD77-40EC-8822-209ED4696EC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0C28F6-2B83-4C19-A578-22D48568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3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0C28F6-2B83-4C19-A578-22D48568617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232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0C28F6-2B83-4C19-A578-22D48568617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682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Background">
            <a:extLst>
              <a:ext uri="{FF2B5EF4-FFF2-40B4-BE49-F238E27FC236}">
                <a16:creationId xmlns:a16="http://schemas.microsoft.com/office/drawing/2014/main" id="{0CA3A975-DAAB-EC75-7733-6772EC37659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312AEEB7-1E26-5744-A038-DE9D6052BD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144000" cy="5143500"/>
            </a:xfrm>
            <a:custGeom>
              <a:avLst/>
              <a:gdLst>
                <a:gd name="connsiteX0" fmla="*/ 0 w 9144000"/>
                <a:gd name="connsiteY0" fmla="*/ 0 h 5143500"/>
                <a:gd name="connsiteX1" fmla="*/ 9144000 w 9144000"/>
                <a:gd name="connsiteY1" fmla="*/ 0 h 5143500"/>
                <a:gd name="connsiteX2" fmla="*/ 9144000 w 9144000"/>
                <a:gd name="connsiteY2" fmla="*/ 5143500 h 5143500"/>
                <a:gd name="connsiteX3" fmla="*/ 0 w 9144000"/>
                <a:gd name="connsiteY3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5143500">
                  <a:moveTo>
                    <a:pt x="0" y="0"/>
                  </a:moveTo>
                  <a:lnTo>
                    <a:pt x="9144000" y="0"/>
                  </a:lnTo>
                  <a:lnTo>
                    <a:pt x="9144000" y="5143500"/>
                  </a:lnTo>
                  <a:lnTo>
                    <a:pt x="0" y="5143500"/>
                  </a:lnTo>
                  <a:close/>
                </a:path>
              </a:pathLst>
            </a:custGeom>
            <a:solidFill>
              <a:srgbClr val="0022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1" name="Graphic 7">
              <a:extLst>
                <a:ext uri="{FF2B5EF4-FFF2-40B4-BE49-F238E27FC236}">
                  <a16:creationId xmlns:a16="http://schemas.microsoft.com/office/drawing/2014/main" id="{4BD523F1-BEFB-643B-2830-C4EA7F43613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19607" y="0"/>
              <a:ext cx="5424393" cy="5143500"/>
              <a:chOff x="3719607" y="0"/>
              <a:chExt cx="5424393" cy="5143500"/>
            </a:xfrm>
          </p:grpSpPr>
          <p:sp>
            <p:nvSpPr>
              <p:cNvPr id="12" name="Free-form: Shape 11">
                <a:extLst>
                  <a:ext uri="{FF2B5EF4-FFF2-40B4-BE49-F238E27FC236}">
                    <a16:creationId xmlns:a16="http://schemas.microsoft.com/office/drawing/2014/main" id="{3F14B799-6FC7-D39A-1A8F-57868068F75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719607" y="0"/>
                <a:ext cx="5424393" cy="5143500"/>
              </a:xfrm>
              <a:custGeom>
                <a:avLst/>
                <a:gdLst>
                  <a:gd name="connsiteX0" fmla="*/ 5230749 w 5442870"/>
                  <a:gd name="connsiteY0" fmla="*/ 0 h 5143500"/>
                  <a:gd name="connsiteX1" fmla="*/ 4156138 w 5442870"/>
                  <a:gd name="connsiteY1" fmla="*/ 0 h 5143500"/>
                  <a:gd name="connsiteX2" fmla="*/ 0 w 5442870"/>
                  <a:gd name="connsiteY2" fmla="*/ 5143500 h 5143500"/>
                  <a:gd name="connsiteX3" fmla="*/ 5442871 w 5442870"/>
                  <a:gd name="connsiteY3" fmla="*/ 5143500 h 5143500"/>
                  <a:gd name="connsiteX4" fmla="*/ 5442871 w 5442870"/>
                  <a:gd name="connsiteY4" fmla="*/ 0 h 5143500"/>
                  <a:gd name="connsiteX5" fmla="*/ 5230749 w 5442870"/>
                  <a:gd name="connsiteY5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42870" h="5143500">
                    <a:moveTo>
                      <a:pt x="5230749" y="0"/>
                    </a:moveTo>
                    <a:lnTo>
                      <a:pt x="4156138" y="0"/>
                    </a:lnTo>
                    <a:cubicBezTo>
                      <a:pt x="4220814" y="1996535"/>
                      <a:pt x="3134963" y="3847814"/>
                      <a:pt x="0" y="5143500"/>
                    </a:cubicBezTo>
                    <a:lnTo>
                      <a:pt x="5442871" y="5143500"/>
                    </a:lnTo>
                    <a:lnTo>
                      <a:pt x="5442871" y="0"/>
                    </a:lnTo>
                    <a:lnTo>
                      <a:pt x="5230749" y="0"/>
                    </a:lnTo>
                    <a:close/>
                  </a:path>
                </a:pathLst>
              </a:custGeom>
              <a:solidFill>
                <a:srgbClr val="003CB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-form: Shape 12">
                <a:extLst>
                  <a:ext uri="{FF2B5EF4-FFF2-40B4-BE49-F238E27FC236}">
                    <a16:creationId xmlns:a16="http://schemas.microsoft.com/office/drawing/2014/main" id="{31CD6532-97FB-74F5-BABA-4FB1A808939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23371" y="0"/>
                <a:ext cx="1220629" cy="5143500"/>
              </a:xfrm>
              <a:custGeom>
                <a:avLst/>
                <a:gdLst>
                  <a:gd name="connsiteX0" fmla="*/ 466154 w 1239107"/>
                  <a:gd name="connsiteY0" fmla="*/ 0 h 5143500"/>
                  <a:gd name="connsiteX1" fmla="*/ 1239108 w 1239107"/>
                  <a:gd name="connsiteY1" fmla="*/ 0 h 5143500"/>
                  <a:gd name="connsiteX2" fmla="*/ 1239108 w 1239107"/>
                  <a:gd name="connsiteY2" fmla="*/ 5143500 h 5143500"/>
                  <a:gd name="connsiteX3" fmla="*/ 0 w 1239107"/>
                  <a:gd name="connsiteY3" fmla="*/ 5143500 h 5143500"/>
                  <a:gd name="connsiteX4" fmla="*/ 466154 w 1239107"/>
                  <a:gd name="connsiteY4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9107" h="5143500">
                    <a:moveTo>
                      <a:pt x="466154" y="0"/>
                    </a:moveTo>
                    <a:lnTo>
                      <a:pt x="1239108" y="0"/>
                    </a:lnTo>
                    <a:lnTo>
                      <a:pt x="1239108" y="5143500"/>
                    </a:lnTo>
                    <a:lnTo>
                      <a:pt x="0" y="5143500"/>
                    </a:lnTo>
                    <a:cubicBezTo>
                      <a:pt x="273939" y="3938683"/>
                      <a:pt x="508826" y="2233517"/>
                      <a:pt x="466154" y="0"/>
                    </a:cubicBezTo>
                  </a:path>
                </a:pathLst>
              </a:custGeom>
              <a:solidFill>
                <a:srgbClr val="505A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5" name="Logo">
            <a:extLst>
              <a:ext uri="{FF2B5EF4-FFF2-40B4-BE49-F238E27FC236}">
                <a16:creationId xmlns:a16="http://schemas.microsoft.com/office/drawing/2014/main" id="{0C9BC487-FAD6-41CC-9E81-0C2006F2C7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2000" y="900000"/>
            <a:ext cx="2034000" cy="4830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FB7B9-0F21-DC70-0FF9-DF907CDAAB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000" y="4941355"/>
            <a:ext cx="5124000" cy="351942"/>
          </a:xfrm>
        </p:spPr>
        <p:txBody>
          <a:bodyPr/>
          <a:lstStyle>
            <a:lvl1pPr algn="l">
              <a:defRPr sz="1600">
                <a:solidFill>
                  <a:schemeClr val="accent5"/>
                </a:solidFill>
                <a:latin typeface="Aleo" panose="00000500000000000000" pitchFamily="2" charset="0"/>
              </a:defRPr>
            </a:lvl1pPr>
          </a:lstStyle>
          <a:p>
            <a:r>
              <a:rPr lang="en-US"/>
              <a:t>16/07/2025</a:t>
            </a:r>
            <a:endParaRPr lang="en-GB" dirty="0">
              <a:latin typeface="Aleo" panose="000005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CF86C1-AC74-AB53-FA00-7A2EA98CF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2000" y="3167999"/>
            <a:ext cx="9144000" cy="1440000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E8B04F6-A185-0B2B-1081-925741DC0B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2000" y="2567899"/>
            <a:ext cx="5880100" cy="242887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3DA37F0-A096-4737-D2D2-7A5DD46EA6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2000" y="3641498"/>
            <a:ext cx="9144000" cy="966501"/>
          </a:xfrm>
        </p:spPr>
        <p:txBody>
          <a:bodyPr/>
          <a:lstStyle>
            <a:lvl1pPr>
              <a:defRPr sz="2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543766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Background">
            <a:extLst>
              <a:ext uri="{FF2B5EF4-FFF2-40B4-BE49-F238E27FC236}">
                <a16:creationId xmlns:a16="http://schemas.microsoft.com/office/drawing/2014/main" id="{0CA3A975-DAAB-EC75-7733-6772EC37659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9144000" cy="5143500"/>
          </a:xfrm>
          <a:solidFill>
            <a:schemeClr val="tx2"/>
          </a:solidFill>
        </p:grpSpPr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312AEEB7-1E26-5744-A038-DE9D6052BD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144000" cy="5143500"/>
            </a:xfrm>
            <a:custGeom>
              <a:avLst/>
              <a:gdLst>
                <a:gd name="connsiteX0" fmla="*/ 0 w 9144000"/>
                <a:gd name="connsiteY0" fmla="*/ 0 h 5143500"/>
                <a:gd name="connsiteX1" fmla="*/ 9144000 w 9144000"/>
                <a:gd name="connsiteY1" fmla="*/ 0 h 5143500"/>
                <a:gd name="connsiteX2" fmla="*/ 9144000 w 9144000"/>
                <a:gd name="connsiteY2" fmla="*/ 5143500 h 5143500"/>
                <a:gd name="connsiteX3" fmla="*/ 0 w 9144000"/>
                <a:gd name="connsiteY3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5143500">
                  <a:moveTo>
                    <a:pt x="0" y="0"/>
                  </a:moveTo>
                  <a:lnTo>
                    <a:pt x="9144000" y="0"/>
                  </a:lnTo>
                  <a:lnTo>
                    <a:pt x="9144000" y="5143500"/>
                  </a:lnTo>
                  <a:lnTo>
                    <a:pt x="0" y="51435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1" name="Graphic 7">
              <a:extLst>
                <a:ext uri="{FF2B5EF4-FFF2-40B4-BE49-F238E27FC236}">
                  <a16:creationId xmlns:a16="http://schemas.microsoft.com/office/drawing/2014/main" id="{4BD523F1-BEFB-643B-2830-C4EA7F43613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19607" y="0"/>
              <a:ext cx="5424393" cy="5143500"/>
              <a:chOff x="3719607" y="0"/>
              <a:chExt cx="5424393" cy="5143500"/>
            </a:xfrm>
            <a:grpFill/>
          </p:grpSpPr>
          <p:sp>
            <p:nvSpPr>
              <p:cNvPr id="12" name="Free-form: Shape 11">
                <a:extLst>
                  <a:ext uri="{FF2B5EF4-FFF2-40B4-BE49-F238E27FC236}">
                    <a16:creationId xmlns:a16="http://schemas.microsoft.com/office/drawing/2014/main" id="{3F14B799-6FC7-D39A-1A8F-57868068F75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719607" y="0"/>
                <a:ext cx="5424393" cy="5143500"/>
              </a:xfrm>
              <a:custGeom>
                <a:avLst/>
                <a:gdLst>
                  <a:gd name="connsiteX0" fmla="*/ 5230749 w 5442870"/>
                  <a:gd name="connsiteY0" fmla="*/ 0 h 5143500"/>
                  <a:gd name="connsiteX1" fmla="*/ 4156138 w 5442870"/>
                  <a:gd name="connsiteY1" fmla="*/ 0 h 5143500"/>
                  <a:gd name="connsiteX2" fmla="*/ 0 w 5442870"/>
                  <a:gd name="connsiteY2" fmla="*/ 5143500 h 5143500"/>
                  <a:gd name="connsiteX3" fmla="*/ 5442871 w 5442870"/>
                  <a:gd name="connsiteY3" fmla="*/ 5143500 h 5143500"/>
                  <a:gd name="connsiteX4" fmla="*/ 5442871 w 5442870"/>
                  <a:gd name="connsiteY4" fmla="*/ 0 h 5143500"/>
                  <a:gd name="connsiteX5" fmla="*/ 5230749 w 5442870"/>
                  <a:gd name="connsiteY5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42870" h="5143500">
                    <a:moveTo>
                      <a:pt x="5230749" y="0"/>
                    </a:moveTo>
                    <a:lnTo>
                      <a:pt x="4156138" y="0"/>
                    </a:lnTo>
                    <a:cubicBezTo>
                      <a:pt x="4220814" y="1996535"/>
                      <a:pt x="3134963" y="3847814"/>
                      <a:pt x="0" y="5143500"/>
                    </a:cubicBezTo>
                    <a:lnTo>
                      <a:pt x="5442871" y="5143500"/>
                    </a:lnTo>
                    <a:lnTo>
                      <a:pt x="5442871" y="0"/>
                    </a:lnTo>
                    <a:lnTo>
                      <a:pt x="523074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-form: Shape 12">
                <a:extLst>
                  <a:ext uri="{FF2B5EF4-FFF2-40B4-BE49-F238E27FC236}">
                    <a16:creationId xmlns:a16="http://schemas.microsoft.com/office/drawing/2014/main" id="{31CD6532-97FB-74F5-BABA-4FB1A808939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23371" y="0"/>
                <a:ext cx="1220629" cy="5143500"/>
              </a:xfrm>
              <a:custGeom>
                <a:avLst/>
                <a:gdLst>
                  <a:gd name="connsiteX0" fmla="*/ 466154 w 1239107"/>
                  <a:gd name="connsiteY0" fmla="*/ 0 h 5143500"/>
                  <a:gd name="connsiteX1" fmla="*/ 1239108 w 1239107"/>
                  <a:gd name="connsiteY1" fmla="*/ 0 h 5143500"/>
                  <a:gd name="connsiteX2" fmla="*/ 1239108 w 1239107"/>
                  <a:gd name="connsiteY2" fmla="*/ 5143500 h 5143500"/>
                  <a:gd name="connsiteX3" fmla="*/ 0 w 1239107"/>
                  <a:gd name="connsiteY3" fmla="*/ 5143500 h 5143500"/>
                  <a:gd name="connsiteX4" fmla="*/ 466154 w 1239107"/>
                  <a:gd name="connsiteY4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9107" h="5143500">
                    <a:moveTo>
                      <a:pt x="466154" y="0"/>
                    </a:moveTo>
                    <a:lnTo>
                      <a:pt x="1239108" y="0"/>
                    </a:lnTo>
                    <a:lnTo>
                      <a:pt x="1239108" y="5143500"/>
                    </a:lnTo>
                    <a:lnTo>
                      <a:pt x="0" y="5143500"/>
                    </a:lnTo>
                    <a:cubicBezTo>
                      <a:pt x="273939" y="3938683"/>
                      <a:pt x="508826" y="2233517"/>
                      <a:pt x="466154" y="0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5" name="Logo">
            <a:extLst>
              <a:ext uri="{FF2B5EF4-FFF2-40B4-BE49-F238E27FC236}">
                <a16:creationId xmlns:a16="http://schemas.microsoft.com/office/drawing/2014/main" id="{0C9BC487-FAD6-41CC-9E81-0C2006F2C7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2000" y="900000"/>
            <a:ext cx="2034000" cy="4830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FB7B9-0F21-DC70-0FF9-DF907CDAAB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000" y="4941355"/>
            <a:ext cx="5124000" cy="351942"/>
          </a:xfrm>
        </p:spPr>
        <p:txBody>
          <a:bodyPr/>
          <a:lstStyle>
            <a:lvl1pPr algn="l">
              <a:defRPr sz="1600">
                <a:solidFill>
                  <a:schemeClr val="accent5"/>
                </a:solidFill>
                <a:latin typeface="Aleo" panose="00000500000000000000" pitchFamily="2" charset="0"/>
              </a:defRPr>
            </a:lvl1pPr>
          </a:lstStyle>
          <a:p>
            <a:r>
              <a:rPr lang="en-US"/>
              <a:t>16/07/2025</a:t>
            </a:r>
            <a:endParaRPr lang="en-GB" dirty="0">
              <a:latin typeface="Aleo" panose="000005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CF86C1-AC74-AB53-FA00-7A2EA98CF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2000" y="3167999"/>
            <a:ext cx="9144000" cy="1440000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E8B04F6-A185-0B2B-1081-925741DC0B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2000" y="2567899"/>
            <a:ext cx="5880100" cy="242887"/>
          </a:xfrm>
        </p:spPr>
        <p:txBody>
          <a:bodyPr/>
          <a:lstStyle>
            <a:lvl1pPr>
              <a:defRPr sz="16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3DA37F0-A096-4737-D2D2-7A5DD46EA6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2000" y="3641498"/>
            <a:ext cx="9144000" cy="966501"/>
          </a:xfrm>
        </p:spPr>
        <p:txBody>
          <a:bodyPr/>
          <a:lstStyle>
            <a:lvl1pPr>
              <a:defRPr sz="2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383874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Background">
            <a:extLst>
              <a:ext uri="{FF2B5EF4-FFF2-40B4-BE49-F238E27FC236}">
                <a16:creationId xmlns:a16="http://schemas.microsoft.com/office/drawing/2014/main" id="{0CA3A975-DAAB-EC75-7733-6772EC37659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9144000" cy="5143500"/>
          </a:xfrm>
          <a:solidFill>
            <a:schemeClr val="bg2"/>
          </a:solidFill>
        </p:grpSpPr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312AEEB7-1E26-5744-A038-DE9D6052BD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144000" cy="5143500"/>
            </a:xfrm>
            <a:custGeom>
              <a:avLst/>
              <a:gdLst>
                <a:gd name="connsiteX0" fmla="*/ 0 w 9144000"/>
                <a:gd name="connsiteY0" fmla="*/ 0 h 5143500"/>
                <a:gd name="connsiteX1" fmla="*/ 9144000 w 9144000"/>
                <a:gd name="connsiteY1" fmla="*/ 0 h 5143500"/>
                <a:gd name="connsiteX2" fmla="*/ 9144000 w 9144000"/>
                <a:gd name="connsiteY2" fmla="*/ 5143500 h 5143500"/>
                <a:gd name="connsiteX3" fmla="*/ 0 w 9144000"/>
                <a:gd name="connsiteY3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5143500">
                  <a:moveTo>
                    <a:pt x="0" y="0"/>
                  </a:moveTo>
                  <a:lnTo>
                    <a:pt x="9144000" y="0"/>
                  </a:lnTo>
                  <a:lnTo>
                    <a:pt x="9144000" y="5143500"/>
                  </a:lnTo>
                  <a:lnTo>
                    <a:pt x="0" y="51435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1" name="Graphic 7">
              <a:extLst>
                <a:ext uri="{FF2B5EF4-FFF2-40B4-BE49-F238E27FC236}">
                  <a16:creationId xmlns:a16="http://schemas.microsoft.com/office/drawing/2014/main" id="{4BD523F1-BEFB-643B-2830-C4EA7F43613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19607" y="0"/>
              <a:ext cx="5424393" cy="5143500"/>
              <a:chOff x="3719607" y="0"/>
              <a:chExt cx="5424393" cy="5143500"/>
            </a:xfrm>
            <a:grpFill/>
          </p:grpSpPr>
          <p:sp>
            <p:nvSpPr>
              <p:cNvPr id="12" name="Free-form: Shape 11">
                <a:extLst>
                  <a:ext uri="{FF2B5EF4-FFF2-40B4-BE49-F238E27FC236}">
                    <a16:creationId xmlns:a16="http://schemas.microsoft.com/office/drawing/2014/main" id="{3F14B799-6FC7-D39A-1A8F-57868068F75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719607" y="0"/>
                <a:ext cx="5424393" cy="5143500"/>
              </a:xfrm>
              <a:custGeom>
                <a:avLst/>
                <a:gdLst>
                  <a:gd name="connsiteX0" fmla="*/ 5230749 w 5442870"/>
                  <a:gd name="connsiteY0" fmla="*/ 0 h 5143500"/>
                  <a:gd name="connsiteX1" fmla="*/ 4156138 w 5442870"/>
                  <a:gd name="connsiteY1" fmla="*/ 0 h 5143500"/>
                  <a:gd name="connsiteX2" fmla="*/ 0 w 5442870"/>
                  <a:gd name="connsiteY2" fmla="*/ 5143500 h 5143500"/>
                  <a:gd name="connsiteX3" fmla="*/ 5442871 w 5442870"/>
                  <a:gd name="connsiteY3" fmla="*/ 5143500 h 5143500"/>
                  <a:gd name="connsiteX4" fmla="*/ 5442871 w 5442870"/>
                  <a:gd name="connsiteY4" fmla="*/ 0 h 5143500"/>
                  <a:gd name="connsiteX5" fmla="*/ 5230749 w 5442870"/>
                  <a:gd name="connsiteY5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42870" h="5143500">
                    <a:moveTo>
                      <a:pt x="5230749" y="0"/>
                    </a:moveTo>
                    <a:lnTo>
                      <a:pt x="4156138" y="0"/>
                    </a:lnTo>
                    <a:cubicBezTo>
                      <a:pt x="4220814" y="1996535"/>
                      <a:pt x="3134963" y="3847814"/>
                      <a:pt x="0" y="5143500"/>
                    </a:cubicBezTo>
                    <a:lnTo>
                      <a:pt x="5442871" y="5143500"/>
                    </a:lnTo>
                    <a:lnTo>
                      <a:pt x="5442871" y="0"/>
                    </a:lnTo>
                    <a:lnTo>
                      <a:pt x="523074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-form: Shape 12">
                <a:extLst>
                  <a:ext uri="{FF2B5EF4-FFF2-40B4-BE49-F238E27FC236}">
                    <a16:creationId xmlns:a16="http://schemas.microsoft.com/office/drawing/2014/main" id="{31CD6532-97FB-74F5-BABA-4FB1A808939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23371" y="0"/>
                <a:ext cx="1220629" cy="5143500"/>
              </a:xfrm>
              <a:custGeom>
                <a:avLst/>
                <a:gdLst>
                  <a:gd name="connsiteX0" fmla="*/ 466154 w 1239107"/>
                  <a:gd name="connsiteY0" fmla="*/ 0 h 5143500"/>
                  <a:gd name="connsiteX1" fmla="*/ 1239108 w 1239107"/>
                  <a:gd name="connsiteY1" fmla="*/ 0 h 5143500"/>
                  <a:gd name="connsiteX2" fmla="*/ 1239108 w 1239107"/>
                  <a:gd name="connsiteY2" fmla="*/ 5143500 h 5143500"/>
                  <a:gd name="connsiteX3" fmla="*/ 0 w 1239107"/>
                  <a:gd name="connsiteY3" fmla="*/ 5143500 h 5143500"/>
                  <a:gd name="connsiteX4" fmla="*/ 466154 w 1239107"/>
                  <a:gd name="connsiteY4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9107" h="5143500">
                    <a:moveTo>
                      <a:pt x="466154" y="0"/>
                    </a:moveTo>
                    <a:lnTo>
                      <a:pt x="1239108" y="0"/>
                    </a:lnTo>
                    <a:lnTo>
                      <a:pt x="1239108" y="5143500"/>
                    </a:lnTo>
                    <a:lnTo>
                      <a:pt x="0" y="5143500"/>
                    </a:lnTo>
                    <a:cubicBezTo>
                      <a:pt x="273939" y="3938683"/>
                      <a:pt x="508826" y="2233517"/>
                      <a:pt x="466154" y="0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5" name="Logo">
            <a:extLst>
              <a:ext uri="{FF2B5EF4-FFF2-40B4-BE49-F238E27FC236}">
                <a16:creationId xmlns:a16="http://schemas.microsoft.com/office/drawing/2014/main" id="{0C9BC487-FAD6-41CC-9E81-0C2006F2C7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206" y="900000"/>
            <a:ext cx="2015588" cy="4830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FB7B9-0F21-DC70-0FF9-DF907CDAAB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000" y="4941355"/>
            <a:ext cx="5124000" cy="351942"/>
          </a:xfrm>
        </p:spPr>
        <p:txBody>
          <a:bodyPr/>
          <a:lstStyle>
            <a:lvl1pPr algn="l">
              <a:defRPr sz="1600">
                <a:solidFill>
                  <a:schemeClr val="accent2"/>
                </a:solidFill>
                <a:latin typeface="Aleo" panose="00000500000000000000" pitchFamily="2" charset="0"/>
              </a:defRPr>
            </a:lvl1pPr>
          </a:lstStyle>
          <a:p>
            <a:r>
              <a:rPr lang="en-US"/>
              <a:t>16/07/2025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CF86C1-AC74-AB53-FA00-7A2EA98CF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2000" y="3167999"/>
            <a:ext cx="9144000" cy="1440000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E8B04F6-A185-0B2B-1081-925741DC0B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2000" y="2567899"/>
            <a:ext cx="5880100" cy="242887"/>
          </a:xfrm>
        </p:spPr>
        <p:txBody>
          <a:bodyPr/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3DA37F0-A096-4737-D2D2-7A5DD46EA6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2000" y="3641498"/>
            <a:ext cx="9144000" cy="966501"/>
          </a:xfrm>
        </p:spPr>
        <p:txBody>
          <a:bodyPr/>
          <a:lstStyle>
            <a:lvl1pPr>
              <a:defRPr sz="250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670046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Background">
            <a:extLst>
              <a:ext uri="{FF2B5EF4-FFF2-40B4-BE49-F238E27FC236}">
                <a16:creationId xmlns:a16="http://schemas.microsoft.com/office/drawing/2014/main" id="{0CA3A975-DAAB-EC75-7733-6772EC37659B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312AEEB7-1E26-5744-A038-DE9D6052BD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144000" cy="5143500"/>
            </a:xfrm>
            <a:custGeom>
              <a:avLst/>
              <a:gdLst>
                <a:gd name="connsiteX0" fmla="*/ 0 w 9144000"/>
                <a:gd name="connsiteY0" fmla="*/ 0 h 5143500"/>
                <a:gd name="connsiteX1" fmla="*/ 9144000 w 9144000"/>
                <a:gd name="connsiteY1" fmla="*/ 0 h 5143500"/>
                <a:gd name="connsiteX2" fmla="*/ 9144000 w 9144000"/>
                <a:gd name="connsiteY2" fmla="*/ 5143500 h 5143500"/>
                <a:gd name="connsiteX3" fmla="*/ 0 w 9144000"/>
                <a:gd name="connsiteY3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5143500">
                  <a:moveTo>
                    <a:pt x="0" y="0"/>
                  </a:moveTo>
                  <a:lnTo>
                    <a:pt x="9144000" y="0"/>
                  </a:lnTo>
                  <a:lnTo>
                    <a:pt x="9144000" y="5143500"/>
                  </a:lnTo>
                  <a:lnTo>
                    <a:pt x="0" y="5143500"/>
                  </a:ln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1" name="Graphic 7">
              <a:extLst>
                <a:ext uri="{FF2B5EF4-FFF2-40B4-BE49-F238E27FC236}">
                  <a16:creationId xmlns:a16="http://schemas.microsoft.com/office/drawing/2014/main" id="{4BD523F1-BEFB-643B-2830-C4EA7F43613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19607" y="0"/>
              <a:ext cx="5424393" cy="5143500"/>
              <a:chOff x="3719607" y="0"/>
              <a:chExt cx="5424393" cy="5143500"/>
            </a:xfrm>
          </p:grpSpPr>
          <p:sp>
            <p:nvSpPr>
              <p:cNvPr id="12" name="Free-form: Shape 11">
                <a:extLst>
                  <a:ext uri="{FF2B5EF4-FFF2-40B4-BE49-F238E27FC236}">
                    <a16:creationId xmlns:a16="http://schemas.microsoft.com/office/drawing/2014/main" id="{3F14B799-6FC7-D39A-1A8F-57868068F7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719607" y="0"/>
                <a:ext cx="5424393" cy="5143500"/>
              </a:xfrm>
              <a:custGeom>
                <a:avLst/>
                <a:gdLst>
                  <a:gd name="connsiteX0" fmla="*/ 5230749 w 5442870"/>
                  <a:gd name="connsiteY0" fmla="*/ 0 h 5143500"/>
                  <a:gd name="connsiteX1" fmla="*/ 4156138 w 5442870"/>
                  <a:gd name="connsiteY1" fmla="*/ 0 h 5143500"/>
                  <a:gd name="connsiteX2" fmla="*/ 0 w 5442870"/>
                  <a:gd name="connsiteY2" fmla="*/ 5143500 h 5143500"/>
                  <a:gd name="connsiteX3" fmla="*/ 5442871 w 5442870"/>
                  <a:gd name="connsiteY3" fmla="*/ 5143500 h 5143500"/>
                  <a:gd name="connsiteX4" fmla="*/ 5442871 w 5442870"/>
                  <a:gd name="connsiteY4" fmla="*/ 0 h 5143500"/>
                  <a:gd name="connsiteX5" fmla="*/ 5230749 w 5442870"/>
                  <a:gd name="connsiteY5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42870" h="5143500">
                    <a:moveTo>
                      <a:pt x="5230749" y="0"/>
                    </a:moveTo>
                    <a:lnTo>
                      <a:pt x="4156138" y="0"/>
                    </a:lnTo>
                    <a:cubicBezTo>
                      <a:pt x="4220814" y="1996535"/>
                      <a:pt x="3134963" y="3847814"/>
                      <a:pt x="0" y="5143500"/>
                    </a:cubicBezTo>
                    <a:lnTo>
                      <a:pt x="5442871" y="5143500"/>
                    </a:lnTo>
                    <a:lnTo>
                      <a:pt x="5442871" y="0"/>
                    </a:lnTo>
                    <a:lnTo>
                      <a:pt x="5230749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" name="Free-form: Shape 12">
                <a:extLst>
                  <a:ext uri="{FF2B5EF4-FFF2-40B4-BE49-F238E27FC236}">
                    <a16:creationId xmlns:a16="http://schemas.microsoft.com/office/drawing/2014/main" id="{31CD6532-97FB-74F5-BABA-4FB1A808939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23371" y="0"/>
                <a:ext cx="1220629" cy="5143500"/>
              </a:xfrm>
              <a:custGeom>
                <a:avLst/>
                <a:gdLst>
                  <a:gd name="connsiteX0" fmla="*/ 466154 w 1239107"/>
                  <a:gd name="connsiteY0" fmla="*/ 0 h 5143500"/>
                  <a:gd name="connsiteX1" fmla="*/ 1239108 w 1239107"/>
                  <a:gd name="connsiteY1" fmla="*/ 0 h 5143500"/>
                  <a:gd name="connsiteX2" fmla="*/ 1239108 w 1239107"/>
                  <a:gd name="connsiteY2" fmla="*/ 5143500 h 5143500"/>
                  <a:gd name="connsiteX3" fmla="*/ 0 w 1239107"/>
                  <a:gd name="connsiteY3" fmla="*/ 5143500 h 5143500"/>
                  <a:gd name="connsiteX4" fmla="*/ 466154 w 1239107"/>
                  <a:gd name="connsiteY4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9107" h="5143500">
                    <a:moveTo>
                      <a:pt x="466154" y="0"/>
                    </a:moveTo>
                    <a:lnTo>
                      <a:pt x="1239108" y="0"/>
                    </a:lnTo>
                    <a:lnTo>
                      <a:pt x="1239108" y="5143500"/>
                    </a:lnTo>
                    <a:lnTo>
                      <a:pt x="0" y="5143500"/>
                    </a:lnTo>
                    <a:cubicBezTo>
                      <a:pt x="273939" y="3938683"/>
                      <a:pt x="508826" y="2233517"/>
                      <a:pt x="466154" y="0"/>
                    </a:cubicBezTo>
                  </a:path>
                </a:pathLst>
              </a:custGeom>
              <a:solidFill>
                <a:srgbClr val="505A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pic>
        <p:nvPicPr>
          <p:cNvPr id="15" name="Logo">
            <a:extLst>
              <a:ext uri="{FF2B5EF4-FFF2-40B4-BE49-F238E27FC236}">
                <a16:creationId xmlns:a16="http://schemas.microsoft.com/office/drawing/2014/main" id="{0C9BC487-FAD6-41CC-9E81-0C2006F2C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206" y="900000"/>
            <a:ext cx="2015588" cy="4830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FB7B9-0F21-DC70-0FF9-DF907CDAAB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000" y="4941355"/>
            <a:ext cx="5124000" cy="351942"/>
          </a:xfrm>
        </p:spPr>
        <p:txBody>
          <a:bodyPr/>
          <a:lstStyle>
            <a:lvl1pPr algn="l">
              <a:defRPr sz="1600">
                <a:solidFill>
                  <a:schemeClr val="accent2"/>
                </a:solidFill>
                <a:latin typeface="Aleo" panose="00000500000000000000" pitchFamily="2" charset="0"/>
              </a:defRPr>
            </a:lvl1pPr>
          </a:lstStyle>
          <a:p>
            <a:r>
              <a:rPr lang="en-US"/>
              <a:t>16/07/2025</a:t>
            </a:r>
            <a:endParaRPr lang="en-GB" dirty="0">
              <a:latin typeface="Aleo" panose="000005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CF86C1-AC74-AB53-FA00-7A2EA98CF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2000" y="3167999"/>
            <a:ext cx="9144000" cy="1440000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E8B04F6-A185-0B2B-1081-925741DC0B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2000" y="2567899"/>
            <a:ext cx="5880100" cy="242887"/>
          </a:xfrm>
        </p:spPr>
        <p:txBody>
          <a:bodyPr/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3DA37F0-A096-4737-D2D2-7A5DD46EA6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2000" y="3641498"/>
            <a:ext cx="9144000" cy="966501"/>
          </a:xfrm>
        </p:spPr>
        <p:txBody>
          <a:bodyPr/>
          <a:lstStyle>
            <a:lvl1pPr>
              <a:defRPr sz="250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190643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003C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F4A3B0-731C-24F4-6EB9-1A0288F404E1}"/>
              </a:ext>
            </a:extLst>
          </p:cNvPr>
          <p:cNvSpPr>
            <a:spLocks/>
          </p:cNvSpPr>
          <p:nvPr userDrawn="1"/>
        </p:nvSpPr>
        <p:spPr>
          <a:xfrm>
            <a:off x="580089" y="0"/>
            <a:ext cx="7232526" cy="8871045"/>
          </a:xfrm>
          <a:custGeom>
            <a:avLst/>
            <a:gdLst>
              <a:gd name="connsiteX0" fmla="*/ 12299 w 7232526"/>
              <a:gd name="connsiteY0" fmla="*/ 8864221 h 8871045"/>
              <a:gd name="connsiteX1" fmla="*/ 7232526 w 7232526"/>
              <a:gd name="connsiteY1" fmla="*/ 8864221 h 8871045"/>
              <a:gd name="connsiteX2" fmla="*/ 7232526 w 7232526"/>
              <a:gd name="connsiteY2" fmla="*/ 8871045 h 8871045"/>
              <a:gd name="connsiteX3" fmla="*/ 0 w 7232526"/>
              <a:gd name="connsiteY3" fmla="*/ 8871045 h 8871045"/>
              <a:gd name="connsiteX4" fmla="*/ 5522706 w 7232526"/>
              <a:gd name="connsiteY4" fmla="*/ 0 h 8871045"/>
              <a:gd name="connsiteX5" fmla="*/ 6950656 w 7232526"/>
              <a:gd name="connsiteY5" fmla="*/ 0 h 8871045"/>
              <a:gd name="connsiteX6" fmla="*/ 7232526 w 7232526"/>
              <a:gd name="connsiteY6" fmla="*/ 0 h 8871045"/>
              <a:gd name="connsiteX7" fmla="*/ 7232526 w 7232526"/>
              <a:gd name="connsiteY7" fmla="*/ 6354763 h 8871045"/>
              <a:gd name="connsiteX8" fmla="*/ 3289983 w 7232526"/>
              <a:gd name="connsiteY8" fmla="*/ 6354763 h 8871045"/>
              <a:gd name="connsiteX9" fmla="*/ 3379204 w 7232526"/>
              <a:gd name="connsiteY9" fmla="*/ 6255588 h 8871045"/>
              <a:gd name="connsiteX10" fmla="*/ 5522706 w 7232526"/>
              <a:gd name="connsiteY10" fmla="*/ 0 h 887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32526" h="8871045">
                <a:moveTo>
                  <a:pt x="12299" y="8864221"/>
                </a:moveTo>
                <a:lnTo>
                  <a:pt x="7232526" y="8864221"/>
                </a:lnTo>
                <a:lnTo>
                  <a:pt x="7232526" y="8871045"/>
                </a:lnTo>
                <a:lnTo>
                  <a:pt x="0" y="8871045"/>
                </a:lnTo>
                <a:close/>
                <a:moveTo>
                  <a:pt x="5522706" y="0"/>
                </a:moveTo>
                <a:lnTo>
                  <a:pt x="6950656" y="0"/>
                </a:lnTo>
                <a:lnTo>
                  <a:pt x="7232526" y="0"/>
                </a:lnTo>
                <a:lnTo>
                  <a:pt x="7232526" y="6354763"/>
                </a:lnTo>
                <a:lnTo>
                  <a:pt x="3289983" y="6354763"/>
                </a:lnTo>
                <a:lnTo>
                  <a:pt x="3379204" y="6255588"/>
                </a:lnTo>
                <a:cubicBezTo>
                  <a:pt x="4977093" y="4411628"/>
                  <a:pt x="5579105" y="2259760"/>
                  <a:pt x="5522706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AB0CE917-6248-AA26-4856-DA0D19EE92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363" y="6484162"/>
            <a:ext cx="1026000" cy="24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8A48C-5BBE-AF02-FB46-A7BA0FB3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4" y="1331914"/>
            <a:ext cx="4982735" cy="1015501"/>
          </a:xfrm>
        </p:spPr>
        <p:txBody>
          <a:bodyPr anchor="t" anchorCtr="0"/>
          <a:lstStyle>
            <a:lvl1pPr>
              <a:defRPr sz="5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EDB61-4ED7-DDAC-32C9-CF33BF775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2483893"/>
            <a:ext cx="4982735" cy="3599407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CC4F8-2560-6FAF-5EA2-A57BDC78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B0885-6084-B366-CD1F-174562647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6BE2-B571-DF76-7F5D-67EFFAB1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ACE705F-9809-FF9A-2E70-3A241C1A68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1941C87-BB03-60D9-852C-DDEAFE1A3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363" y="750888"/>
            <a:ext cx="4983162" cy="498475"/>
          </a:xfrm>
        </p:spPr>
        <p:txBody>
          <a:bodyPr/>
          <a:lstStyle>
            <a:lvl1pPr>
              <a:defRPr>
                <a:solidFill>
                  <a:schemeClr val="accent5"/>
                </a:solidFill>
                <a:latin typeface="Aleo Light" panose="000004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351349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F4A3B0-731C-24F4-6EB9-1A0288F404E1}"/>
              </a:ext>
            </a:extLst>
          </p:cNvPr>
          <p:cNvSpPr>
            <a:spLocks/>
          </p:cNvSpPr>
          <p:nvPr userDrawn="1"/>
        </p:nvSpPr>
        <p:spPr>
          <a:xfrm>
            <a:off x="562161" y="0"/>
            <a:ext cx="7232526" cy="8871045"/>
          </a:xfrm>
          <a:custGeom>
            <a:avLst/>
            <a:gdLst>
              <a:gd name="connsiteX0" fmla="*/ 12299 w 7232526"/>
              <a:gd name="connsiteY0" fmla="*/ 8864221 h 8871045"/>
              <a:gd name="connsiteX1" fmla="*/ 7232526 w 7232526"/>
              <a:gd name="connsiteY1" fmla="*/ 8864221 h 8871045"/>
              <a:gd name="connsiteX2" fmla="*/ 7232526 w 7232526"/>
              <a:gd name="connsiteY2" fmla="*/ 8871045 h 8871045"/>
              <a:gd name="connsiteX3" fmla="*/ 0 w 7232526"/>
              <a:gd name="connsiteY3" fmla="*/ 8871045 h 8871045"/>
              <a:gd name="connsiteX4" fmla="*/ 5522706 w 7232526"/>
              <a:gd name="connsiteY4" fmla="*/ 0 h 8871045"/>
              <a:gd name="connsiteX5" fmla="*/ 6950656 w 7232526"/>
              <a:gd name="connsiteY5" fmla="*/ 0 h 8871045"/>
              <a:gd name="connsiteX6" fmla="*/ 7232526 w 7232526"/>
              <a:gd name="connsiteY6" fmla="*/ 0 h 8871045"/>
              <a:gd name="connsiteX7" fmla="*/ 7232526 w 7232526"/>
              <a:gd name="connsiteY7" fmla="*/ 6354763 h 8871045"/>
              <a:gd name="connsiteX8" fmla="*/ 3289983 w 7232526"/>
              <a:gd name="connsiteY8" fmla="*/ 6354763 h 8871045"/>
              <a:gd name="connsiteX9" fmla="*/ 3379204 w 7232526"/>
              <a:gd name="connsiteY9" fmla="*/ 6255588 h 8871045"/>
              <a:gd name="connsiteX10" fmla="*/ 5522706 w 7232526"/>
              <a:gd name="connsiteY10" fmla="*/ 0 h 887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32526" h="8871045">
                <a:moveTo>
                  <a:pt x="12299" y="8864221"/>
                </a:moveTo>
                <a:lnTo>
                  <a:pt x="7232526" y="8864221"/>
                </a:lnTo>
                <a:lnTo>
                  <a:pt x="7232526" y="8871045"/>
                </a:lnTo>
                <a:lnTo>
                  <a:pt x="0" y="8871045"/>
                </a:lnTo>
                <a:close/>
                <a:moveTo>
                  <a:pt x="5522706" y="0"/>
                </a:moveTo>
                <a:lnTo>
                  <a:pt x="6950656" y="0"/>
                </a:lnTo>
                <a:lnTo>
                  <a:pt x="7232526" y="0"/>
                </a:lnTo>
                <a:lnTo>
                  <a:pt x="7232526" y="6354763"/>
                </a:lnTo>
                <a:lnTo>
                  <a:pt x="3289983" y="6354763"/>
                </a:lnTo>
                <a:lnTo>
                  <a:pt x="3379204" y="6255588"/>
                </a:lnTo>
                <a:cubicBezTo>
                  <a:pt x="4977093" y="4411628"/>
                  <a:pt x="5579105" y="2259760"/>
                  <a:pt x="5522706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AB0CE917-6248-AA26-4856-DA0D19EE92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363" y="6484162"/>
            <a:ext cx="1026000" cy="24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8A48C-5BBE-AF02-FB46-A7BA0FB3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4" y="1331914"/>
            <a:ext cx="4982735" cy="1015501"/>
          </a:xfrm>
        </p:spPr>
        <p:txBody>
          <a:bodyPr anchor="t" anchorCtr="0"/>
          <a:lstStyle>
            <a:lvl1pPr>
              <a:defRPr sz="560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EDB61-4ED7-DDAC-32C9-CF33BF775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2483893"/>
            <a:ext cx="4982735" cy="359940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CC4F8-2560-6FAF-5EA2-A57BDC78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B0885-6084-B366-CD1F-174562647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6BE2-B571-DF76-7F5D-67EFFAB1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ACE705F-9809-FF9A-2E70-3A241C1A68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1941C87-BB03-60D9-852C-DDEAFE1A3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363" y="750888"/>
            <a:ext cx="4983162" cy="498475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Aleo Light" panose="000004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409785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bg>
      <p:bgPr>
        <a:solidFill>
          <a:srgbClr val="003C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Logo">
            <a:extLst>
              <a:ext uri="{FF2B5EF4-FFF2-40B4-BE49-F238E27FC236}">
                <a16:creationId xmlns:a16="http://schemas.microsoft.com/office/drawing/2014/main" id="{AB0CE917-6248-AA26-4856-DA0D19EE92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363" y="6484162"/>
            <a:ext cx="1026000" cy="24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8A48C-5BBE-AF02-FB46-A7BA0FB3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4" y="1331914"/>
            <a:ext cx="7553325" cy="1015501"/>
          </a:xfrm>
        </p:spPr>
        <p:txBody>
          <a:bodyPr anchor="t" anchorCtr="0"/>
          <a:lstStyle>
            <a:lvl1pPr>
              <a:defRPr sz="5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EDB61-4ED7-DDAC-32C9-CF33BF775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2483893"/>
            <a:ext cx="7553325" cy="3599407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CC4F8-2560-6FAF-5EA2-A57BDC78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B0885-6084-B366-CD1F-174562647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6BE2-B571-DF76-7F5D-67EFFAB1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E891B4D-32F7-298E-6687-A1A0FAF799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22776" y="3429000"/>
            <a:ext cx="3608862" cy="2418876"/>
          </a:xfrm>
        </p:spPr>
        <p:txBody>
          <a:bodyPr/>
          <a:lstStyle>
            <a:lvl1pPr algn="r">
              <a:lnSpc>
                <a:spcPts val="23500"/>
              </a:lnSpc>
              <a:spcAft>
                <a:spcPts val="0"/>
              </a:spcAft>
              <a:defRPr sz="23500">
                <a:solidFill>
                  <a:schemeClr val="accent5"/>
                </a:solidFill>
                <a:latin typeface="Aleo Light" panose="00000400000000000000" pitchFamily="2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0824958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bg>
      <p:bgPr>
        <a:blipFill dpi="0" rotWithShape="1">
          <a:blip r:embed="rId2">
            <a:lum/>
          </a:blip>
          <a:srcRect/>
          <a:stretch>
            <a:fillRect b="-16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Logo">
            <a:extLst>
              <a:ext uri="{FF2B5EF4-FFF2-40B4-BE49-F238E27FC236}">
                <a16:creationId xmlns:a16="http://schemas.microsoft.com/office/drawing/2014/main" id="{AB0CE917-6248-AA26-4856-DA0D19EE92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363" y="6484162"/>
            <a:ext cx="1026000" cy="24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8A48C-5BBE-AF02-FB46-A7BA0FB3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4" y="1331914"/>
            <a:ext cx="7553325" cy="1015501"/>
          </a:xfrm>
        </p:spPr>
        <p:txBody>
          <a:bodyPr anchor="t" anchorCtr="0"/>
          <a:lstStyle>
            <a:lvl1pPr>
              <a:defRPr sz="5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EDB61-4ED7-DDAC-32C9-CF33BF775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2483893"/>
            <a:ext cx="7553325" cy="3599407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CC4F8-2560-6FAF-5EA2-A57BDC78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B0885-6084-B366-CD1F-174562647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6BE2-B571-DF76-7F5D-67EFFAB1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7032FD1-92EE-CBC3-83EE-7DAB7D75B1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3249" y="3429000"/>
            <a:ext cx="3608388" cy="2419350"/>
          </a:xfrm>
        </p:spPr>
        <p:txBody>
          <a:bodyPr/>
          <a:lstStyle>
            <a:lvl1pPr algn="r">
              <a:lnSpc>
                <a:spcPts val="23500"/>
              </a:lnSpc>
              <a:spcAft>
                <a:spcPts val="0"/>
              </a:spcAft>
              <a:defRPr sz="23500">
                <a:solidFill>
                  <a:schemeClr val="accent5"/>
                </a:solidFill>
                <a:latin typeface="Aleo Light" panose="00000400000000000000" pitchFamily="2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81253002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Logo">
            <a:extLst>
              <a:ext uri="{FF2B5EF4-FFF2-40B4-BE49-F238E27FC236}">
                <a16:creationId xmlns:a16="http://schemas.microsoft.com/office/drawing/2014/main" id="{AB0CE917-6248-AA26-4856-DA0D19EE92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363" y="6484162"/>
            <a:ext cx="1026000" cy="24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8A48C-5BBE-AF02-FB46-A7BA0FB3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4" y="1331914"/>
            <a:ext cx="7553325" cy="1015501"/>
          </a:xfrm>
        </p:spPr>
        <p:txBody>
          <a:bodyPr anchor="b"/>
          <a:lstStyle>
            <a:lvl1pPr>
              <a:defRPr sz="560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EDB61-4ED7-DDAC-32C9-CF33BF775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2483893"/>
            <a:ext cx="7553325" cy="359940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CC4F8-2560-6FAF-5EA2-A57BDC78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B0885-6084-B366-CD1F-174562647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6BE2-B571-DF76-7F5D-67EFFAB1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E891B4D-32F7-298E-6687-A1A0FAF799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22775" y="3429000"/>
            <a:ext cx="3608862" cy="2418876"/>
          </a:xfrm>
        </p:spPr>
        <p:txBody>
          <a:bodyPr/>
          <a:lstStyle>
            <a:lvl1pPr algn="r">
              <a:lnSpc>
                <a:spcPts val="23500"/>
              </a:lnSpc>
              <a:spcAft>
                <a:spcPts val="0"/>
              </a:spcAft>
              <a:defRPr sz="23500">
                <a:solidFill>
                  <a:schemeClr val="accent5"/>
                </a:solidFill>
                <a:latin typeface="Aleo Light" panose="00000400000000000000" pitchFamily="2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56002344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B67E1-D251-CCA1-4FF8-A3E27A92B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59689-522F-E758-FFD2-3492A3187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1AB25-0DB7-E5F0-173D-5ED49C28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ACE2-953E-D236-7DB6-F6F12D5D7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1EAD0-909D-BC8A-ECB3-3DF8BA711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56D5664-61F5-EAD5-24C3-DF1175D91F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43964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E6C9B8B-13BC-23E5-80CD-AB58EA31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B35515-B2FD-C0BC-31BB-FAE6116A904A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4" y="1620000"/>
            <a:ext cx="11471274" cy="4463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F833FBEF-B95E-B0A9-6714-5C0C20DF83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020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E4302-3917-86A5-CDFA-8E383616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4AB70-863C-DCBD-C941-2888E146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7FE30-9BB2-58A7-C40E-BD6E7CCA8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50F0B-FF60-0D4E-2547-FE75B77D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7FD5E7-F740-2781-FE64-2AD615D38D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363" y="1331914"/>
            <a:ext cx="5543550" cy="4751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401AC9A9-2A7E-237E-A14F-DDDCCFD2ECA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7637" y="1331913"/>
            <a:ext cx="5544000" cy="4751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4DAA5EA-10F9-2FC8-FAB4-5A86CFE510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311421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719" userDrawn="1">
          <p15:clr>
            <a:srgbClr val="FBAE40"/>
          </p15:clr>
        </p15:guide>
        <p15:guide id="2" pos="395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E4302-3917-86A5-CDFA-8E383616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4AB70-863C-DCBD-C941-2888E146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7FE30-9BB2-58A7-C40E-BD6E7CCA8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50F0B-FF60-0D4E-2547-FE75B77D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7FD5E7-F740-2781-FE64-2AD615D38D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362" y="1331913"/>
            <a:ext cx="3635375" cy="47513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401AC9A9-2A7E-237E-A14F-DDDCCFD2ECA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76728" y="1331913"/>
            <a:ext cx="3636960" cy="4751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680A089F-6C25-0B30-CE94-E0A7819E755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94675" y="1331914"/>
            <a:ext cx="3636961" cy="4751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B22D2A3-85DD-29F9-9BB4-47088CB72D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26576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517" userDrawn="1">
          <p15:clr>
            <a:srgbClr val="FBAE40"/>
          </p15:clr>
        </p15:guide>
        <p15:guide id="2" pos="2694" userDrawn="1">
          <p15:clr>
            <a:srgbClr val="FBAE40"/>
          </p15:clr>
        </p15:guide>
        <p15:guide id="3" pos="4985" userDrawn="1">
          <p15:clr>
            <a:srgbClr val="FBAE40"/>
          </p15:clr>
        </p15:guide>
        <p15:guide id="4" pos="516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D0BC72D-E0FD-E54F-3879-05B39B0235CD}"/>
              </a:ext>
            </a:extLst>
          </p:cNvPr>
          <p:cNvSpPr/>
          <p:nvPr userDrawn="1"/>
        </p:nvSpPr>
        <p:spPr>
          <a:xfrm>
            <a:off x="8055600" y="1331912"/>
            <a:ext cx="4136400" cy="501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73FEC34-F2F2-4062-D271-3B3C8FF7404A}"/>
              </a:ext>
            </a:extLst>
          </p:cNvPr>
          <p:cNvSpPr/>
          <p:nvPr userDrawn="1"/>
        </p:nvSpPr>
        <p:spPr>
          <a:xfrm>
            <a:off x="8284434" y="1808201"/>
            <a:ext cx="504000" cy="50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6" name="Picture Placeholder 12">
            <a:extLst>
              <a:ext uri="{FF2B5EF4-FFF2-40B4-BE49-F238E27FC236}">
                <a16:creationId xmlns:a16="http://schemas.microsoft.com/office/drawing/2014/main" id="{37DC694B-416E-C43C-FCE3-CED622A0ADA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318905" y="1849540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5CD82A-FF52-D742-4C44-16E5A2957EFF}"/>
              </a:ext>
            </a:extLst>
          </p:cNvPr>
          <p:cNvSpPr/>
          <p:nvPr userDrawn="1"/>
        </p:nvSpPr>
        <p:spPr>
          <a:xfrm>
            <a:off x="0" y="1331912"/>
            <a:ext cx="4136400" cy="5019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2520001"/>
            <a:ext cx="3557875" cy="3563300"/>
          </a:xfrm>
        </p:spPr>
        <p:txBody>
          <a:bodyPr/>
          <a:lstStyle>
            <a:lvl3pPr>
              <a:buNone/>
              <a:defRPr sz="56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B76165-E902-484C-7FD5-8CFAE82E1DAC}"/>
              </a:ext>
            </a:extLst>
          </p:cNvPr>
          <p:cNvSpPr/>
          <p:nvPr userDrawn="1"/>
        </p:nvSpPr>
        <p:spPr>
          <a:xfrm>
            <a:off x="4136400" y="1331913"/>
            <a:ext cx="3919200" cy="5019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49377644-7F10-F184-5861-276B9F51C52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54561" y="2520001"/>
            <a:ext cx="3478789" cy="3563300"/>
          </a:xfrm>
        </p:spPr>
        <p:txBody>
          <a:bodyPr/>
          <a:lstStyle>
            <a:lvl3pPr>
              <a:buNone/>
              <a:defRPr sz="56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AD73AB2C-6533-8963-FC3B-613CFE0AC3E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326490" y="2520001"/>
            <a:ext cx="3372986" cy="3563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None/>
              <a:defRPr sz="5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EDAB07A-C19C-4739-F475-3B9BDB6C8C7A}"/>
              </a:ext>
            </a:extLst>
          </p:cNvPr>
          <p:cNvSpPr/>
          <p:nvPr userDrawn="1"/>
        </p:nvSpPr>
        <p:spPr>
          <a:xfrm>
            <a:off x="360363" y="1736201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66683D68-D378-2065-8AAA-24B92E087C8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02419" y="1772201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614F6D-0DA7-E576-F2C1-529B8B5067D9}"/>
              </a:ext>
            </a:extLst>
          </p:cNvPr>
          <p:cNvSpPr/>
          <p:nvPr userDrawn="1"/>
        </p:nvSpPr>
        <p:spPr>
          <a:xfrm>
            <a:off x="4365234" y="1772201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60AA8CF7-02C1-5717-7866-12E5E3CA791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07290" y="1808201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1BC5A065-685A-9065-A1E7-D1B0BEB60D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035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2518">
          <p15:clr>
            <a:srgbClr val="FBAE40"/>
          </p15:clr>
        </p15:guide>
        <p15:guide id="5" pos="2695">
          <p15:clr>
            <a:srgbClr val="FBAE40"/>
          </p15:clr>
        </p15:guide>
        <p15:guide id="6" pos="4985">
          <p15:clr>
            <a:srgbClr val="FBAE40"/>
          </p15:clr>
        </p15:guide>
        <p15:guide id="7" pos="516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F5CD82A-FF52-D742-4C44-16E5A2957EFF}"/>
              </a:ext>
            </a:extLst>
          </p:cNvPr>
          <p:cNvSpPr/>
          <p:nvPr userDrawn="1"/>
        </p:nvSpPr>
        <p:spPr>
          <a:xfrm>
            <a:off x="360362" y="1331913"/>
            <a:ext cx="3636963" cy="4751388"/>
          </a:xfrm>
          <a:prstGeom prst="roundRect">
            <a:avLst>
              <a:gd name="adj" fmla="val 451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285" y="2520001"/>
            <a:ext cx="3239761" cy="337212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buNone/>
              <a:defRPr sz="560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1B76165-E902-484C-7FD5-8CFAE82E1DAC}"/>
              </a:ext>
            </a:extLst>
          </p:cNvPr>
          <p:cNvSpPr/>
          <p:nvPr userDrawn="1"/>
        </p:nvSpPr>
        <p:spPr>
          <a:xfrm>
            <a:off x="4268215" y="1331914"/>
            <a:ext cx="3645474" cy="4751388"/>
          </a:xfrm>
          <a:prstGeom prst="roundRect">
            <a:avLst>
              <a:gd name="adj" fmla="val 437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0BC72D-E0FD-E54F-3879-05B39B0235CD}"/>
              </a:ext>
            </a:extLst>
          </p:cNvPr>
          <p:cNvSpPr/>
          <p:nvPr userDrawn="1"/>
        </p:nvSpPr>
        <p:spPr>
          <a:xfrm>
            <a:off x="8184579" y="1331913"/>
            <a:ext cx="3647060" cy="4751388"/>
          </a:xfrm>
          <a:prstGeom prst="roundRect">
            <a:avLst>
              <a:gd name="adj" fmla="val 438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49377644-7F10-F184-5861-276B9F51C52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456944" y="2520001"/>
            <a:ext cx="3270040" cy="337212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buNone/>
              <a:defRPr sz="560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AD73AB2C-6533-8963-FC3B-613CFE0AC3E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380990" y="2520001"/>
            <a:ext cx="3235725" cy="337212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buNone/>
              <a:defRPr sz="560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22E611D-FA4C-77BE-C84B-BFE1E0233B71}"/>
              </a:ext>
            </a:extLst>
          </p:cNvPr>
          <p:cNvSpPr/>
          <p:nvPr userDrawn="1"/>
        </p:nvSpPr>
        <p:spPr>
          <a:xfrm>
            <a:off x="533229" y="1727432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43532D4B-C16A-1B50-2E72-649E53F72B9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75285" y="176343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AFFE79-2D40-59AD-F94A-F14D7386FB88}"/>
              </a:ext>
            </a:extLst>
          </p:cNvPr>
          <p:cNvSpPr/>
          <p:nvPr userDrawn="1"/>
        </p:nvSpPr>
        <p:spPr>
          <a:xfrm>
            <a:off x="4456944" y="1763432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6093AEE8-917F-ED93-D09D-D7A10BE617C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99000" y="179943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FE19170-083F-F90E-891D-AEC619A5A4A5}"/>
              </a:ext>
            </a:extLst>
          </p:cNvPr>
          <p:cNvSpPr/>
          <p:nvPr userDrawn="1"/>
        </p:nvSpPr>
        <p:spPr>
          <a:xfrm>
            <a:off x="8382706" y="1762006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911CADA7-BDD9-F8B4-BAA5-78B2964CB62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424762" y="1798006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E918C262-833B-32CF-D0E7-FA3A186C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139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2518">
          <p15:clr>
            <a:srgbClr val="FBAE40"/>
          </p15:clr>
        </p15:guide>
        <p15:guide id="5" pos="2695">
          <p15:clr>
            <a:srgbClr val="FBAE40"/>
          </p15:clr>
        </p15:guide>
        <p15:guide id="6" pos="4985">
          <p15:clr>
            <a:srgbClr val="FBAE40"/>
          </p15:clr>
        </p15:guide>
        <p15:guide id="7" pos="516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F5CD82A-FF52-D742-4C44-16E5A2957EFF}"/>
              </a:ext>
            </a:extLst>
          </p:cNvPr>
          <p:cNvSpPr/>
          <p:nvPr userDrawn="1"/>
        </p:nvSpPr>
        <p:spPr>
          <a:xfrm>
            <a:off x="360362" y="1331913"/>
            <a:ext cx="3636963" cy="4751388"/>
          </a:xfrm>
          <a:prstGeom prst="roundRect">
            <a:avLst>
              <a:gd name="adj" fmla="val 45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285" y="2520001"/>
            <a:ext cx="3239761" cy="3372126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buNone/>
              <a:defRPr sz="5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1B76165-E902-484C-7FD5-8CFAE82E1DAC}"/>
              </a:ext>
            </a:extLst>
          </p:cNvPr>
          <p:cNvSpPr/>
          <p:nvPr userDrawn="1"/>
        </p:nvSpPr>
        <p:spPr>
          <a:xfrm>
            <a:off x="4268215" y="1331914"/>
            <a:ext cx="3645474" cy="4751388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0BC72D-E0FD-E54F-3879-05B39B0235CD}"/>
              </a:ext>
            </a:extLst>
          </p:cNvPr>
          <p:cNvSpPr/>
          <p:nvPr userDrawn="1"/>
        </p:nvSpPr>
        <p:spPr>
          <a:xfrm>
            <a:off x="8184579" y="1331913"/>
            <a:ext cx="3647060" cy="4751388"/>
          </a:xfrm>
          <a:prstGeom prst="roundRect">
            <a:avLst>
              <a:gd name="adj" fmla="val 438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49377644-7F10-F184-5861-276B9F51C52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456944" y="2520001"/>
            <a:ext cx="3270040" cy="3372126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buNone/>
              <a:defRPr sz="5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AD73AB2C-6533-8963-FC3B-613CFE0AC3E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380990" y="2520001"/>
            <a:ext cx="3288207" cy="3372126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buNone/>
              <a:defRPr sz="5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E8F3648-377D-37B1-1DAF-0FBA1EADD35C}"/>
              </a:ext>
            </a:extLst>
          </p:cNvPr>
          <p:cNvSpPr/>
          <p:nvPr userDrawn="1"/>
        </p:nvSpPr>
        <p:spPr>
          <a:xfrm>
            <a:off x="533229" y="1727432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5BD5DE1D-DFB9-9C85-EF73-9EE466295B8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75285" y="176343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8E4F60A-B868-934F-EE1A-6571F57B72CD}"/>
              </a:ext>
            </a:extLst>
          </p:cNvPr>
          <p:cNvSpPr/>
          <p:nvPr userDrawn="1"/>
        </p:nvSpPr>
        <p:spPr>
          <a:xfrm>
            <a:off x="4456944" y="1763432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1353F833-7C88-D318-30A3-C7163B375F3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99000" y="179943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1568A9C-8DF3-903C-432D-E9A14514696A}"/>
              </a:ext>
            </a:extLst>
          </p:cNvPr>
          <p:cNvSpPr/>
          <p:nvPr userDrawn="1"/>
        </p:nvSpPr>
        <p:spPr>
          <a:xfrm>
            <a:off x="8382706" y="1762006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F5EFA5C9-B5EE-C3A3-1173-BC49F5E83A5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424762" y="1798006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6C96F53-2E3C-E0E8-6AC2-A62F2D28D8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882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2518">
          <p15:clr>
            <a:srgbClr val="FBAE40"/>
          </p15:clr>
        </p15:guide>
        <p15:guide id="5" pos="2695">
          <p15:clr>
            <a:srgbClr val="FBAE40"/>
          </p15:clr>
        </p15:guide>
        <p15:guide id="6" pos="4985">
          <p15:clr>
            <a:srgbClr val="FBAE40"/>
          </p15:clr>
        </p15:guide>
        <p15:guide id="7" pos="516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anner Pull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4592B8-3701-3C36-5A4E-02872991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131FD-8417-999C-1F3E-C7393280F3D1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4" y="1620001"/>
            <a:ext cx="11471274" cy="4463300"/>
          </a:xfrm>
        </p:spPr>
        <p:txBody>
          <a:bodyPr/>
          <a:lstStyle>
            <a:lvl1pPr>
              <a:lnSpc>
                <a:spcPct val="90000"/>
              </a:lnSpc>
              <a:spcAft>
                <a:spcPts val="3000"/>
              </a:spcAft>
              <a:defRPr sz="56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  <a:latin typeface="+mn-lt"/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0E529D37-B35F-1432-19AE-1B4963AD01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882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anner Pullout 3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4" y="1331913"/>
            <a:ext cx="11471274" cy="4751387"/>
          </a:xfrm>
        </p:spPr>
        <p:txBody>
          <a:bodyPr/>
          <a:lstStyle>
            <a:lvl1pPr>
              <a:lnSpc>
                <a:spcPct val="90000"/>
              </a:lnSpc>
              <a:spcAft>
                <a:spcPts val="3000"/>
              </a:spcAft>
              <a:defRPr sz="56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tx2"/>
                </a:solidFill>
                <a:latin typeface="+mn-lt"/>
              </a:defRPr>
            </a:lvl2pPr>
            <a:lvl3pPr>
              <a:defRPr sz="3200">
                <a:solidFill>
                  <a:schemeClr val="tx2"/>
                </a:solidFill>
              </a:defRPr>
            </a:lvl3pPr>
            <a:lvl4pPr>
              <a:defRPr sz="3200">
                <a:solidFill>
                  <a:schemeClr val="tx2"/>
                </a:solidFill>
              </a:defRPr>
            </a:lvl4pPr>
            <a:lvl5pPr>
              <a:defRPr sz="3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3C0A4243-1284-3CC3-D92D-9E25DA8579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559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7330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5" y="1655763"/>
            <a:ext cx="753745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68059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79B6985C-D6BD-5B6B-8BFC-B7B1B24F4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238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70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E4302-3917-86A5-CDFA-8E383616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4" y="358774"/>
            <a:ext cx="3635374" cy="13734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4AB70-863C-DCBD-C941-2888E146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7FE30-9BB2-58A7-C40E-BD6E7CCA8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50F0B-FF60-0D4E-2547-FE75B77D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7FD5E7-F740-2781-FE64-2AD615D38D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362" y="1331913"/>
            <a:ext cx="3635375" cy="47513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2882F66-F7EA-7F4F-121E-9F6FCA344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6725" y="0"/>
            <a:ext cx="7915275" cy="6354763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7E4920C-E33D-7E91-1490-1E1E16FFC3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363" y="684000"/>
            <a:ext cx="3635374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063003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517" userDrawn="1">
          <p15:clr>
            <a:srgbClr val="FBAE40"/>
          </p15:clr>
        </p15:guide>
        <p15:guide id="2" pos="2694" userDrawn="1">
          <p15:clr>
            <a:srgbClr val="FBAE40"/>
          </p15:clr>
        </p15:guide>
        <p15:guide id="3" pos="4985" userDrawn="1">
          <p15:clr>
            <a:srgbClr val="FBAE40"/>
          </p15:clr>
        </p15:guide>
        <p15:guide id="4" pos="516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E9262-7FAD-253E-DE22-CBF0917200D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0364" y="1331912"/>
            <a:ext cx="11471274" cy="4751387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A95FE1F3-B3F0-093B-8F71-A75705A4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485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E9262-7FAD-253E-DE22-CBF0917200D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0" y="1331913"/>
            <a:ext cx="12192000" cy="502285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FF7F1A7C-BE4E-B55D-4129-727F5BFB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123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8C30CD-4556-C8F4-BDCC-A13DDC215DC8}"/>
              </a:ext>
            </a:extLst>
          </p:cNvPr>
          <p:cNvSpPr/>
          <p:nvPr userDrawn="1"/>
        </p:nvSpPr>
        <p:spPr>
          <a:xfrm>
            <a:off x="350830" y="2109694"/>
            <a:ext cx="5580061" cy="3947462"/>
          </a:xfrm>
          <a:prstGeom prst="roundRect">
            <a:avLst>
              <a:gd name="adj" fmla="val 364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B683145-ED35-6838-7167-615F6C1A3768}"/>
              </a:ext>
            </a:extLst>
          </p:cNvPr>
          <p:cNvSpPr/>
          <p:nvPr userDrawn="1"/>
        </p:nvSpPr>
        <p:spPr>
          <a:xfrm>
            <a:off x="6242046" y="2109694"/>
            <a:ext cx="5580061" cy="3947462"/>
          </a:xfrm>
          <a:prstGeom prst="roundRect">
            <a:avLst>
              <a:gd name="adj" fmla="val 364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3AADD-ED82-E2E7-47CD-FE38D7C8D54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60363" y="2109694"/>
            <a:ext cx="5580063" cy="3947462"/>
          </a:xfrm>
          <a:prstGeom prst="roundRect">
            <a:avLst>
              <a:gd name="adj" fmla="val 2655"/>
            </a:avLst>
          </a:prstGeo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18BD2D-D161-A360-13C0-0E6D51929D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51577" y="2109694"/>
            <a:ext cx="5580063" cy="3947462"/>
          </a:xfrm>
          <a:prstGeom prst="roundRect">
            <a:avLst>
              <a:gd name="adj" fmla="val 2655"/>
            </a:avLst>
          </a:prstGeo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2EA133C-2FE0-AC3A-CA8D-B97B39BC21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616944A-772F-4AA5-3367-182733E22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652188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Aleo" panose="000005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4F86ADC-06AA-3362-5E53-F3F14CEAC1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652188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Aleo" panose="000005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5F6160B0-2FEB-C3FC-3E1B-DB811459D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207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18BD2D-D161-A360-13C0-0E6D51929D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51577" y="2109694"/>
            <a:ext cx="5580063" cy="3947462"/>
          </a:xfrm>
          <a:prstGeom prst="roundRect">
            <a:avLst>
              <a:gd name="adj" fmla="val 2655"/>
            </a:avLst>
          </a:prstGeo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3AADD-ED82-E2E7-47CD-FE38D7C8D54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60363" y="2109694"/>
            <a:ext cx="5580063" cy="3947462"/>
          </a:xfrm>
          <a:prstGeom prst="roundRect">
            <a:avLst>
              <a:gd name="adj" fmla="val 2655"/>
            </a:avLst>
          </a:prstGeo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2EA133C-2FE0-AC3A-CA8D-B97B39BC21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616944A-772F-4AA5-3367-182733E22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652188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Aleo" panose="000005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4F86ADC-06AA-3362-5E53-F3F14CEAC1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652188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Aleo" panose="000005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E4D4FFBC-C6FD-5C7D-0E30-5F6311A4B8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0000" y="6534000"/>
            <a:ext cx="1800000" cy="216000"/>
          </a:xfrm>
        </p:spPr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957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E4302-3917-86A5-CDFA-8E383616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4AB70-863C-DCBD-C941-2888E146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7FE30-9BB2-58A7-C40E-BD6E7CCA8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50F0B-FF60-0D4E-2547-FE75B77D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7FD5E7-F740-2781-FE64-2AD615D38D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362" y="2175316"/>
            <a:ext cx="3635375" cy="3907983"/>
          </a:xfrm>
          <a:custGeom>
            <a:avLst/>
            <a:gdLst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35375" h="4751386">
                <a:moveTo>
                  <a:pt x="0" y="249896"/>
                </a:moveTo>
                <a:cubicBezTo>
                  <a:pt x="0" y="111882"/>
                  <a:pt x="111882" y="0"/>
                  <a:pt x="249896" y="0"/>
                </a:cubicBezTo>
                <a:lnTo>
                  <a:pt x="3385479" y="0"/>
                </a:lnTo>
                <a:cubicBezTo>
                  <a:pt x="3523493" y="0"/>
                  <a:pt x="3635375" y="111882"/>
                  <a:pt x="3635375" y="249896"/>
                </a:cubicBezTo>
                <a:lnTo>
                  <a:pt x="3635375" y="4501490"/>
                </a:lnTo>
                <a:cubicBezTo>
                  <a:pt x="3634185" y="4645457"/>
                  <a:pt x="3523493" y="4751386"/>
                  <a:pt x="3385479" y="4751386"/>
                </a:cubicBezTo>
                <a:lnTo>
                  <a:pt x="249896" y="4751386"/>
                </a:lnTo>
                <a:cubicBezTo>
                  <a:pt x="111882" y="4751386"/>
                  <a:pt x="0" y="4639504"/>
                  <a:pt x="0" y="4501490"/>
                </a:cubicBezTo>
                <a:lnTo>
                  <a:pt x="0" y="249896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44000" tIns="144000" r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401AC9A9-2A7E-237E-A14F-DDDCCFD2ECA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76728" y="2175317"/>
            <a:ext cx="3636960" cy="3907981"/>
          </a:xfrm>
          <a:prstGeom prst="roundRect">
            <a:avLst>
              <a:gd name="adj" fmla="val 6846"/>
            </a:avLst>
          </a:prstGeom>
          <a:solidFill>
            <a:schemeClr val="accent2"/>
          </a:solidFill>
        </p:spPr>
        <p:txBody>
          <a:bodyPr lIns="144000" tIns="144000" r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680A089F-6C25-0B30-CE94-E0A7819E755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94675" y="2178252"/>
            <a:ext cx="3636961" cy="3907981"/>
          </a:xfrm>
          <a:prstGeom prst="roundRect">
            <a:avLst>
              <a:gd name="adj" fmla="val 6879"/>
            </a:avLst>
          </a:prstGeom>
          <a:solidFill>
            <a:schemeClr val="accent2"/>
          </a:solidFill>
        </p:spPr>
        <p:txBody>
          <a:bodyPr lIns="144000" tIns="144000" r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01AB154-28DD-D696-4737-B473C3CC2FA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0693" y="4294511"/>
            <a:ext cx="2795044" cy="1788789"/>
          </a:xfrm>
          <a:custGeom>
            <a:avLst/>
            <a:gdLst>
              <a:gd name="connsiteX0" fmla="*/ 2011519 w 2795044"/>
              <a:gd name="connsiteY0" fmla="*/ 0 h 1788789"/>
              <a:gd name="connsiteX1" fmla="*/ 2793853 w 2795044"/>
              <a:gd name="connsiteY1" fmla="*/ 207181 h 1788789"/>
              <a:gd name="connsiteX2" fmla="*/ 2795044 w 2795044"/>
              <a:gd name="connsiteY2" fmla="*/ 1541950 h 1788789"/>
              <a:gd name="connsiteX3" fmla="*/ 2557729 w 2795044"/>
              <a:gd name="connsiteY3" fmla="*/ 1787598 h 1788789"/>
              <a:gd name="connsiteX4" fmla="*/ 0 w 2795044"/>
              <a:gd name="connsiteY4" fmla="*/ 1788789 h 1788789"/>
              <a:gd name="connsiteX5" fmla="*/ 2011519 w 2795044"/>
              <a:gd name="connsiteY5" fmla="*/ 0 h 1788789"/>
              <a:gd name="connsiteX0" fmla="*/ 2011519 w 2795044"/>
              <a:gd name="connsiteY0" fmla="*/ 0 h 1788789"/>
              <a:gd name="connsiteX1" fmla="*/ 2793853 w 2795044"/>
              <a:gd name="connsiteY1" fmla="*/ 207181 h 1788789"/>
              <a:gd name="connsiteX2" fmla="*/ 2795044 w 2795044"/>
              <a:gd name="connsiteY2" fmla="*/ 1541950 h 1788789"/>
              <a:gd name="connsiteX3" fmla="*/ 2557729 w 2795044"/>
              <a:gd name="connsiteY3" fmla="*/ 1787598 h 1788789"/>
              <a:gd name="connsiteX4" fmla="*/ 0 w 2795044"/>
              <a:gd name="connsiteY4" fmla="*/ 1788789 h 1788789"/>
              <a:gd name="connsiteX5" fmla="*/ 2011519 w 2795044"/>
              <a:gd name="connsiteY5" fmla="*/ 0 h 1788789"/>
              <a:gd name="connsiteX0" fmla="*/ 2011519 w 2795044"/>
              <a:gd name="connsiteY0" fmla="*/ 0 h 1788789"/>
              <a:gd name="connsiteX1" fmla="*/ 2793853 w 2795044"/>
              <a:gd name="connsiteY1" fmla="*/ 207181 h 1788789"/>
              <a:gd name="connsiteX2" fmla="*/ 2795044 w 2795044"/>
              <a:gd name="connsiteY2" fmla="*/ 1541950 h 1788789"/>
              <a:gd name="connsiteX3" fmla="*/ 2557729 w 2795044"/>
              <a:gd name="connsiteY3" fmla="*/ 1787598 h 1788789"/>
              <a:gd name="connsiteX4" fmla="*/ 0 w 2795044"/>
              <a:gd name="connsiteY4" fmla="*/ 1788789 h 1788789"/>
              <a:gd name="connsiteX5" fmla="*/ 2011519 w 2795044"/>
              <a:gd name="connsiteY5" fmla="*/ 0 h 178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95044" h="1788789">
                <a:moveTo>
                  <a:pt x="2011519" y="0"/>
                </a:moveTo>
                <a:cubicBezTo>
                  <a:pt x="2275583" y="0"/>
                  <a:pt x="2537625" y="75212"/>
                  <a:pt x="2793853" y="207181"/>
                </a:cubicBezTo>
                <a:cubicBezTo>
                  <a:pt x="2793853" y="692585"/>
                  <a:pt x="2795044" y="1056546"/>
                  <a:pt x="2795044" y="1541950"/>
                </a:cubicBezTo>
                <a:cubicBezTo>
                  <a:pt x="2793853" y="1685039"/>
                  <a:pt x="2693674" y="1786407"/>
                  <a:pt x="2557729" y="1787598"/>
                </a:cubicBezTo>
                <a:lnTo>
                  <a:pt x="0" y="1788789"/>
                </a:lnTo>
                <a:cubicBezTo>
                  <a:pt x="645688" y="492609"/>
                  <a:pt x="1335493" y="0"/>
                  <a:pt x="20115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9137310-3069-AC02-8D85-F198BCB8378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18644" y="4294509"/>
            <a:ext cx="2795044" cy="1788789"/>
          </a:xfrm>
          <a:custGeom>
            <a:avLst/>
            <a:gdLst>
              <a:gd name="connsiteX0" fmla="*/ 2011519 w 2795044"/>
              <a:gd name="connsiteY0" fmla="*/ 0 h 1788789"/>
              <a:gd name="connsiteX1" fmla="*/ 2793853 w 2795044"/>
              <a:gd name="connsiteY1" fmla="*/ 207181 h 1788789"/>
              <a:gd name="connsiteX2" fmla="*/ 2795044 w 2795044"/>
              <a:gd name="connsiteY2" fmla="*/ 1541950 h 1788789"/>
              <a:gd name="connsiteX3" fmla="*/ 2557729 w 2795044"/>
              <a:gd name="connsiteY3" fmla="*/ 1787598 h 1788789"/>
              <a:gd name="connsiteX4" fmla="*/ 0 w 2795044"/>
              <a:gd name="connsiteY4" fmla="*/ 1788789 h 1788789"/>
              <a:gd name="connsiteX5" fmla="*/ 2011519 w 2795044"/>
              <a:gd name="connsiteY5" fmla="*/ 0 h 1788789"/>
              <a:gd name="connsiteX0" fmla="*/ 2011519 w 2795044"/>
              <a:gd name="connsiteY0" fmla="*/ 0 h 1788789"/>
              <a:gd name="connsiteX1" fmla="*/ 2793853 w 2795044"/>
              <a:gd name="connsiteY1" fmla="*/ 207181 h 1788789"/>
              <a:gd name="connsiteX2" fmla="*/ 2795044 w 2795044"/>
              <a:gd name="connsiteY2" fmla="*/ 1541950 h 1788789"/>
              <a:gd name="connsiteX3" fmla="*/ 2557729 w 2795044"/>
              <a:gd name="connsiteY3" fmla="*/ 1787598 h 1788789"/>
              <a:gd name="connsiteX4" fmla="*/ 0 w 2795044"/>
              <a:gd name="connsiteY4" fmla="*/ 1788789 h 1788789"/>
              <a:gd name="connsiteX5" fmla="*/ 2011519 w 2795044"/>
              <a:gd name="connsiteY5" fmla="*/ 0 h 1788789"/>
              <a:gd name="connsiteX0" fmla="*/ 2011519 w 2795044"/>
              <a:gd name="connsiteY0" fmla="*/ 0 h 1788789"/>
              <a:gd name="connsiteX1" fmla="*/ 2793853 w 2795044"/>
              <a:gd name="connsiteY1" fmla="*/ 207181 h 1788789"/>
              <a:gd name="connsiteX2" fmla="*/ 2795044 w 2795044"/>
              <a:gd name="connsiteY2" fmla="*/ 1541950 h 1788789"/>
              <a:gd name="connsiteX3" fmla="*/ 2557729 w 2795044"/>
              <a:gd name="connsiteY3" fmla="*/ 1787598 h 1788789"/>
              <a:gd name="connsiteX4" fmla="*/ 0 w 2795044"/>
              <a:gd name="connsiteY4" fmla="*/ 1788789 h 1788789"/>
              <a:gd name="connsiteX5" fmla="*/ 2011519 w 2795044"/>
              <a:gd name="connsiteY5" fmla="*/ 0 h 178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95044" h="1788789">
                <a:moveTo>
                  <a:pt x="2011519" y="0"/>
                </a:moveTo>
                <a:cubicBezTo>
                  <a:pt x="2275583" y="0"/>
                  <a:pt x="2537625" y="75212"/>
                  <a:pt x="2793853" y="207181"/>
                </a:cubicBezTo>
                <a:cubicBezTo>
                  <a:pt x="2793853" y="692585"/>
                  <a:pt x="2795044" y="1056546"/>
                  <a:pt x="2795044" y="1541950"/>
                </a:cubicBezTo>
                <a:cubicBezTo>
                  <a:pt x="2793853" y="1685039"/>
                  <a:pt x="2693674" y="1786407"/>
                  <a:pt x="2557729" y="1787598"/>
                </a:cubicBezTo>
                <a:lnTo>
                  <a:pt x="0" y="1788789"/>
                </a:lnTo>
                <a:cubicBezTo>
                  <a:pt x="645688" y="492609"/>
                  <a:pt x="1335493" y="0"/>
                  <a:pt x="20115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26F34B0-7600-8DC2-1317-CD4A2E39821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036592" y="4294511"/>
            <a:ext cx="2795044" cy="1788789"/>
          </a:xfrm>
          <a:custGeom>
            <a:avLst/>
            <a:gdLst>
              <a:gd name="connsiteX0" fmla="*/ 2011519 w 2795044"/>
              <a:gd name="connsiteY0" fmla="*/ 0 h 1788789"/>
              <a:gd name="connsiteX1" fmla="*/ 2793853 w 2795044"/>
              <a:gd name="connsiteY1" fmla="*/ 207181 h 1788789"/>
              <a:gd name="connsiteX2" fmla="*/ 2795044 w 2795044"/>
              <a:gd name="connsiteY2" fmla="*/ 1541950 h 1788789"/>
              <a:gd name="connsiteX3" fmla="*/ 2557729 w 2795044"/>
              <a:gd name="connsiteY3" fmla="*/ 1787598 h 1788789"/>
              <a:gd name="connsiteX4" fmla="*/ 0 w 2795044"/>
              <a:gd name="connsiteY4" fmla="*/ 1788789 h 1788789"/>
              <a:gd name="connsiteX5" fmla="*/ 2011519 w 2795044"/>
              <a:gd name="connsiteY5" fmla="*/ 0 h 1788789"/>
              <a:gd name="connsiteX0" fmla="*/ 2011519 w 2795044"/>
              <a:gd name="connsiteY0" fmla="*/ 0 h 1788789"/>
              <a:gd name="connsiteX1" fmla="*/ 2793853 w 2795044"/>
              <a:gd name="connsiteY1" fmla="*/ 207181 h 1788789"/>
              <a:gd name="connsiteX2" fmla="*/ 2795044 w 2795044"/>
              <a:gd name="connsiteY2" fmla="*/ 1541950 h 1788789"/>
              <a:gd name="connsiteX3" fmla="*/ 2557729 w 2795044"/>
              <a:gd name="connsiteY3" fmla="*/ 1787598 h 1788789"/>
              <a:gd name="connsiteX4" fmla="*/ 0 w 2795044"/>
              <a:gd name="connsiteY4" fmla="*/ 1788789 h 1788789"/>
              <a:gd name="connsiteX5" fmla="*/ 2011519 w 2795044"/>
              <a:gd name="connsiteY5" fmla="*/ 0 h 1788789"/>
              <a:gd name="connsiteX0" fmla="*/ 2011519 w 2795044"/>
              <a:gd name="connsiteY0" fmla="*/ 0 h 1788789"/>
              <a:gd name="connsiteX1" fmla="*/ 2793853 w 2795044"/>
              <a:gd name="connsiteY1" fmla="*/ 207181 h 1788789"/>
              <a:gd name="connsiteX2" fmla="*/ 2795044 w 2795044"/>
              <a:gd name="connsiteY2" fmla="*/ 1541950 h 1788789"/>
              <a:gd name="connsiteX3" fmla="*/ 2557729 w 2795044"/>
              <a:gd name="connsiteY3" fmla="*/ 1787598 h 1788789"/>
              <a:gd name="connsiteX4" fmla="*/ 0 w 2795044"/>
              <a:gd name="connsiteY4" fmla="*/ 1788789 h 1788789"/>
              <a:gd name="connsiteX5" fmla="*/ 2011519 w 2795044"/>
              <a:gd name="connsiteY5" fmla="*/ 0 h 178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95044" h="1788789">
                <a:moveTo>
                  <a:pt x="2011519" y="0"/>
                </a:moveTo>
                <a:cubicBezTo>
                  <a:pt x="2275583" y="0"/>
                  <a:pt x="2537625" y="75212"/>
                  <a:pt x="2793853" y="207181"/>
                </a:cubicBezTo>
                <a:cubicBezTo>
                  <a:pt x="2793853" y="692585"/>
                  <a:pt x="2795044" y="1056546"/>
                  <a:pt x="2795044" y="1541950"/>
                </a:cubicBezTo>
                <a:cubicBezTo>
                  <a:pt x="2793853" y="1685039"/>
                  <a:pt x="2693674" y="1786407"/>
                  <a:pt x="2557729" y="1787598"/>
                </a:cubicBezTo>
                <a:lnTo>
                  <a:pt x="0" y="1788789"/>
                </a:lnTo>
                <a:cubicBezTo>
                  <a:pt x="645688" y="492609"/>
                  <a:pt x="1335493" y="0"/>
                  <a:pt x="20115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1E6FE0C-F223-5A37-E915-051A5CBCD1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75FBA90-6C6F-C771-296A-364B99407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71" y="1274986"/>
            <a:ext cx="11471274" cy="646377"/>
          </a:xfrm>
        </p:spPr>
        <p:txBody>
          <a:bodyPr/>
          <a:lstStyle>
            <a:lvl1pPr algn="l">
              <a:defRPr sz="2000">
                <a:solidFill>
                  <a:schemeClr val="accent2"/>
                </a:solidFill>
              </a:defRPr>
            </a:lvl1pPr>
            <a:lvl2pPr algn="l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324113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517" userDrawn="1">
          <p15:clr>
            <a:srgbClr val="FBAE40"/>
          </p15:clr>
        </p15:guide>
        <p15:guide id="2" pos="2694" userDrawn="1">
          <p15:clr>
            <a:srgbClr val="FBAE40"/>
          </p15:clr>
        </p15:guide>
        <p15:guide id="3" pos="4985" userDrawn="1">
          <p15:clr>
            <a:srgbClr val="FBAE40"/>
          </p15:clr>
        </p15:guide>
        <p15:guide id="4" pos="516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FE620-016E-DBCB-1404-D655D869E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A4D48A-2258-FC10-FEE6-EB1FE84FE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D2DD30-38D3-D528-2218-7EDDD08DC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29652-C813-FF7C-8D17-36F007E98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83770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2C6D8D-97F0-9C4A-5107-72B32EEE7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30E767-24C3-CA23-5122-41EF6E37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2BCE4-B12E-E1BE-FE00-B17DCA275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20862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EE26B6F-4BC3-7D37-0F5B-DFA8EA79D855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D7C42-4993-2717-CA12-7ACBF71A2C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F6DE5-6784-7251-BD77-4087DDC28D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pPr/>
              <a:t>‹#›</a:t>
            </a:fld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A9D01-31A4-D95E-B16D-8960DDA6F65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64D2850-045D-D82E-C875-F2524CA9BDCC}"/>
              </a:ext>
            </a:extLst>
          </p:cNvPr>
          <p:cNvSpPr/>
          <p:nvPr userDrawn="1"/>
        </p:nvSpPr>
        <p:spPr>
          <a:xfrm>
            <a:off x="938623" y="2642972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92721BF-C1CB-3B45-64A1-ECC23D49E8B2}"/>
              </a:ext>
            </a:extLst>
          </p:cNvPr>
          <p:cNvSpPr/>
          <p:nvPr userDrawn="1"/>
        </p:nvSpPr>
        <p:spPr>
          <a:xfrm>
            <a:off x="2857574" y="2640254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4728AEF-0B6E-0393-3A20-5970BD23B8D0}"/>
              </a:ext>
            </a:extLst>
          </p:cNvPr>
          <p:cNvSpPr/>
          <p:nvPr userDrawn="1"/>
        </p:nvSpPr>
        <p:spPr>
          <a:xfrm>
            <a:off x="4776525" y="2640254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313C444-7EB6-0E5C-E506-F9011D21E241}"/>
              </a:ext>
            </a:extLst>
          </p:cNvPr>
          <p:cNvSpPr/>
          <p:nvPr userDrawn="1"/>
        </p:nvSpPr>
        <p:spPr>
          <a:xfrm>
            <a:off x="6695476" y="2640254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F91D26C-95C8-D74E-7924-D2749A5F2D8C}"/>
              </a:ext>
            </a:extLst>
          </p:cNvPr>
          <p:cNvSpPr/>
          <p:nvPr userDrawn="1"/>
        </p:nvSpPr>
        <p:spPr>
          <a:xfrm>
            <a:off x="8614427" y="2640254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D5D316-F443-45AC-5996-5AA57E39F7B0}"/>
              </a:ext>
            </a:extLst>
          </p:cNvPr>
          <p:cNvSpPr/>
          <p:nvPr userDrawn="1"/>
        </p:nvSpPr>
        <p:spPr>
          <a:xfrm>
            <a:off x="10533377" y="2640254"/>
            <a:ext cx="720000" cy="72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469CE27-1CCD-9C1B-177E-F238F5E7DB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4" y="358775"/>
            <a:ext cx="11471274" cy="828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Timeline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BD8B2023-6247-ABFF-A41E-D1405FDFFE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 dirty="0"/>
              <a:t>Example</a:t>
            </a:r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3989D849-DA69-53D9-0630-D299C857FA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82623" y="278384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93E21B4A-FA4A-6176-D760-BAD3AC53BC4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001574" y="278384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B2A71CF5-D7D4-2AC7-4FC6-4D441B7382C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920525" y="278384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408199C5-A4F9-26AC-30B8-3C17DCCA87E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839476" y="278384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Picture Placeholder 12">
            <a:extLst>
              <a:ext uri="{FF2B5EF4-FFF2-40B4-BE49-F238E27FC236}">
                <a16:creationId xmlns:a16="http://schemas.microsoft.com/office/drawing/2014/main" id="{E50303AB-4E29-963C-8BBD-E304DE79B50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758426" y="278384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Picture Placeholder 12">
            <a:extLst>
              <a:ext uri="{FF2B5EF4-FFF2-40B4-BE49-F238E27FC236}">
                <a16:creationId xmlns:a16="http://schemas.microsoft.com/office/drawing/2014/main" id="{78DCBF2B-6A75-D3E3-2CB3-499C68EC22C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0677377" y="2783842"/>
            <a:ext cx="432000" cy="432000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8" name="Content Placeholder 8">
            <a:extLst>
              <a:ext uri="{FF2B5EF4-FFF2-40B4-BE49-F238E27FC236}">
                <a16:creationId xmlns:a16="http://schemas.microsoft.com/office/drawing/2014/main" id="{A2885AA5-0861-9F52-0B49-E8EE9E1F878A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425051" y="3912790"/>
            <a:ext cx="1745360" cy="1755872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1"/>
            <a:r>
              <a:rPr lang="en-GB" dirty="0"/>
              <a:t>Example Title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8B215F56-225A-D0D8-4F6A-9D8C5CECD3E6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2350592" y="3912790"/>
            <a:ext cx="1745360" cy="1755872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1"/>
            <a:r>
              <a:rPr lang="en-GB" dirty="0"/>
              <a:t>Example Title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0" name="Content Placeholder 8">
            <a:extLst>
              <a:ext uri="{FF2B5EF4-FFF2-40B4-BE49-F238E27FC236}">
                <a16:creationId xmlns:a16="http://schemas.microsoft.com/office/drawing/2014/main" id="{46877B5C-C0D8-067C-9950-570B7CF8703A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263845" y="3912790"/>
            <a:ext cx="1745360" cy="1755872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1"/>
            <a:r>
              <a:rPr lang="en-GB" dirty="0"/>
              <a:t>Example Title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18CECD01-E292-2BD8-E1CC-C7FD570C5273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6182797" y="3922315"/>
            <a:ext cx="1745360" cy="1755872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1"/>
            <a:r>
              <a:rPr lang="en-GB" dirty="0"/>
              <a:t>Example Title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2" name="Content Placeholder 8">
            <a:extLst>
              <a:ext uri="{FF2B5EF4-FFF2-40B4-BE49-F238E27FC236}">
                <a16:creationId xmlns:a16="http://schemas.microsoft.com/office/drawing/2014/main" id="{FBECBD2B-88FA-34A7-A26D-FA50C83A0A05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101748" y="3914785"/>
            <a:ext cx="1745360" cy="1755872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1"/>
            <a:r>
              <a:rPr lang="en-GB" dirty="0"/>
              <a:t>Example Title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3" name="Content Placeholder 8">
            <a:extLst>
              <a:ext uri="{FF2B5EF4-FFF2-40B4-BE49-F238E27FC236}">
                <a16:creationId xmlns:a16="http://schemas.microsoft.com/office/drawing/2014/main" id="{3C816220-1354-11F4-7048-DCDB08A564A3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10119497" y="3914785"/>
            <a:ext cx="1745360" cy="1755872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1"/>
            <a:r>
              <a:rPr lang="en-GB" dirty="0"/>
              <a:t>Example Title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4" name="Content Placeholder 8">
            <a:extLst>
              <a:ext uri="{FF2B5EF4-FFF2-40B4-BE49-F238E27FC236}">
                <a16:creationId xmlns:a16="http://schemas.microsoft.com/office/drawing/2014/main" id="{9D76D2B6-F427-0650-CE92-C7A8F9756595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25051" y="2007482"/>
            <a:ext cx="1745360" cy="378865"/>
          </a:xfrm>
        </p:spPr>
        <p:txBody>
          <a:bodyPr/>
          <a:lstStyle>
            <a:lvl1pPr>
              <a:defRPr/>
            </a:lvl1pPr>
            <a:lvl2pPr algn="ctr">
              <a:defRPr/>
            </a:lvl2pPr>
          </a:lstStyle>
          <a:p>
            <a:pPr lvl="1"/>
            <a:r>
              <a:rPr lang="en-GB" dirty="0"/>
              <a:t>1</a:t>
            </a:r>
          </a:p>
        </p:txBody>
      </p:sp>
      <p:sp>
        <p:nvSpPr>
          <p:cNvPr id="35" name="Content Placeholder 8">
            <a:extLst>
              <a:ext uri="{FF2B5EF4-FFF2-40B4-BE49-F238E27FC236}">
                <a16:creationId xmlns:a16="http://schemas.microsoft.com/office/drawing/2014/main" id="{78170D8D-0C71-9BEF-C6F0-4731854EC142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2350592" y="2007482"/>
            <a:ext cx="1745360" cy="378865"/>
          </a:xfrm>
        </p:spPr>
        <p:txBody>
          <a:bodyPr/>
          <a:lstStyle>
            <a:lvl1pPr>
              <a:defRPr/>
            </a:lvl1pPr>
            <a:lvl2pPr algn="ctr">
              <a:defRPr/>
            </a:lvl2pPr>
          </a:lstStyle>
          <a:p>
            <a:pPr lvl="1"/>
            <a:r>
              <a:rPr lang="en-GB" dirty="0"/>
              <a:t>2</a:t>
            </a:r>
          </a:p>
        </p:txBody>
      </p:sp>
      <p:sp>
        <p:nvSpPr>
          <p:cNvPr id="36" name="Content Placeholder 8">
            <a:extLst>
              <a:ext uri="{FF2B5EF4-FFF2-40B4-BE49-F238E27FC236}">
                <a16:creationId xmlns:a16="http://schemas.microsoft.com/office/drawing/2014/main" id="{DA03F40E-40E6-9786-A116-FF6EEF37BEB6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4263845" y="2007482"/>
            <a:ext cx="1745360" cy="378865"/>
          </a:xfrm>
        </p:spPr>
        <p:txBody>
          <a:bodyPr/>
          <a:lstStyle>
            <a:lvl1pPr>
              <a:defRPr/>
            </a:lvl1pPr>
            <a:lvl2pPr algn="ctr">
              <a:defRPr/>
            </a:lvl2pPr>
          </a:lstStyle>
          <a:p>
            <a:pPr lvl="1"/>
            <a:r>
              <a:rPr lang="en-GB" dirty="0"/>
              <a:t>3</a:t>
            </a:r>
          </a:p>
        </p:txBody>
      </p:sp>
      <p:sp>
        <p:nvSpPr>
          <p:cNvPr id="37" name="Content Placeholder 8">
            <a:extLst>
              <a:ext uri="{FF2B5EF4-FFF2-40B4-BE49-F238E27FC236}">
                <a16:creationId xmlns:a16="http://schemas.microsoft.com/office/drawing/2014/main" id="{CE539933-C84B-3487-FB2F-4F2758AAE671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6182797" y="2017007"/>
            <a:ext cx="1745360" cy="378865"/>
          </a:xfrm>
        </p:spPr>
        <p:txBody>
          <a:bodyPr/>
          <a:lstStyle>
            <a:lvl1pPr>
              <a:defRPr/>
            </a:lvl1pPr>
            <a:lvl2pPr algn="ctr">
              <a:defRPr/>
            </a:lvl2pPr>
          </a:lstStyle>
          <a:p>
            <a:pPr lvl="1"/>
            <a:r>
              <a:rPr lang="en-GB" dirty="0"/>
              <a:t>4</a:t>
            </a:r>
          </a:p>
        </p:txBody>
      </p:sp>
      <p:sp>
        <p:nvSpPr>
          <p:cNvPr id="38" name="Content Placeholder 8">
            <a:extLst>
              <a:ext uri="{FF2B5EF4-FFF2-40B4-BE49-F238E27FC236}">
                <a16:creationId xmlns:a16="http://schemas.microsoft.com/office/drawing/2014/main" id="{242B8383-0A1D-6087-6DBA-434A79E28A7A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8101748" y="2009477"/>
            <a:ext cx="1745360" cy="378865"/>
          </a:xfrm>
        </p:spPr>
        <p:txBody>
          <a:bodyPr/>
          <a:lstStyle>
            <a:lvl1pPr>
              <a:defRPr/>
            </a:lvl1pPr>
            <a:lvl2pPr algn="ctr">
              <a:defRPr/>
            </a:lvl2pPr>
          </a:lstStyle>
          <a:p>
            <a:pPr lvl="1"/>
            <a:r>
              <a:rPr lang="en-GB" dirty="0"/>
              <a:t>5</a:t>
            </a:r>
          </a:p>
        </p:txBody>
      </p:sp>
      <p:sp>
        <p:nvSpPr>
          <p:cNvPr id="39" name="Content Placeholder 8">
            <a:extLst>
              <a:ext uri="{FF2B5EF4-FFF2-40B4-BE49-F238E27FC236}">
                <a16:creationId xmlns:a16="http://schemas.microsoft.com/office/drawing/2014/main" id="{1C599478-958E-5689-BF5D-7EE25AAE9609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10119497" y="2009477"/>
            <a:ext cx="1745360" cy="378865"/>
          </a:xfrm>
        </p:spPr>
        <p:txBody>
          <a:bodyPr/>
          <a:lstStyle>
            <a:lvl1pPr>
              <a:defRPr/>
            </a:lvl1pPr>
            <a:lvl2pPr algn="ctr">
              <a:defRPr/>
            </a:lvl2pPr>
          </a:lstStyle>
          <a:p>
            <a:pPr lvl="1"/>
            <a:r>
              <a:rPr lang="en-GB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58924672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99AF6-F096-26CD-B6EA-9AC834392A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CE8E7-1B7F-EC3B-2846-7881F7E59D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pPr/>
              <a:t>‹#›</a:t>
            </a:fld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86BCE-F6B8-F5EB-DA1E-7F940B43BC6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30956FC-D16C-3F94-1F56-AF06EA0253E7}"/>
              </a:ext>
            </a:extLst>
          </p:cNvPr>
          <p:cNvSpPr/>
          <p:nvPr userDrawn="1"/>
        </p:nvSpPr>
        <p:spPr>
          <a:xfrm>
            <a:off x="360365" y="3815300"/>
            <a:ext cx="3600000" cy="2268000"/>
          </a:xfrm>
          <a:prstGeom prst="roundRect">
            <a:avLst>
              <a:gd name="adj" fmla="val 308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CC1C59D-5283-C9D8-6891-5E7611C27117}"/>
              </a:ext>
            </a:extLst>
          </p:cNvPr>
          <p:cNvSpPr/>
          <p:nvPr userDrawn="1"/>
        </p:nvSpPr>
        <p:spPr>
          <a:xfrm>
            <a:off x="4296000" y="3814705"/>
            <a:ext cx="3600000" cy="2268000"/>
          </a:xfrm>
          <a:prstGeom prst="roundRect">
            <a:avLst>
              <a:gd name="adj" fmla="val 308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B3B500-9FF4-14CE-10EC-3BC40EDAFAC9}"/>
              </a:ext>
            </a:extLst>
          </p:cNvPr>
          <p:cNvSpPr/>
          <p:nvPr userDrawn="1"/>
        </p:nvSpPr>
        <p:spPr>
          <a:xfrm>
            <a:off x="8231638" y="3814706"/>
            <a:ext cx="3600000" cy="2268000"/>
          </a:xfrm>
          <a:prstGeom prst="roundRect">
            <a:avLst>
              <a:gd name="adj" fmla="val 308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C71CE4E-3660-0356-DAC3-41D8F43E8D0F}"/>
              </a:ext>
            </a:extLst>
          </p:cNvPr>
          <p:cNvSpPr/>
          <p:nvPr userDrawn="1"/>
        </p:nvSpPr>
        <p:spPr>
          <a:xfrm>
            <a:off x="360364" y="1319741"/>
            <a:ext cx="11471273" cy="2268000"/>
          </a:xfrm>
          <a:prstGeom prst="roundRect">
            <a:avLst>
              <a:gd name="adj" fmla="val 30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C0BD983-13C8-3A65-9937-985FED7AC5F9}"/>
              </a:ext>
            </a:extLst>
          </p:cNvPr>
          <p:cNvCxnSpPr>
            <a:cxnSpLocks/>
          </p:cNvCxnSpPr>
          <p:nvPr userDrawn="1"/>
        </p:nvCxnSpPr>
        <p:spPr>
          <a:xfrm flipV="1">
            <a:off x="594640" y="1688555"/>
            <a:ext cx="0" cy="1899186"/>
          </a:xfrm>
          <a:prstGeom prst="straightConnector1">
            <a:avLst/>
          </a:prstGeom>
          <a:ln w="6350">
            <a:solidFill>
              <a:schemeClr val="bg1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4FEF1CA-A18C-91CA-3461-42F644DC16B0}"/>
              </a:ext>
            </a:extLst>
          </p:cNvPr>
          <p:cNvCxnSpPr>
            <a:cxnSpLocks/>
          </p:cNvCxnSpPr>
          <p:nvPr userDrawn="1"/>
        </p:nvCxnSpPr>
        <p:spPr>
          <a:xfrm flipV="1">
            <a:off x="9935919" y="1688555"/>
            <a:ext cx="0" cy="1899186"/>
          </a:xfrm>
          <a:prstGeom prst="straightConnector1">
            <a:avLst/>
          </a:prstGeom>
          <a:ln w="6350">
            <a:solidFill>
              <a:schemeClr val="bg1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954ACCC-798B-9974-6356-5652F23AA90A}"/>
              </a:ext>
            </a:extLst>
          </p:cNvPr>
          <p:cNvCxnSpPr>
            <a:cxnSpLocks/>
          </p:cNvCxnSpPr>
          <p:nvPr userDrawn="1"/>
        </p:nvCxnSpPr>
        <p:spPr>
          <a:xfrm flipV="1">
            <a:off x="2462896" y="1688555"/>
            <a:ext cx="0" cy="1899186"/>
          </a:xfrm>
          <a:prstGeom prst="straightConnector1">
            <a:avLst/>
          </a:prstGeom>
          <a:ln w="6350">
            <a:solidFill>
              <a:schemeClr val="bg1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D6AC80D-C317-FD24-9453-B23CAF06958E}"/>
              </a:ext>
            </a:extLst>
          </p:cNvPr>
          <p:cNvCxnSpPr>
            <a:cxnSpLocks/>
          </p:cNvCxnSpPr>
          <p:nvPr userDrawn="1"/>
        </p:nvCxnSpPr>
        <p:spPr>
          <a:xfrm flipV="1">
            <a:off x="4331152" y="1688555"/>
            <a:ext cx="0" cy="1899186"/>
          </a:xfrm>
          <a:prstGeom prst="straightConnector1">
            <a:avLst/>
          </a:prstGeom>
          <a:ln w="6350">
            <a:solidFill>
              <a:schemeClr val="bg1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83631E2-2C2B-9359-FA3A-DD946B4185AF}"/>
              </a:ext>
            </a:extLst>
          </p:cNvPr>
          <p:cNvCxnSpPr>
            <a:cxnSpLocks/>
          </p:cNvCxnSpPr>
          <p:nvPr userDrawn="1"/>
        </p:nvCxnSpPr>
        <p:spPr>
          <a:xfrm flipV="1">
            <a:off x="6199408" y="1688555"/>
            <a:ext cx="0" cy="1899186"/>
          </a:xfrm>
          <a:prstGeom prst="straightConnector1">
            <a:avLst/>
          </a:prstGeom>
          <a:ln w="6350">
            <a:solidFill>
              <a:schemeClr val="bg1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E2F7D7-D458-0D56-F8FA-DFA8FCFA1551}"/>
              </a:ext>
            </a:extLst>
          </p:cNvPr>
          <p:cNvCxnSpPr>
            <a:cxnSpLocks/>
          </p:cNvCxnSpPr>
          <p:nvPr userDrawn="1"/>
        </p:nvCxnSpPr>
        <p:spPr>
          <a:xfrm flipV="1">
            <a:off x="8067664" y="1688555"/>
            <a:ext cx="0" cy="1899186"/>
          </a:xfrm>
          <a:prstGeom prst="straightConnector1">
            <a:avLst/>
          </a:prstGeom>
          <a:ln w="6350">
            <a:solidFill>
              <a:schemeClr val="bg1"/>
            </a:solidFill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500C5985-560D-13DA-5D27-06F6B2D30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4" y="358775"/>
            <a:ext cx="11471274" cy="828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Timeline 2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7C91E62F-9FA3-34F0-8A34-00FF6D2342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 dirty="0"/>
              <a:t>Example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133883-65D6-3711-975D-EC84F769BECD}"/>
              </a:ext>
            </a:extLst>
          </p:cNvPr>
          <p:cNvSpPr txBox="1"/>
          <p:nvPr userDrawn="1"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en-GB" sz="1200" dirty="0" err="1">
              <a:solidFill>
                <a:schemeClr val="tx2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5EF137-1368-F0A1-755C-43E830475F93}"/>
              </a:ext>
            </a:extLst>
          </p:cNvPr>
          <p:cNvSpPr txBox="1"/>
          <p:nvPr userDrawn="1"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en-GB" sz="1200" dirty="0" err="1">
              <a:solidFill>
                <a:schemeClr val="tx2"/>
              </a:solidFill>
            </a:endParaRPr>
          </a:p>
        </p:txBody>
      </p:sp>
      <p:sp>
        <p:nvSpPr>
          <p:cNvPr id="33" name="Content Placeholder 8">
            <a:extLst>
              <a:ext uri="{FF2B5EF4-FFF2-40B4-BE49-F238E27FC236}">
                <a16:creationId xmlns:a16="http://schemas.microsoft.com/office/drawing/2014/main" id="{68A5309F-436E-09AD-1DDC-BA794883CCE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56013" y="1611870"/>
            <a:ext cx="1568618" cy="1802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2012</a:t>
            </a:r>
          </a:p>
          <a:p>
            <a:pPr lvl="4"/>
            <a:r>
              <a:rPr lang="en-GB" dirty="0"/>
              <a:t>Example</a:t>
            </a:r>
          </a:p>
        </p:txBody>
      </p:sp>
      <p:sp>
        <p:nvSpPr>
          <p:cNvPr id="34" name="Content Placeholder 8">
            <a:extLst>
              <a:ext uri="{FF2B5EF4-FFF2-40B4-BE49-F238E27FC236}">
                <a16:creationId xmlns:a16="http://schemas.microsoft.com/office/drawing/2014/main" id="{8412123D-A842-CCA9-83FD-BA0E0503D15F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624267" y="1606986"/>
            <a:ext cx="1568618" cy="1802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2013</a:t>
            </a:r>
          </a:p>
          <a:p>
            <a:pPr lvl="4"/>
            <a:r>
              <a:rPr lang="en-GB" dirty="0"/>
              <a:t>Example</a:t>
            </a:r>
          </a:p>
        </p:txBody>
      </p:sp>
      <p:sp>
        <p:nvSpPr>
          <p:cNvPr id="35" name="Content Placeholder 8">
            <a:extLst>
              <a:ext uri="{FF2B5EF4-FFF2-40B4-BE49-F238E27FC236}">
                <a16:creationId xmlns:a16="http://schemas.microsoft.com/office/drawing/2014/main" id="{6FCDB450-2B07-B64D-4633-3EE5BE0E1E8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480970" y="1609761"/>
            <a:ext cx="1568618" cy="1802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2014</a:t>
            </a:r>
          </a:p>
          <a:p>
            <a:pPr lvl="4"/>
            <a:r>
              <a:rPr lang="en-GB" dirty="0"/>
              <a:t>Example</a:t>
            </a:r>
          </a:p>
        </p:txBody>
      </p:sp>
      <p:sp>
        <p:nvSpPr>
          <p:cNvPr id="36" name="Content Placeholder 8">
            <a:extLst>
              <a:ext uri="{FF2B5EF4-FFF2-40B4-BE49-F238E27FC236}">
                <a16:creationId xmlns:a16="http://schemas.microsoft.com/office/drawing/2014/main" id="{539CB80F-29AE-795E-2E71-7C1251BF15C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366941" y="1613108"/>
            <a:ext cx="1568618" cy="1802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2012</a:t>
            </a:r>
          </a:p>
          <a:p>
            <a:pPr lvl="4"/>
            <a:r>
              <a:rPr lang="en-GB" dirty="0"/>
              <a:t>Example</a:t>
            </a:r>
          </a:p>
        </p:txBody>
      </p:sp>
      <p:sp>
        <p:nvSpPr>
          <p:cNvPr id="37" name="Content Placeholder 8">
            <a:extLst>
              <a:ext uri="{FF2B5EF4-FFF2-40B4-BE49-F238E27FC236}">
                <a16:creationId xmlns:a16="http://schemas.microsoft.com/office/drawing/2014/main" id="{B0F3822D-D70C-97B1-791E-27D2FE5384A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229420" y="1617783"/>
            <a:ext cx="1568618" cy="1802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2013</a:t>
            </a:r>
          </a:p>
          <a:p>
            <a:pPr lvl="4"/>
            <a:r>
              <a:rPr lang="en-GB" dirty="0"/>
              <a:t>Example</a:t>
            </a:r>
          </a:p>
        </p:txBody>
      </p:sp>
      <p:sp>
        <p:nvSpPr>
          <p:cNvPr id="38" name="Content Placeholder 8">
            <a:extLst>
              <a:ext uri="{FF2B5EF4-FFF2-40B4-BE49-F238E27FC236}">
                <a16:creationId xmlns:a16="http://schemas.microsoft.com/office/drawing/2014/main" id="{7FD9D985-D539-5E94-CAED-2AB037601D71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0091899" y="1619324"/>
            <a:ext cx="1568618" cy="1802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2014</a:t>
            </a:r>
          </a:p>
          <a:p>
            <a:pPr lvl="4"/>
            <a:r>
              <a:rPr lang="en-GB" dirty="0"/>
              <a:t>Example</a:t>
            </a:r>
          </a:p>
        </p:txBody>
      </p:sp>
      <p:sp>
        <p:nvSpPr>
          <p:cNvPr id="39" name="Content Placeholder 8">
            <a:extLst>
              <a:ext uri="{FF2B5EF4-FFF2-40B4-BE49-F238E27FC236}">
                <a16:creationId xmlns:a16="http://schemas.microsoft.com/office/drawing/2014/main" id="{C5A9A47B-5E61-3369-7F64-85C7AC9ABC10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94640" y="4095166"/>
            <a:ext cx="3167735" cy="1755872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1"/>
            <a:r>
              <a:rPr lang="en-GB" dirty="0"/>
              <a:t>Example Title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0" name="Content Placeholder 8">
            <a:extLst>
              <a:ext uri="{FF2B5EF4-FFF2-40B4-BE49-F238E27FC236}">
                <a16:creationId xmlns:a16="http://schemas.microsoft.com/office/drawing/2014/main" id="{F056F914-04FF-4348-9715-DE4BEAAAF1F1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512134" y="4068497"/>
            <a:ext cx="3167735" cy="1755872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1"/>
            <a:r>
              <a:rPr lang="en-GB" dirty="0"/>
              <a:t>Example Title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1" name="Content Placeholder 8">
            <a:extLst>
              <a:ext uri="{FF2B5EF4-FFF2-40B4-BE49-F238E27FC236}">
                <a16:creationId xmlns:a16="http://schemas.microsoft.com/office/drawing/2014/main" id="{7525B028-356A-D1A0-E1DA-CF3CB0B111A6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8508031" y="4068497"/>
            <a:ext cx="3167735" cy="1755872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1"/>
            <a:r>
              <a:rPr lang="en-GB" dirty="0"/>
              <a:t>Example Title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239196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History &amp; 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6917B3E7-25B8-4408-30F2-3BB441BA0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00" b="28658"/>
          <a:stretch>
            <a:fillRect/>
          </a:stretch>
        </p:blipFill>
        <p:spPr>
          <a:xfrm>
            <a:off x="0" y="5399307"/>
            <a:ext cx="12192000" cy="1457374"/>
          </a:xfrm>
          <a:prstGeom prst="rect">
            <a:avLst/>
          </a:prstGeom>
        </p:spPr>
      </p:pic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DA610AC-4906-A1C4-CE2A-872CE0EB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935480" y="1950720"/>
            <a:ext cx="0" cy="34499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E647F01-FDF5-A4F0-B6B1-5B00C820A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3900" y="3078480"/>
            <a:ext cx="0" cy="2322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B841D75-8B05-FCB0-DE3B-68C7EBF73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47060" y="3729038"/>
            <a:ext cx="0" cy="1671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AD20141-04EF-82CD-EC17-AF7B94D47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61497" y="2647950"/>
            <a:ext cx="0" cy="27526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0238470-F466-55C8-0EC8-17D73A7B9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577840" y="3614738"/>
            <a:ext cx="0" cy="17858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0F93478-53FA-66D2-C0AE-11734AF4B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93230" y="1638300"/>
            <a:ext cx="0" cy="37623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54A6060-91C1-701E-C07D-B0D8AF186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8620" y="3133725"/>
            <a:ext cx="0" cy="2266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7AE406A-7FB6-C035-B070-D7A657D89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25915" y="2765193"/>
            <a:ext cx="0" cy="26354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46429EA-EEC7-DCF6-EAB8-DD7C792C1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443210" y="3729038"/>
            <a:ext cx="0" cy="1671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30155CC-E22B-3A36-0A13-7F6C1A5AB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3900" y="3069431"/>
            <a:ext cx="0" cy="1304925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CC50CA3A-694C-ADDF-0077-CE772CB50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3500" y="5350227"/>
            <a:ext cx="100800" cy="10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93DC2DA-EC19-7808-6F08-66F8E10BE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85080" y="5350227"/>
            <a:ext cx="100800" cy="10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45905F1-3BD8-6963-5FCA-40EE1A2D1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96660" y="5350227"/>
            <a:ext cx="100800" cy="10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1AEAC6B-DCD1-371F-ADA5-F1709C01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2050" y="5350227"/>
            <a:ext cx="100800" cy="10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8B6AF9B-DD45-5E65-693A-595DDA2BB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27440" y="5350227"/>
            <a:ext cx="100800" cy="10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08BA75E-75DB-5368-9094-C149B5070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2830" y="5350227"/>
            <a:ext cx="100800" cy="10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658EE58-8581-38F5-98BE-EAA7731FE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58220" y="5350227"/>
            <a:ext cx="100800" cy="10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E86BC74-7E6A-397E-72B4-F1F5E6258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73610" y="5350227"/>
            <a:ext cx="100800" cy="10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7F606FC-A79F-B62F-6478-9D93D862F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92810" y="5350227"/>
            <a:ext cx="100800" cy="10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45B1737-A6CA-5AB0-8E5F-3261242BE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65783" y="1931194"/>
            <a:ext cx="0" cy="716756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1C42108-3A31-0A70-DBEC-21D99FF82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93230" y="3333486"/>
            <a:ext cx="0" cy="914664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69A3809-3F9E-CE1F-7833-4EC2476E9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24010" y="2728591"/>
            <a:ext cx="0" cy="914664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ooter Placeholder 2">
            <a:extLst>
              <a:ext uri="{FF2B5EF4-FFF2-40B4-BE49-F238E27FC236}">
                <a16:creationId xmlns:a16="http://schemas.microsoft.com/office/drawing/2014/main" id="{27078F3B-5E40-C3F4-D687-34CFD95807E1}"/>
              </a:ext>
            </a:extLst>
          </p:cNvPr>
          <p:cNvSpPr txBox="1">
            <a:spLocks/>
          </p:cNvSpPr>
          <p:nvPr userDrawn="1"/>
        </p:nvSpPr>
        <p:spPr bwMode="gray">
          <a:xfrm>
            <a:off x="2340000" y="6534000"/>
            <a:ext cx="7068362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Aleo Light" panose="000004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E099C-B72E-CCA3-E179-837182860BD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58" name="Slide Number Placeholder 3">
            <a:extLst>
              <a:ext uri="{FF2B5EF4-FFF2-40B4-BE49-F238E27FC236}">
                <a16:creationId xmlns:a16="http://schemas.microsoft.com/office/drawing/2014/main" id="{7505B601-6EAC-3413-19B8-61C4998902F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471638" y="6534000"/>
            <a:ext cx="360000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leo Light" panose="000004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018B5B-3FD1-43B0-9C50-E33EBAC66E2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4" name="Title 1">
            <a:extLst>
              <a:ext uri="{FF2B5EF4-FFF2-40B4-BE49-F238E27FC236}">
                <a16:creationId xmlns:a16="http://schemas.microsoft.com/office/drawing/2014/main" id="{0335B772-D830-784D-E12F-C79B7259AE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4" y="358775"/>
            <a:ext cx="11471274" cy="828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Timeline - History and Milestones</a:t>
            </a:r>
          </a:p>
        </p:txBody>
      </p:sp>
      <p:sp>
        <p:nvSpPr>
          <p:cNvPr id="105" name="Text Placeholder 7">
            <a:extLst>
              <a:ext uri="{FF2B5EF4-FFF2-40B4-BE49-F238E27FC236}">
                <a16:creationId xmlns:a16="http://schemas.microsoft.com/office/drawing/2014/main" id="{41A2AE95-4324-0125-DE87-FE21A958367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 dirty="0"/>
              <a:t>Example</a:t>
            </a:r>
          </a:p>
        </p:txBody>
      </p:sp>
      <p:sp>
        <p:nvSpPr>
          <p:cNvPr id="106" name="Content Placeholder 8">
            <a:extLst>
              <a:ext uri="{FF2B5EF4-FFF2-40B4-BE49-F238E27FC236}">
                <a16:creationId xmlns:a16="http://schemas.microsoft.com/office/drawing/2014/main" id="{D3CBC1BE-D8A4-573C-4FF9-9711E65CB99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0893" y="3096575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07" name="Content Placeholder 8">
            <a:extLst>
              <a:ext uri="{FF2B5EF4-FFF2-40B4-BE49-F238E27FC236}">
                <a16:creationId xmlns:a16="http://schemas.microsoft.com/office/drawing/2014/main" id="{14474E86-5D73-2053-2288-ABA9C83B789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732758" y="5548316"/>
            <a:ext cx="997640" cy="1211076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1998</a:t>
            </a:r>
          </a:p>
        </p:txBody>
      </p:sp>
      <p:sp>
        <p:nvSpPr>
          <p:cNvPr id="108" name="Content Placeholder 8">
            <a:extLst>
              <a:ext uri="{FF2B5EF4-FFF2-40B4-BE49-F238E27FC236}">
                <a16:creationId xmlns:a16="http://schemas.microsoft.com/office/drawing/2014/main" id="{20D82EBA-233E-F496-8C6F-AB05A9C9C00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023901" y="2010924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09" name="Content Placeholder 8">
            <a:extLst>
              <a:ext uri="{FF2B5EF4-FFF2-40B4-BE49-F238E27FC236}">
                <a16:creationId xmlns:a16="http://schemas.microsoft.com/office/drawing/2014/main" id="{70543F9E-78FD-62C9-9C36-AA7A8ED5052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236909" y="3753412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10" name="Content Placeholder 8">
            <a:extLst>
              <a:ext uri="{FF2B5EF4-FFF2-40B4-BE49-F238E27FC236}">
                <a16:creationId xmlns:a16="http://schemas.microsoft.com/office/drawing/2014/main" id="{7C8D7EB6-96E0-EA51-DCAD-408E63DBA27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445172" y="1950720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11" name="Content Placeholder 8">
            <a:extLst>
              <a:ext uri="{FF2B5EF4-FFF2-40B4-BE49-F238E27FC236}">
                <a16:creationId xmlns:a16="http://schemas.microsoft.com/office/drawing/2014/main" id="{32262495-9A9A-52F8-B5AA-7DC92C162CE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5661515" y="3649115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12" name="Content Placeholder 8">
            <a:extLst>
              <a:ext uri="{FF2B5EF4-FFF2-40B4-BE49-F238E27FC236}">
                <a16:creationId xmlns:a16="http://schemas.microsoft.com/office/drawing/2014/main" id="{E2EE3EBB-091B-ED87-665F-340194397A93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872618" y="1646487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13" name="Content Placeholder 8">
            <a:extLst>
              <a:ext uri="{FF2B5EF4-FFF2-40B4-BE49-F238E27FC236}">
                <a16:creationId xmlns:a16="http://schemas.microsoft.com/office/drawing/2014/main" id="{B2A70F0E-2DF4-BF68-DDEB-8D1AB5B2565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884751" y="3349281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14" name="Content Placeholder 8">
            <a:extLst>
              <a:ext uri="{FF2B5EF4-FFF2-40B4-BE49-F238E27FC236}">
                <a16:creationId xmlns:a16="http://schemas.microsoft.com/office/drawing/2014/main" id="{6FC499E9-3E3E-0587-9962-803B8C650A46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8092295" y="3168557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15" name="Content Placeholder 8">
            <a:extLst>
              <a:ext uri="{FF2B5EF4-FFF2-40B4-BE49-F238E27FC236}">
                <a16:creationId xmlns:a16="http://schemas.microsoft.com/office/drawing/2014/main" id="{E61885D8-6EE2-38DA-CEF6-216B769197A0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9308638" y="2752350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17" name="Content Placeholder 8">
            <a:extLst>
              <a:ext uri="{FF2B5EF4-FFF2-40B4-BE49-F238E27FC236}">
                <a16:creationId xmlns:a16="http://schemas.microsoft.com/office/drawing/2014/main" id="{49EA3D34-232B-1D2A-01AE-5E9E4C29F08F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0525932" y="3753411"/>
            <a:ext cx="997640" cy="1508539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118" name="Content Placeholder 8">
            <a:extLst>
              <a:ext uri="{FF2B5EF4-FFF2-40B4-BE49-F238E27FC236}">
                <a16:creationId xmlns:a16="http://schemas.microsoft.com/office/drawing/2014/main" id="{84E88D53-3A2C-EB4C-4D9F-D223937AA684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935480" y="5548316"/>
            <a:ext cx="997640" cy="1211076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1998</a:t>
            </a:r>
          </a:p>
        </p:txBody>
      </p:sp>
      <p:sp>
        <p:nvSpPr>
          <p:cNvPr id="119" name="Content Placeholder 8">
            <a:extLst>
              <a:ext uri="{FF2B5EF4-FFF2-40B4-BE49-F238E27FC236}">
                <a16:creationId xmlns:a16="http://schemas.microsoft.com/office/drawing/2014/main" id="{06429B3F-9668-FF3D-763D-3E3DAF66732D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147060" y="5548316"/>
            <a:ext cx="997640" cy="1211076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1998</a:t>
            </a:r>
          </a:p>
        </p:txBody>
      </p:sp>
      <p:sp>
        <p:nvSpPr>
          <p:cNvPr id="120" name="Content Placeholder 8">
            <a:extLst>
              <a:ext uri="{FF2B5EF4-FFF2-40B4-BE49-F238E27FC236}">
                <a16:creationId xmlns:a16="http://schemas.microsoft.com/office/drawing/2014/main" id="{4E31C832-4F80-E139-7DA4-12AFCB9CDC76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358640" y="5548316"/>
            <a:ext cx="997640" cy="1211076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1998</a:t>
            </a:r>
          </a:p>
        </p:txBody>
      </p:sp>
      <p:sp>
        <p:nvSpPr>
          <p:cNvPr id="121" name="Content Placeholder 8">
            <a:extLst>
              <a:ext uri="{FF2B5EF4-FFF2-40B4-BE49-F238E27FC236}">
                <a16:creationId xmlns:a16="http://schemas.microsoft.com/office/drawing/2014/main" id="{5DA3ECF3-8243-94C0-B694-33EE0F21BACC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5577840" y="5548316"/>
            <a:ext cx="997640" cy="1211076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1998</a:t>
            </a:r>
          </a:p>
        </p:txBody>
      </p:sp>
      <p:sp>
        <p:nvSpPr>
          <p:cNvPr id="122" name="Content Placeholder 8">
            <a:extLst>
              <a:ext uri="{FF2B5EF4-FFF2-40B4-BE49-F238E27FC236}">
                <a16:creationId xmlns:a16="http://schemas.microsoft.com/office/drawing/2014/main" id="{AFB7319E-A4D8-D6DA-76E0-F2CDCB24B547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793230" y="5548316"/>
            <a:ext cx="997640" cy="1211076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1998</a:t>
            </a:r>
          </a:p>
        </p:txBody>
      </p:sp>
      <p:sp>
        <p:nvSpPr>
          <p:cNvPr id="123" name="Content Placeholder 8">
            <a:extLst>
              <a:ext uri="{FF2B5EF4-FFF2-40B4-BE49-F238E27FC236}">
                <a16:creationId xmlns:a16="http://schemas.microsoft.com/office/drawing/2014/main" id="{7383CBC6-0451-CAF5-EDF5-CA97D2FBE6EF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008620" y="5548316"/>
            <a:ext cx="997640" cy="1211076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1998</a:t>
            </a:r>
          </a:p>
        </p:txBody>
      </p:sp>
      <p:sp>
        <p:nvSpPr>
          <p:cNvPr id="124" name="Content Placeholder 8">
            <a:extLst>
              <a:ext uri="{FF2B5EF4-FFF2-40B4-BE49-F238E27FC236}">
                <a16:creationId xmlns:a16="http://schemas.microsoft.com/office/drawing/2014/main" id="{51563C2A-9F8A-B4E4-58C9-667E66E6C9B6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9224010" y="5548316"/>
            <a:ext cx="997640" cy="1211076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1998</a:t>
            </a:r>
          </a:p>
        </p:txBody>
      </p:sp>
      <p:sp>
        <p:nvSpPr>
          <p:cNvPr id="125" name="Content Placeholder 8">
            <a:extLst>
              <a:ext uri="{FF2B5EF4-FFF2-40B4-BE49-F238E27FC236}">
                <a16:creationId xmlns:a16="http://schemas.microsoft.com/office/drawing/2014/main" id="{95B23E0B-7DB6-4B07-92ED-FD5B729B5D94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10439400" y="5548316"/>
            <a:ext cx="997640" cy="1211076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1998</a:t>
            </a:r>
          </a:p>
        </p:txBody>
      </p:sp>
    </p:spTree>
    <p:extLst>
      <p:ext uri="{BB962C8B-B14F-4D97-AF65-F5344CB8AC3E}">
        <p14:creationId xmlns:p14="http://schemas.microsoft.com/office/powerpoint/2010/main" val="302436198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ackground">
            <a:extLst>
              <a:ext uri="{FF2B5EF4-FFF2-40B4-BE49-F238E27FC236}">
                <a16:creationId xmlns:a16="http://schemas.microsoft.com/office/drawing/2014/main" id="{8BB0F60F-1205-04DD-F362-0B0ACEFB1745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sp>
          <p:nvSpPr>
            <p:cNvPr id="7" name="Free-form: Shape 6">
              <a:extLst>
                <a:ext uri="{FF2B5EF4-FFF2-40B4-BE49-F238E27FC236}">
                  <a16:creationId xmlns:a16="http://schemas.microsoft.com/office/drawing/2014/main" id="{FD2E9452-7DBA-D53A-1607-38200D7D60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144000" cy="5143500"/>
            </a:xfrm>
            <a:custGeom>
              <a:avLst/>
              <a:gdLst>
                <a:gd name="connsiteX0" fmla="*/ 0 w 9144000"/>
                <a:gd name="connsiteY0" fmla="*/ 0 h 5143500"/>
                <a:gd name="connsiteX1" fmla="*/ 9144000 w 9144000"/>
                <a:gd name="connsiteY1" fmla="*/ 0 h 5143500"/>
                <a:gd name="connsiteX2" fmla="*/ 9144000 w 9144000"/>
                <a:gd name="connsiteY2" fmla="*/ 5143500 h 5143500"/>
                <a:gd name="connsiteX3" fmla="*/ 0 w 9144000"/>
                <a:gd name="connsiteY3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5143500">
                  <a:moveTo>
                    <a:pt x="0" y="0"/>
                  </a:moveTo>
                  <a:lnTo>
                    <a:pt x="9144000" y="0"/>
                  </a:lnTo>
                  <a:lnTo>
                    <a:pt x="9144000" y="5143500"/>
                  </a:lnTo>
                  <a:lnTo>
                    <a:pt x="0" y="5143500"/>
                  </a:lnTo>
                  <a:close/>
                </a:path>
              </a:pathLst>
            </a:custGeom>
            <a:solidFill>
              <a:srgbClr val="00224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" name="Graphic 7">
              <a:extLst>
                <a:ext uri="{FF2B5EF4-FFF2-40B4-BE49-F238E27FC236}">
                  <a16:creationId xmlns:a16="http://schemas.microsoft.com/office/drawing/2014/main" id="{40C32E96-651B-6947-E682-C35FFCCE63C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719607" y="0"/>
              <a:ext cx="5424393" cy="5143500"/>
              <a:chOff x="3719607" y="0"/>
              <a:chExt cx="5424393" cy="5143500"/>
            </a:xfrm>
          </p:grpSpPr>
          <p:sp>
            <p:nvSpPr>
              <p:cNvPr id="9" name="Free-form: Shape 8">
                <a:extLst>
                  <a:ext uri="{FF2B5EF4-FFF2-40B4-BE49-F238E27FC236}">
                    <a16:creationId xmlns:a16="http://schemas.microsoft.com/office/drawing/2014/main" id="{33B5275F-2B52-F877-8321-5E068E164AE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719607" y="0"/>
                <a:ext cx="5424393" cy="5143500"/>
              </a:xfrm>
              <a:custGeom>
                <a:avLst/>
                <a:gdLst>
                  <a:gd name="connsiteX0" fmla="*/ 5230749 w 5442870"/>
                  <a:gd name="connsiteY0" fmla="*/ 0 h 5143500"/>
                  <a:gd name="connsiteX1" fmla="*/ 4156138 w 5442870"/>
                  <a:gd name="connsiteY1" fmla="*/ 0 h 5143500"/>
                  <a:gd name="connsiteX2" fmla="*/ 0 w 5442870"/>
                  <a:gd name="connsiteY2" fmla="*/ 5143500 h 5143500"/>
                  <a:gd name="connsiteX3" fmla="*/ 5442871 w 5442870"/>
                  <a:gd name="connsiteY3" fmla="*/ 5143500 h 5143500"/>
                  <a:gd name="connsiteX4" fmla="*/ 5442871 w 5442870"/>
                  <a:gd name="connsiteY4" fmla="*/ 0 h 5143500"/>
                  <a:gd name="connsiteX5" fmla="*/ 5230749 w 5442870"/>
                  <a:gd name="connsiteY5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42870" h="5143500">
                    <a:moveTo>
                      <a:pt x="5230749" y="0"/>
                    </a:moveTo>
                    <a:lnTo>
                      <a:pt x="4156138" y="0"/>
                    </a:lnTo>
                    <a:cubicBezTo>
                      <a:pt x="4220814" y="1996535"/>
                      <a:pt x="3134963" y="3847814"/>
                      <a:pt x="0" y="5143500"/>
                    </a:cubicBezTo>
                    <a:lnTo>
                      <a:pt x="5442871" y="5143500"/>
                    </a:lnTo>
                    <a:lnTo>
                      <a:pt x="5442871" y="0"/>
                    </a:lnTo>
                    <a:lnTo>
                      <a:pt x="5230749" y="0"/>
                    </a:lnTo>
                    <a:close/>
                  </a:path>
                </a:pathLst>
              </a:custGeom>
              <a:solidFill>
                <a:srgbClr val="003CB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" name="Free-form: Shape 9">
                <a:extLst>
                  <a:ext uri="{FF2B5EF4-FFF2-40B4-BE49-F238E27FC236}">
                    <a16:creationId xmlns:a16="http://schemas.microsoft.com/office/drawing/2014/main" id="{E54CB34F-B90C-A685-1A20-75792B1B8B3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23371" y="0"/>
                <a:ext cx="1220629" cy="5143500"/>
              </a:xfrm>
              <a:custGeom>
                <a:avLst/>
                <a:gdLst>
                  <a:gd name="connsiteX0" fmla="*/ 466154 w 1239107"/>
                  <a:gd name="connsiteY0" fmla="*/ 0 h 5143500"/>
                  <a:gd name="connsiteX1" fmla="*/ 1239108 w 1239107"/>
                  <a:gd name="connsiteY1" fmla="*/ 0 h 5143500"/>
                  <a:gd name="connsiteX2" fmla="*/ 1239108 w 1239107"/>
                  <a:gd name="connsiteY2" fmla="*/ 5143500 h 5143500"/>
                  <a:gd name="connsiteX3" fmla="*/ 0 w 1239107"/>
                  <a:gd name="connsiteY3" fmla="*/ 5143500 h 5143500"/>
                  <a:gd name="connsiteX4" fmla="*/ 466154 w 1239107"/>
                  <a:gd name="connsiteY4" fmla="*/ 0 h 514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9107" h="5143500">
                    <a:moveTo>
                      <a:pt x="466154" y="0"/>
                    </a:moveTo>
                    <a:lnTo>
                      <a:pt x="1239108" y="0"/>
                    </a:lnTo>
                    <a:lnTo>
                      <a:pt x="1239108" y="5143500"/>
                    </a:lnTo>
                    <a:lnTo>
                      <a:pt x="0" y="5143500"/>
                    </a:lnTo>
                    <a:cubicBezTo>
                      <a:pt x="273939" y="3938683"/>
                      <a:pt x="508826" y="2233517"/>
                      <a:pt x="466154" y="0"/>
                    </a:cubicBezTo>
                  </a:path>
                </a:pathLst>
              </a:custGeom>
              <a:solidFill>
                <a:srgbClr val="505A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11" name="Logo">
            <a:extLst>
              <a:ext uri="{FF2B5EF4-FFF2-40B4-BE49-F238E27FC236}">
                <a16:creationId xmlns:a16="http://schemas.microsoft.com/office/drawing/2014/main" id="{DCAA21F3-EDD5-1802-9723-7C789C4722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2000" y="900000"/>
            <a:ext cx="2034000" cy="4830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EF3D7F-A71A-B46A-5380-C6F9474E0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5471999"/>
            <a:ext cx="10859638" cy="882763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232010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Bra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759565-ED1B-11CC-CC0B-3101FDC1FA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40B68-754E-DE5E-9EC4-594C75DA5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pPr/>
              <a:t>‹#›</a:t>
            </a:fld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F889C-02AA-89AF-28DD-62DAC4E2646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593B05-3D02-2A90-C2B1-C71DDA8BD982}"/>
              </a:ext>
            </a:extLst>
          </p:cNvPr>
          <p:cNvSpPr/>
          <p:nvPr userDrawn="1"/>
        </p:nvSpPr>
        <p:spPr>
          <a:xfrm>
            <a:off x="0" y="1331912"/>
            <a:ext cx="12192000" cy="50228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305169EC-388E-3BA4-CDF0-DD34D7A6E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4" y="358775"/>
            <a:ext cx="11471274" cy="82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spc="-2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B914EEA-66C6-515F-8CFA-82DC98A705B3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659108481"/>
              </p:ext>
            </p:extLst>
          </p:nvPr>
        </p:nvGraphicFramePr>
        <p:xfrm>
          <a:off x="360363" y="1969045"/>
          <a:ext cx="11471274" cy="4118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879">
                  <a:extLst>
                    <a:ext uri="{9D8B030D-6E8A-4147-A177-3AD203B41FA5}">
                      <a16:colId xmlns:a16="http://schemas.microsoft.com/office/drawing/2014/main" val="3060296480"/>
                    </a:ext>
                  </a:extLst>
                </a:gridCol>
                <a:gridCol w="1911879">
                  <a:extLst>
                    <a:ext uri="{9D8B030D-6E8A-4147-A177-3AD203B41FA5}">
                      <a16:colId xmlns:a16="http://schemas.microsoft.com/office/drawing/2014/main" val="1816230788"/>
                    </a:ext>
                  </a:extLst>
                </a:gridCol>
                <a:gridCol w="1911879">
                  <a:extLst>
                    <a:ext uri="{9D8B030D-6E8A-4147-A177-3AD203B41FA5}">
                      <a16:colId xmlns:a16="http://schemas.microsoft.com/office/drawing/2014/main" val="3574372495"/>
                    </a:ext>
                  </a:extLst>
                </a:gridCol>
                <a:gridCol w="1911879">
                  <a:extLst>
                    <a:ext uri="{9D8B030D-6E8A-4147-A177-3AD203B41FA5}">
                      <a16:colId xmlns:a16="http://schemas.microsoft.com/office/drawing/2014/main" val="3334701860"/>
                    </a:ext>
                  </a:extLst>
                </a:gridCol>
                <a:gridCol w="1911879">
                  <a:extLst>
                    <a:ext uri="{9D8B030D-6E8A-4147-A177-3AD203B41FA5}">
                      <a16:colId xmlns:a16="http://schemas.microsoft.com/office/drawing/2014/main" val="3179724972"/>
                    </a:ext>
                  </a:extLst>
                </a:gridCol>
                <a:gridCol w="1911879">
                  <a:extLst>
                    <a:ext uri="{9D8B030D-6E8A-4147-A177-3AD203B41FA5}">
                      <a16:colId xmlns:a16="http://schemas.microsoft.com/office/drawing/2014/main" val="1544195871"/>
                    </a:ext>
                  </a:extLst>
                </a:gridCol>
              </a:tblGrid>
              <a:tr h="51462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Taylor &amp; Francis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Routledge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CRC 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tx2"/>
                          </a:solidFill>
                        </a:rPr>
                        <a:t>PeerJ</a:t>
                      </a:r>
                      <a:endParaRPr lang="en-US" sz="1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F1000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Dove Press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520455"/>
                  </a:ext>
                </a:extLst>
              </a:tr>
              <a:tr h="1744957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01806"/>
                  </a:ext>
                </a:extLst>
              </a:tr>
              <a:tr h="185875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Hybrid and open access journals in science, technology, medicine, and engineering.</a:t>
                      </a:r>
                    </a:p>
                  </a:txBody>
                  <a:tcPr marL="144000" marR="14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The home of humanities and social sciences. Hybrid and open access journals, open books, textbooks, reference books, monographs, and digital resources.</a:t>
                      </a:r>
                    </a:p>
                  </a:txBody>
                  <a:tcPr marL="144000" marR="14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Cutting-edge science delivered in textbooks, reference, handbooks, monographs, digital resources.</a:t>
                      </a:r>
                    </a:p>
                  </a:txBody>
                  <a:tcPr marL="144000" marR="14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Open access research across biomedical, life, environmental, physical, and computer sciences.</a:t>
                      </a:r>
                    </a:p>
                  </a:txBody>
                  <a:tcPr marL="144000" marR="14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Open research platforms and tools, published in association with the world’s leading research funders.</a:t>
                      </a:r>
                    </a:p>
                  </a:txBody>
                  <a:tcPr marL="144000" marR="14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Open access medical research journals.</a:t>
                      </a:r>
                    </a:p>
                  </a:txBody>
                  <a:tcPr marL="144000" marR="144000"/>
                </a:tc>
                <a:extLst>
                  <a:ext uri="{0D108BD9-81ED-4DB2-BD59-A6C34878D82A}">
                    <a16:rowId xmlns:a16="http://schemas.microsoft.com/office/drawing/2014/main" val="47840222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711D729-268C-5881-0C3D-7AAC8AA5196F}"/>
              </a:ext>
            </a:extLst>
          </p:cNvPr>
          <p:cNvSpPr/>
          <p:nvPr userDrawn="1"/>
        </p:nvSpPr>
        <p:spPr>
          <a:xfrm>
            <a:off x="460672" y="2426446"/>
            <a:ext cx="1656000" cy="1656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DB6BDE-6335-74DE-8C0B-2927B38C42D4}"/>
              </a:ext>
            </a:extLst>
          </p:cNvPr>
          <p:cNvSpPr/>
          <p:nvPr userDrawn="1"/>
        </p:nvSpPr>
        <p:spPr>
          <a:xfrm>
            <a:off x="2383603" y="2426446"/>
            <a:ext cx="1656000" cy="1656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9AF8958-69EC-CAAD-46E9-05A5F2A0976F}"/>
              </a:ext>
            </a:extLst>
          </p:cNvPr>
          <p:cNvSpPr/>
          <p:nvPr userDrawn="1"/>
        </p:nvSpPr>
        <p:spPr>
          <a:xfrm>
            <a:off x="4306534" y="2426446"/>
            <a:ext cx="1656000" cy="1656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721455B-A5C2-3339-3F10-F66F426C39E8}"/>
              </a:ext>
            </a:extLst>
          </p:cNvPr>
          <p:cNvSpPr/>
          <p:nvPr userDrawn="1"/>
        </p:nvSpPr>
        <p:spPr>
          <a:xfrm>
            <a:off x="6229465" y="2426446"/>
            <a:ext cx="1656000" cy="1656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E8562CA-2446-8BE3-DE59-DAA4DCA22579}"/>
              </a:ext>
            </a:extLst>
          </p:cNvPr>
          <p:cNvSpPr/>
          <p:nvPr userDrawn="1"/>
        </p:nvSpPr>
        <p:spPr>
          <a:xfrm>
            <a:off x="8152396" y="2426446"/>
            <a:ext cx="1656000" cy="1656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E8C798A-46E2-8BC8-FA1F-2A4AF8AE1867}"/>
              </a:ext>
            </a:extLst>
          </p:cNvPr>
          <p:cNvSpPr/>
          <p:nvPr userDrawn="1"/>
        </p:nvSpPr>
        <p:spPr>
          <a:xfrm>
            <a:off x="10075328" y="2426446"/>
            <a:ext cx="1656000" cy="1656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pic>
        <p:nvPicPr>
          <p:cNvPr id="15" name="Picture 14" descr="A black and white logo&#10;&#10;AI-generated content may be incorrect.">
            <a:extLst>
              <a:ext uri="{FF2B5EF4-FFF2-40B4-BE49-F238E27FC236}">
                <a16:creationId xmlns:a16="http://schemas.microsoft.com/office/drawing/2014/main" id="{9076C75E-0A0B-8538-E240-4D1650383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627" y="3037158"/>
            <a:ext cx="1490475" cy="437389"/>
          </a:xfrm>
          <a:prstGeom prst="rect">
            <a:avLst/>
          </a:prstGeom>
        </p:spPr>
      </p:pic>
      <p:pic>
        <p:nvPicPr>
          <p:cNvPr id="16" name="Picture 15" descr="A black and white logo&#10;&#10;AI-generated content may be incorrect.">
            <a:extLst>
              <a:ext uri="{FF2B5EF4-FFF2-40B4-BE49-F238E27FC236}">
                <a16:creationId xmlns:a16="http://schemas.microsoft.com/office/drawing/2014/main" id="{7FD3B896-A4FB-5583-81BF-B345AA3096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617" y="3021918"/>
            <a:ext cx="1463043" cy="467869"/>
          </a:xfrm>
          <a:prstGeom prst="rect">
            <a:avLst/>
          </a:prstGeom>
        </p:spPr>
      </p:pic>
      <p:pic>
        <p:nvPicPr>
          <p:cNvPr id="17" name="Picture 16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707F6C0D-603F-CE06-B6C0-86CE2A56BD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644" y="3087450"/>
            <a:ext cx="1333503" cy="336805"/>
          </a:xfrm>
          <a:prstGeom prst="rect">
            <a:avLst/>
          </a:prstGeom>
        </p:spPr>
      </p:pic>
      <p:pic>
        <p:nvPicPr>
          <p:cNvPr id="18" name="Picture 1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B6F0904-9CE4-F377-A840-1708FAB1F4E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294" y="3052398"/>
            <a:ext cx="1216154" cy="406909"/>
          </a:xfrm>
          <a:prstGeom prst="rect">
            <a:avLst/>
          </a:prstGeom>
        </p:spPr>
      </p:pic>
      <p:pic>
        <p:nvPicPr>
          <p:cNvPr id="19" name="Picture 18" descr="A black and white logo&#10;&#10;AI-generated content may be incorrect.">
            <a:extLst>
              <a:ext uri="{FF2B5EF4-FFF2-40B4-BE49-F238E27FC236}">
                <a16:creationId xmlns:a16="http://schemas.microsoft.com/office/drawing/2014/main" id="{9E5C3FD5-AD38-0D95-8115-783319D389A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035" y="3047826"/>
            <a:ext cx="1479807" cy="416053"/>
          </a:xfrm>
          <a:prstGeom prst="rect">
            <a:avLst/>
          </a:prstGeom>
        </p:spPr>
      </p:pic>
      <p:pic>
        <p:nvPicPr>
          <p:cNvPr id="20" name="Picture 1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B01FC67-8EE4-C802-3185-3C1A3B45EE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01" y="3087450"/>
            <a:ext cx="1431039" cy="33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26604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fcyc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5E7EA0-4E5E-817F-47A2-0C989E767A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03E63-4248-1447-1125-0E74309A0A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pPr/>
              <a:t>‹#›</a:t>
            </a:fld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7C3AC1-2521-EB90-B7F5-8C3F4970D43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7137A4-7F41-7C1E-C78E-31D49CD089FE}"/>
              </a:ext>
            </a:extLst>
          </p:cNvPr>
          <p:cNvSpPr/>
          <p:nvPr userDrawn="1"/>
        </p:nvSpPr>
        <p:spPr>
          <a:xfrm>
            <a:off x="360362" y="1814946"/>
            <a:ext cx="2376000" cy="2016000"/>
          </a:xfrm>
          <a:prstGeom prst="roundRect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BA861BE-C49F-30A8-4806-F8A500507EDC}"/>
              </a:ext>
            </a:extLst>
          </p:cNvPr>
          <p:cNvSpPr/>
          <p:nvPr userDrawn="1"/>
        </p:nvSpPr>
        <p:spPr>
          <a:xfrm>
            <a:off x="413131" y="4125239"/>
            <a:ext cx="3276000" cy="1404000"/>
          </a:xfrm>
          <a:prstGeom prst="roundRect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D48FFE8-4839-E5D7-D1E4-88BE591EDCEF}"/>
              </a:ext>
            </a:extLst>
          </p:cNvPr>
          <p:cNvSpPr/>
          <p:nvPr userDrawn="1"/>
        </p:nvSpPr>
        <p:spPr>
          <a:xfrm>
            <a:off x="8195638" y="620336"/>
            <a:ext cx="3636000" cy="1404000"/>
          </a:xfrm>
          <a:prstGeom prst="roundRect">
            <a:avLst/>
          </a:pr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D73A8A8-9AD2-B25B-B050-F05F25F01B7D}"/>
              </a:ext>
            </a:extLst>
          </p:cNvPr>
          <p:cNvSpPr/>
          <p:nvPr userDrawn="1"/>
        </p:nvSpPr>
        <p:spPr>
          <a:xfrm>
            <a:off x="9059638" y="2340948"/>
            <a:ext cx="2772000" cy="1404000"/>
          </a:xfrm>
          <a:prstGeom prst="roundRect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FF2D86-87FB-903B-49E2-7A4B52C49A82}"/>
              </a:ext>
            </a:extLst>
          </p:cNvPr>
          <p:cNvSpPr/>
          <p:nvPr userDrawn="1"/>
        </p:nvSpPr>
        <p:spPr>
          <a:xfrm>
            <a:off x="8190000" y="4192458"/>
            <a:ext cx="3636000" cy="1404000"/>
          </a:xfrm>
          <a:prstGeom prst="roundRect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6F57228-847E-B5EC-F860-D400F662832F}"/>
              </a:ext>
            </a:extLst>
          </p:cNvPr>
          <p:cNvSpPr/>
          <p:nvPr userDrawn="1"/>
        </p:nvSpPr>
        <p:spPr>
          <a:xfrm>
            <a:off x="5345638" y="566336"/>
            <a:ext cx="1512000" cy="151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1C16B8-9ACA-4A32-9B8C-132AD8279364}"/>
              </a:ext>
            </a:extLst>
          </p:cNvPr>
          <p:cNvSpPr/>
          <p:nvPr userDrawn="1"/>
        </p:nvSpPr>
        <p:spPr>
          <a:xfrm>
            <a:off x="7099501" y="2103683"/>
            <a:ext cx="1512000" cy="151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3C0F532-232B-C0F7-E3E9-708212FE431A}"/>
              </a:ext>
            </a:extLst>
          </p:cNvPr>
          <p:cNvSpPr/>
          <p:nvPr userDrawn="1"/>
        </p:nvSpPr>
        <p:spPr>
          <a:xfrm>
            <a:off x="6450555" y="4141829"/>
            <a:ext cx="1512000" cy="151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F481AA-BE38-23D3-C0D9-1EFA747BB89A}"/>
              </a:ext>
            </a:extLst>
          </p:cNvPr>
          <p:cNvSpPr/>
          <p:nvPr userDrawn="1"/>
        </p:nvSpPr>
        <p:spPr>
          <a:xfrm>
            <a:off x="4229447" y="4141829"/>
            <a:ext cx="1512000" cy="151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BCAC24E-C142-CF13-EFF1-B7DD8036BAD9}"/>
              </a:ext>
            </a:extLst>
          </p:cNvPr>
          <p:cNvSpPr/>
          <p:nvPr userDrawn="1"/>
        </p:nvSpPr>
        <p:spPr>
          <a:xfrm>
            <a:off x="3580500" y="2066946"/>
            <a:ext cx="1512000" cy="151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FE0E7F5-C8CA-C3A2-B2CB-FB3BE0ABF09D}"/>
              </a:ext>
            </a:extLst>
          </p:cNvPr>
          <p:cNvSpPr/>
          <p:nvPr userDrawn="1"/>
        </p:nvSpPr>
        <p:spPr>
          <a:xfrm rot="2717210">
            <a:off x="7004180" y="1747634"/>
            <a:ext cx="364638" cy="459653"/>
          </a:xfrm>
          <a:prstGeom prst="rightArrow">
            <a:avLst>
              <a:gd name="adj1" fmla="val 50000"/>
              <a:gd name="adj2" fmla="val 6645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4BB5FE96-BFEC-BE52-8D10-77D4A993FD63}"/>
              </a:ext>
            </a:extLst>
          </p:cNvPr>
          <p:cNvSpPr/>
          <p:nvPr userDrawn="1"/>
        </p:nvSpPr>
        <p:spPr>
          <a:xfrm rot="7071164">
            <a:off x="7491855" y="3723900"/>
            <a:ext cx="364638" cy="459653"/>
          </a:xfrm>
          <a:prstGeom prst="rightArrow">
            <a:avLst>
              <a:gd name="adj1" fmla="val 50000"/>
              <a:gd name="adj2" fmla="val 6645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E0ADCCE8-0ED7-51EF-AD50-EE4F5288B60D}"/>
              </a:ext>
            </a:extLst>
          </p:cNvPr>
          <p:cNvSpPr/>
          <p:nvPr userDrawn="1"/>
        </p:nvSpPr>
        <p:spPr>
          <a:xfrm rot="10800000">
            <a:off x="5913681" y="4697078"/>
            <a:ext cx="364638" cy="459653"/>
          </a:xfrm>
          <a:prstGeom prst="rightArrow">
            <a:avLst>
              <a:gd name="adj1" fmla="val 50000"/>
              <a:gd name="adj2" fmla="val 6645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C5AD3522-4FD1-C643-284B-D40E9277573E}"/>
              </a:ext>
            </a:extLst>
          </p:cNvPr>
          <p:cNvSpPr/>
          <p:nvPr userDrawn="1"/>
        </p:nvSpPr>
        <p:spPr>
          <a:xfrm rot="14528836" flipV="1">
            <a:off x="4243329" y="3723900"/>
            <a:ext cx="364638" cy="459653"/>
          </a:xfrm>
          <a:prstGeom prst="rightArrow">
            <a:avLst>
              <a:gd name="adj1" fmla="val 50000"/>
              <a:gd name="adj2" fmla="val 6645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02D5B1E-C3DC-9A35-D7ED-294EFF77DF58}"/>
              </a:ext>
            </a:extLst>
          </p:cNvPr>
          <p:cNvSpPr/>
          <p:nvPr userDrawn="1"/>
        </p:nvSpPr>
        <p:spPr>
          <a:xfrm rot="18882790" flipV="1">
            <a:off x="4803127" y="1663309"/>
            <a:ext cx="364638" cy="459653"/>
          </a:xfrm>
          <a:prstGeom prst="rightArrow">
            <a:avLst>
              <a:gd name="adj1" fmla="val 50000"/>
              <a:gd name="adj2" fmla="val 6645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501E5E4-EB7E-F252-0BBB-5E174543D58A}"/>
              </a:ext>
            </a:extLst>
          </p:cNvPr>
          <p:cNvCxnSpPr>
            <a:cxnSpLocks/>
            <a:stCxn id="9" idx="1"/>
            <a:endCxn id="12" idx="6"/>
          </p:cNvCxnSpPr>
          <p:nvPr userDrawn="1"/>
        </p:nvCxnSpPr>
        <p:spPr>
          <a:xfrm flipH="1">
            <a:off x="6857638" y="1322336"/>
            <a:ext cx="1338000" cy="0"/>
          </a:xfrm>
          <a:prstGeom prst="straightConnector1">
            <a:avLst/>
          </a:prstGeom>
          <a:ln w="6350"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0241900-DCED-FFA0-13F5-F96BCB15DC46}"/>
              </a:ext>
            </a:extLst>
          </p:cNvPr>
          <p:cNvCxnSpPr>
            <a:cxnSpLocks/>
            <a:endCxn id="13" idx="6"/>
          </p:cNvCxnSpPr>
          <p:nvPr userDrawn="1"/>
        </p:nvCxnSpPr>
        <p:spPr>
          <a:xfrm flipH="1">
            <a:off x="8611501" y="2859683"/>
            <a:ext cx="465519" cy="0"/>
          </a:xfrm>
          <a:prstGeom prst="straightConnector1">
            <a:avLst/>
          </a:prstGeom>
          <a:ln w="6350"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ACE872-473D-27B6-BB6B-4E42418FC4F0}"/>
              </a:ext>
            </a:extLst>
          </p:cNvPr>
          <p:cNvCxnSpPr>
            <a:cxnSpLocks/>
            <a:stCxn id="11" idx="1"/>
            <a:endCxn id="14" idx="6"/>
          </p:cNvCxnSpPr>
          <p:nvPr userDrawn="1"/>
        </p:nvCxnSpPr>
        <p:spPr>
          <a:xfrm flipH="1">
            <a:off x="7962555" y="4894458"/>
            <a:ext cx="227445" cy="3371"/>
          </a:xfrm>
          <a:prstGeom prst="straightConnector1">
            <a:avLst/>
          </a:prstGeom>
          <a:ln w="6350"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476B545-1727-7F61-CA7D-BBC1DAF35245}"/>
              </a:ext>
            </a:extLst>
          </p:cNvPr>
          <p:cNvCxnSpPr>
            <a:cxnSpLocks/>
            <a:stCxn id="8" idx="3"/>
          </p:cNvCxnSpPr>
          <p:nvPr userDrawn="1"/>
        </p:nvCxnSpPr>
        <p:spPr>
          <a:xfrm>
            <a:off x="3689131" y="4827239"/>
            <a:ext cx="540316" cy="0"/>
          </a:xfrm>
          <a:prstGeom prst="straightConnector1">
            <a:avLst/>
          </a:prstGeom>
          <a:ln w="6350"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88557AE-E39B-7ABF-54E1-AD110533BD8C}"/>
              </a:ext>
            </a:extLst>
          </p:cNvPr>
          <p:cNvCxnSpPr>
            <a:cxnSpLocks/>
            <a:stCxn id="7" idx="3"/>
            <a:endCxn id="16" idx="2"/>
          </p:cNvCxnSpPr>
          <p:nvPr userDrawn="1"/>
        </p:nvCxnSpPr>
        <p:spPr>
          <a:xfrm>
            <a:off x="2736362" y="2822946"/>
            <a:ext cx="844138" cy="0"/>
          </a:xfrm>
          <a:prstGeom prst="straightConnector1">
            <a:avLst/>
          </a:prstGeom>
          <a:ln w="6350">
            <a:tailEnd type="oval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3">
            <a:extLst>
              <a:ext uri="{FF2B5EF4-FFF2-40B4-BE49-F238E27FC236}">
                <a16:creationId xmlns:a16="http://schemas.microsoft.com/office/drawing/2014/main" id="{9F76583B-A236-FCA6-98BF-0E89AEDA3DA4}"/>
              </a:ext>
            </a:extLst>
          </p:cNvPr>
          <p:cNvSpPr txBox="1">
            <a:spLocks/>
          </p:cNvSpPr>
          <p:nvPr userDrawn="1"/>
        </p:nvSpPr>
        <p:spPr>
          <a:xfrm>
            <a:off x="360364" y="358775"/>
            <a:ext cx="4732136" cy="82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03C333CA-6E16-211C-9587-6CD0F4FF77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4732136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94B418D3-6D87-0927-6352-6D4ED839A2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82903" y="3018861"/>
            <a:ext cx="1512000" cy="3688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Example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936591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 for academic research">
    <p:bg>
      <p:bgPr>
        <a:blipFill dpi="0" rotWithShape="1">
          <a:blip r:embed="rId2">
            <a:lum/>
          </a:blip>
          <a:srcRect/>
          <a:stretch>
            <a:fillRect b="-16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Logo">
            <a:extLst>
              <a:ext uri="{FF2B5EF4-FFF2-40B4-BE49-F238E27FC236}">
                <a16:creationId xmlns:a16="http://schemas.microsoft.com/office/drawing/2014/main" id="{AB0CE917-6248-AA26-4856-DA0D19EE92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363" y="6484162"/>
            <a:ext cx="1026000" cy="2436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CC4F8-2560-6FAF-5EA2-A57BDC78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16/07/2025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B0885-6084-B366-CD1F-174562647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 [edit in Insert menu &gt; Header&amp;Footer dialog]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6BE2-B571-DF76-7F5D-67EFFAB1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88571D-3C9C-132A-E052-9A72F678D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4" y="358775"/>
            <a:ext cx="11471274" cy="8280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Content Placeholder 21">
            <a:extLst>
              <a:ext uri="{FF2B5EF4-FFF2-40B4-BE49-F238E27FC236}">
                <a16:creationId xmlns:a16="http://schemas.microsoft.com/office/drawing/2014/main" id="{ED2BC56E-00EF-F2A9-C1D0-1F291EF0072C}"/>
              </a:ext>
            </a:extLst>
          </p:cNvPr>
          <p:cNvSpPr txBox="1">
            <a:spLocks/>
          </p:cNvSpPr>
          <p:nvPr userDrawn="1"/>
        </p:nvSpPr>
        <p:spPr>
          <a:xfrm>
            <a:off x="360365" y="1912231"/>
            <a:ext cx="2664000" cy="1512000"/>
          </a:xfrm>
          <a:custGeom>
            <a:avLst/>
            <a:gdLst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35375" h="4751386">
                <a:moveTo>
                  <a:pt x="0" y="249896"/>
                </a:moveTo>
                <a:cubicBezTo>
                  <a:pt x="0" y="111882"/>
                  <a:pt x="111882" y="0"/>
                  <a:pt x="249896" y="0"/>
                </a:cubicBezTo>
                <a:lnTo>
                  <a:pt x="3385479" y="0"/>
                </a:lnTo>
                <a:cubicBezTo>
                  <a:pt x="3523493" y="0"/>
                  <a:pt x="3635375" y="111882"/>
                  <a:pt x="3635375" y="249896"/>
                </a:cubicBezTo>
                <a:lnTo>
                  <a:pt x="3635375" y="4501490"/>
                </a:lnTo>
                <a:cubicBezTo>
                  <a:pt x="3634185" y="4645457"/>
                  <a:pt x="3523493" y="4751386"/>
                  <a:pt x="3385479" y="4751386"/>
                </a:cubicBezTo>
                <a:lnTo>
                  <a:pt x="249896" y="4751386"/>
                </a:lnTo>
                <a:cubicBezTo>
                  <a:pt x="111882" y="4751386"/>
                  <a:pt x="0" y="4639504"/>
                  <a:pt x="0" y="4501490"/>
                </a:cubicBezTo>
                <a:lnTo>
                  <a:pt x="0" y="249896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80000" tIns="360000" rIns="180000"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975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1596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950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571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0" name="Content Placeholder 21">
            <a:extLst>
              <a:ext uri="{FF2B5EF4-FFF2-40B4-BE49-F238E27FC236}">
                <a16:creationId xmlns:a16="http://schemas.microsoft.com/office/drawing/2014/main" id="{247DA013-BD0E-2693-7165-88AB20BE402D}"/>
              </a:ext>
            </a:extLst>
          </p:cNvPr>
          <p:cNvSpPr txBox="1">
            <a:spLocks/>
          </p:cNvSpPr>
          <p:nvPr userDrawn="1"/>
        </p:nvSpPr>
        <p:spPr>
          <a:xfrm>
            <a:off x="3296124" y="1912231"/>
            <a:ext cx="2664000" cy="1512000"/>
          </a:xfrm>
          <a:custGeom>
            <a:avLst/>
            <a:gdLst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35375" h="4751386">
                <a:moveTo>
                  <a:pt x="0" y="249896"/>
                </a:moveTo>
                <a:cubicBezTo>
                  <a:pt x="0" y="111882"/>
                  <a:pt x="111882" y="0"/>
                  <a:pt x="249896" y="0"/>
                </a:cubicBezTo>
                <a:lnTo>
                  <a:pt x="3385479" y="0"/>
                </a:lnTo>
                <a:cubicBezTo>
                  <a:pt x="3523493" y="0"/>
                  <a:pt x="3635375" y="111882"/>
                  <a:pt x="3635375" y="249896"/>
                </a:cubicBezTo>
                <a:lnTo>
                  <a:pt x="3635375" y="4501490"/>
                </a:lnTo>
                <a:cubicBezTo>
                  <a:pt x="3634185" y="4645457"/>
                  <a:pt x="3523493" y="4751386"/>
                  <a:pt x="3385479" y="4751386"/>
                </a:cubicBezTo>
                <a:lnTo>
                  <a:pt x="249896" y="4751386"/>
                </a:lnTo>
                <a:cubicBezTo>
                  <a:pt x="111882" y="4751386"/>
                  <a:pt x="0" y="4639504"/>
                  <a:pt x="0" y="4501490"/>
                </a:cubicBezTo>
                <a:lnTo>
                  <a:pt x="0" y="249896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80000" tIns="360000" rIns="180000"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975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1596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950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571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1" name="Content Placeholder 21">
            <a:extLst>
              <a:ext uri="{FF2B5EF4-FFF2-40B4-BE49-F238E27FC236}">
                <a16:creationId xmlns:a16="http://schemas.microsoft.com/office/drawing/2014/main" id="{3651722E-F12B-64F7-713C-283CFFC696E7}"/>
              </a:ext>
            </a:extLst>
          </p:cNvPr>
          <p:cNvSpPr txBox="1">
            <a:spLocks/>
          </p:cNvSpPr>
          <p:nvPr userDrawn="1"/>
        </p:nvSpPr>
        <p:spPr>
          <a:xfrm>
            <a:off x="6231883" y="1912231"/>
            <a:ext cx="2664000" cy="1512000"/>
          </a:xfrm>
          <a:custGeom>
            <a:avLst/>
            <a:gdLst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35375" h="4751386">
                <a:moveTo>
                  <a:pt x="0" y="249896"/>
                </a:moveTo>
                <a:cubicBezTo>
                  <a:pt x="0" y="111882"/>
                  <a:pt x="111882" y="0"/>
                  <a:pt x="249896" y="0"/>
                </a:cubicBezTo>
                <a:lnTo>
                  <a:pt x="3385479" y="0"/>
                </a:lnTo>
                <a:cubicBezTo>
                  <a:pt x="3523493" y="0"/>
                  <a:pt x="3635375" y="111882"/>
                  <a:pt x="3635375" y="249896"/>
                </a:cubicBezTo>
                <a:lnTo>
                  <a:pt x="3635375" y="4501490"/>
                </a:lnTo>
                <a:cubicBezTo>
                  <a:pt x="3634185" y="4645457"/>
                  <a:pt x="3523493" y="4751386"/>
                  <a:pt x="3385479" y="4751386"/>
                </a:cubicBezTo>
                <a:lnTo>
                  <a:pt x="249896" y="4751386"/>
                </a:lnTo>
                <a:cubicBezTo>
                  <a:pt x="111882" y="4751386"/>
                  <a:pt x="0" y="4639504"/>
                  <a:pt x="0" y="4501490"/>
                </a:cubicBezTo>
                <a:lnTo>
                  <a:pt x="0" y="249896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80000" tIns="360000" rIns="180000"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975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1596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950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571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Content Placeholder 21">
            <a:extLst>
              <a:ext uri="{FF2B5EF4-FFF2-40B4-BE49-F238E27FC236}">
                <a16:creationId xmlns:a16="http://schemas.microsoft.com/office/drawing/2014/main" id="{1F0A5081-575B-A3AE-18B1-3215211F3D79}"/>
              </a:ext>
            </a:extLst>
          </p:cNvPr>
          <p:cNvSpPr txBox="1">
            <a:spLocks/>
          </p:cNvSpPr>
          <p:nvPr userDrawn="1"/>
        </p:nvSpPr>
        <p:spPr>
          <a:xfrm>
            <a:off x="9167642" y="1912231"/>
            <a:ext cx="2664000" cy="1512000"/>
          </a:xfrm>
          <a:custGeom>
            <a:avLst/>
            <a:gdLst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35375" h="4751386">
                <a:moveTo>
                  <a:pt x="0" y="249896"/>
                </a:moveTo>
                <a:cubicBezTo>
                  <a:pt x="0" y="111882"/>
                  <a:pt x="111882" y="0"/>
                  <a:pt x="249896" y="0"/>
                </a:cubicBezTo>
                <a:lnTo>
                  <a:pt x="3385479" y="0"/>
                </a:lnTo>
                <a:cubicBezTo>
                  <a:pt x="3523493" y="0"/>
                  <a:pt x="3635375" y="111882"/>
                  <a:pt x="3635375" y="249896"/>
                </a:cubicBezTo>
                <a:lnTo>
                  <a:pt x="3635375" y="4501490"/>
                </a:lnTo>
                <a:cubicBezTo>
                  <a:pt x="3634185" y="4645457"/>
                  <a:pt x="3523493" y="4751386"/>
                  <a:pt x="3385479" y="4751386"/>
                </a:cubicBezTo>
                <a:lnTo>
                  <a:pt x="249896" y="4751386"/>
                </a:lnTo>
                <a:cubicBezTo>
                  <a:pt x="111882" y="4751386"/>
                  <a:pt x="0" y="4639504"/>
                  <a:pt x="0" y="4501490"/>
                </a:cubicBezTo>
                <a:lnTo>
                  <a:pt x="0" y="249896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80000" tIns="360000" rIns="180000"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975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1596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950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571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3" name="Content Placeholder 21">
            <a:extLst>
              <a:ext uri="{FF2B5EF4-FFF2-40B4-BE49-F238E27FC236}">
                <a16:creationId xmlns:a16="http://schemas.microsoft.com/office/drawing/2014/main" id="{12B514C3-6B29-9FAF-239A-887894861D2A}"/>
              </a:ext>
            </a:extLst>
          </p:cNvPr>
          <p:cNvSpPr txBox="1">
            <a:spLocks/>
          </p:cNvSpPr>
          <p:nvPr userDrawn="1"/>
        </p:nvSpPr>
        <p:spPr>
          <a:xfrm>
            <a:off x="360367" y="4001396"/>
            <a:ext cx="2664000" cy="1908000"/>
          </a:xfrm>
          <a:custGeom>
            <a:avLst/>
            <a:gdLst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35375" h="4751386">
                <a:moveTo>
                  <a:pt x="0" y="249896"/>
                </a:moveTo>
                <a:cubicBezTo>
                  <a:pt x="0" y="111882"/>
                  <a:pt x="111882" y="0"/>
                  <a:pt x="249896" y="0"/>
                </a:cubicBezTo>
                <a:lnTo>
                  <a:pt x="3385479" y="0"/>
                </a:lnTo>
                <a:cubicBezTo>
                  <a:pt x="3523493" y="0"/>
                  <a:pt x="3635375" y="111882"/>
                  <a:pt x="3635375" y="249896"/>
                </a:cubicBezTo>
                <a:lnTo>
                  <a:pt x="3635375" y="4501490"/>
                </a:lnTo>
                <a:cubicBezTo>
                  <a:pt x="3634185" y="4645457"/>
                  <a:pt x="3523493" y="4751386"/>
                  <a:pt x="3385479" y="4751386"/>
                </a:cubicBezTo>
                <a:lnTo>
                  <a:pt x="249896" y="4751386"/>
                </a:lnTo>
                <a:cubicBezTo>
                  <a:pt x="111882" y="4751386"/>
                  <a:pt x="0" y="4639504"/>
                  <a:pt x="0" y="4501490"/>
                </a:cubicBezTo>
                <a:lnTo>
                  <a:pt x="0" y="249896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80000" tIns="360000" rIns="180000"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975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1596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950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571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5" name="Content Placeholder 21">
            <a:extLst>
              <a:ext uri="{FF2B5EF4-FFF2-40B4-BE49-F238E27FC236}">
                <a16:creationId xmlns:a16="http://schemas.microsoft.com/office/drawing/2014/main" id="{3588E210-0867-16E6-FBFD-485EF2A8A09B}"/>
              </a:ext>
            </a:extLst>
          </p:cNvPr>
          <p:cNvSpPr txBox="1">
            <a:spLocks/>
          </p:cNvSpPr>
          <p:nvPr userDrawn="1"/>
        </p:nvSpPr>
        <p:spPr>
          <a:xfrm>
            <a:off x="3296126" y="4001396"/>
            <a:ext cx="2664000" cy="1908000"/>
          </a:xfrm>
          <a:custGeom>
            <a:avLst/>
            <a:gdLst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35375" h="4751386">
                <a:moveTo>
                  <a:pt x="0" y="249896"/>
                </a:moveTo>
                <a:cubicBezTo>
                  <a:pt x="0" y="111882"/>
                  <a:pt x="111882" y="0"/>
                  <a:pt x="249896" y="0"/>
                </a:cubicBezTo>
                <a:lnTo>
                  <a:pt x="3385479" y="0"/>
                </a:lnTo>
                <a:cubicBezTo>
                  <a:pt x="3523493" y="0"/>
                  <a:pt x="3635375" y="111882"/>
                  <a:pt x="3635375" y="249896"/>
                </a:cubicBezTo>
                <a:lnTo>
                  <a:pt x="3635375" y="4501490"/>
                </a:lnTo>
                <a:cubicBezTo>
                  <a:pt x="3634185" y="4645457"/>
                  <a:pt x="3523493" y="4751386"/>
                  <a:pt x="3385479" y="4751386"/>
                </a:cubicBezTo>
                <a:lnTo>
                  <a:pt x="249896" y="4751386"/>
                </a:lnTo>
                <a:cubicBezTo>
                  <a:pt x="111882" y="4751386"/>
                  <a:pt x="0" y="4639504"/>
                  <a:pt x="0" y="4501490"/>
                </a:cubicBezTo>
                <a:lnTo>
                  <a:pt x="0" y="249896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80000" tIns="360000" rIns="180000"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975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1596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950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571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endParaRPr lang="en-GB" sz="900" b="1" dirty="0">
              <a:solidFill>
                <a:schemeClr val="bg1"/>
              </a:solidFill>
            </a:endParaRPr>
          </a:p>
        </p:txBody>
      </p:sp>
      <p:sp>
        <p:nvSpPr>
          <p:cNvPr id="16" name="Content Placeholder 21">
            <a:extLst>
              <a:ext uri="{FF2B5EF4-FFF2-40B4-BE49-F238E27FC236}">
                <a16:creationId xmlns:a16="http://schemas.microsoft.com/office/drawing/2014/main" id="{D8F22698-3F24-D0CF-1062-D9A74EEAB3B4}"/>
              </a:ext>
            </a:extLst>
          </p:cNvPr>
          <p:cNvSpPr txBox="1">
            <a:spLocks/>
          </p:cNvSpPr>
          <p:nvPr userDrawn="1"/>
        </p:nvSpPr>
        <p:spPr>
          <a:xfrm>
            <a:off x="6231885" y="4001396"/>
            <a:ext cx="2664000" cy="1908000"/>
          </a:xfrm>
          <a:custGeom>
            <a:avLst/>
            <a:gdLst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35375" h="4751386">
                <a:moveTo>
                  <a:pt x="0" y="249896"/>
                </a:moveTo>
                <a:cubicBezTo>
                  <a:pt x="0" y="111882"/>
                  <a:pt x="111882" y="0"/>
                  <a:pt x="249896" y="0"/>
                </a:cubicBezTo>
                <a:lnTo>
                  <a:pt x="3385479" y="0"/>
                </a:lnTo>
                <a:cubicBezTo>
                  <a:pt x="3523493" y="0"/>
                  <a:pt x="3635375" y="111882"/>
                  <a:pt x="3635375" y="249896"/>
                </a:cubicBezTo>
                <a:lnTo>
                  <a:pt x="3635375" y="4501490"/>
                </a:lnTo>
                <a:cubicBezTo>
                  <a:pt x="3634185" y="4645457"/>
                  <a:pt x="3523493" y="4751386"/>
                  <a:pt x="3385479" y="4751386"/>
                </a:cubicBezTo>
                <a:lnTo>
                  <a:pt x="249896" y="4751386"/>
                </a:lnTo>
                <a:cubicBezTo>
                  <a:pt x="111882" y="4751386"/>
                  <a:pt x="0" y="4639504"/>
                  <a:pt x="0" y="4501490"/>
                </a:cubicBezTo>
                <a:lnTo>
                  <a:pt x="0" y="249896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80000" tIns="360000" rIns="180000"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975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1596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950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571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7" name="Content Placeholder 21">
            <a:extLst>
              <a:ext uri="{FF2B5EF4-FFF2-40B4-BE49-F238E27FC236}">
                <a16:creationId xmlns:a16="http://schemas.microsoft.com/office/drawing/2014/main" id="{93333E96-619C-CEC9-CC5C-248D28613275}"/>
              </a:ext>
            </a:extLst>
          </p:cNvPr>
          <p:cNvSpPr txBox="1">
            <a:spLocks/>
          </p:cNvSpPr>
          <p:nvPr userDrawn="1"/>
        </p:nvSpPr>
        <p:spPr>
          <a:xfrm>
            <a:off x="9167644" y="4001396"/>
            <a:ext cx="2664000" cy="1908000"/>
          </a:xfrm>
          <a:custGeom>
            <a:avLst/>
            <a:gdLst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  <a:gd name="connsiteX0" fmla="*/ 0 w 3635375"/>
              <a:gd name="connsiteY0" fmla="*/ 249896 h 4751386"/>
              <a:gd name="connsiteX1" fmla="*/ 249896 w 3635375"/>
              <a:gd name="connsiteY1" fmla="*/ 0 h 4751386"/>
              <a:gd name="connsiteX2" fmla="*/ 3385479 w 3635375"/>
              <a:gd name="connsiteY2" fmla="*/ 0 h 4751386"/>
              <a:gd name="connsiteX3" fmla="*/ 3635375 w 3635375"/>
              <a:gd name="connsiteY3" fmla="*/ 249896 h 4751386"/>
              <a:gd name="connsiteX4" fmla="*/ 3635375 w 3635375"/>
              <a:gd name="connsiteY4" fmla="*/ 4501490 h 4751386"/>
              <a:gd name="connsiteX5" fmla="*/ 3385479 w 3635375"/>
              <a:gd name="connsiteY5" fmla="*/ 4751386 h 4751386"/>
              <a:gd name="connsiteX6" fmla="*/ 249896 w 3635375"/>
              <a:gd name="connsiteY6" fmla="*/ 4751386 h 4751386"/>
              <a:gd name="connsiteX7" fmla="*/ 0 w 3635375"/>
              <a:gd name="connsiteY7" fmla="*/ 4501490 h 4751386"/>
              <a:gd name="connsiteX8" fmla="*/ 0 w 3635375"/>
              <a:gd name="connsiteY8" fmla="*/ 249896 h 475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35375" h="4751386">
                <a:moveTo>
                  <a:pt x="0" y="249896"/>
                </a:moveTo>
                <a:cubicBezTo>
                  <a:pt x="0" y="111882"/>
                  <a:pt x="111882" y="0"/>
                  <a:pt x="249896" y="0"/>
                </a:cubicBezTo>
                <a:lnTo>
                  <a:pt x="3385479" y="0"/>
                </a:lnTo>
                <a:cubicBezTo>
                  <a:pt x="3523493" y="0"/>
                  <a:pt x="3635375" y="111882"/>
                  <a:pt x="3635375" y="249896"/>
                </a:cubicBezTo>
                <a:lnTo>
                  <a:pt x="3635375" y="4501490"/>
                </a:lnTo>
                <a:cubicBezTo>
                  <a:pt x="3634185" y="4645457"/>
                  <a:pt x="3523493" y="4751386"/>
                  <a:pt x="3385479" y="4751386"/>
                </a:cubicBezTo>
                <a:lnTo>
                  <a:pt x="249896" y="4751386"/>
                </a:lnTo>
                <a:cubicBezTo>
                  <a:pt x="111882" y="4751386"/>
                  <a:pt x="0" y="4639504"/>
                  <a:pt x="0" y="4501490"/>
                </a:cubicBezTo>
                <a:lnTo>
                  <a:pt x="0" y="249896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80000" tIns="360000" rIns="180000"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975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1596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80975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9500" indent="-18256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5713" indent="-176213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AEA918F-1146-ADAA-BCA6-08EC18488EDD}"/>
              </a:ext>
            </a:extLst>
          </p:cNvPr>
          <p:cNvSpPr/>
          <p:nvPr userDrawn="1"/>
        </p:nvSpPr>
        <p:spPr>
          <a:xfrm>
            <a:off x="360358" y="1594539"/>
            <a:ext cx="611125" cy="611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7" name="Picture Placeholder 12">
            <a:extLst>
              <a:ext uri="{FF2B5EF4-FFF2-40B4-BE49-F238E27FC236}">
                <a16:creationId xmlns:a16="http://schemas.microsoft.com/office/drawing/2014/main" id="{62A4D415-516A-80B6-7BA8-B8353C1463D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11662" y="1642047"/>
            <a:ext cx="523821" cy="523821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7491B7A-B0F8-20A4-4B1C-E42E7BFECCE9}"/>
              </a:ext>
            </a:extLst>
          </p:cNvPr>
          <p:cNvSpPr/>
          <p:nvPr userDrawn="1"/>
        </p:nvSpPr>
        <p:spPr>
          <a:xfrm>
            <a:off x="3294592" y="1594539"/>
            <a:ext cx="611125" cy="611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29" name="Picture Placeholder 12">
            <a:extLst>
              <a:ext uri="{FF2B5EF4-FFF2-40B4-BE49-F238E27FC236}">
                <a16:creationId xmlns:a16="http://schemas.microsoft.com/office/drawing/2014/main" id="{E5F10241-0069-422A-1987-1186F72B072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45896" y="1642047"/>
            <a:ext cx="523821" cy="523821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5469FA5-7B03-329C-10B4-69065B04F89B}"/>
              </a:ext>
            </a:extLst>
          </p:cNvPr>
          <p:cNvSpPr/>
          <p:nvPr userDrawn="1"/>
        </p:nvSpPr>
        <p:spPr>
          <a:xfrm>
            <a:off x="6228549" y="1594539"/>
            <a:ext cx="611125" cy="611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31" name="Picture Placeholder 12">
            <a:extLst>
              <a:ext uri="{FF2B5EF4-FFF2-40B4-BE49-F238E27FC236}">
                <a16:creationId xmlns:a16="http://schemas.microsoft.com/office/drawing/2014/main" id="{3EDA9511-4CAB-90D6-3921-6BDF6821403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79853" y="1642047"/>
            <a:ext cx="523821" cy="523821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D2616E8-104F-A5C9-FBAE-138EB46A8728}"/>
              </a:ext>
            </a:extLst>
          </p:cNvPr>
          <p:cNvSpPr/>
          <p:nvPr userDrawn="1"/>
        </p:nvSpPr>
        <p:spPr>
          <a:xfrm>
            <a:off x="9166842" y="1594539"/>
            <a:ext cx="611125" cy="611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33" name="Picture Placeholder 12">
            <a:extLst>
              <a:ext uri="{FF2B5EF4-FFF2-40B4-BE49-F238E27FC236}">
                <a16:creationId xmlns:a16="http://schemas.microsoft.com/office/drawing/2014/main" id="{4FF6642A-5850-DF71-EA20-D1C93CFFE02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218146" y="1642047"/>
            <a:ext cx="523821" cy="523821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6715811-320F-D701-9172-8AB4B8373E1B}"/>
              </a:ext>
            </a:extLst>
          </p:cNvPr>
          <p:cNvSpPr/>
          <p:nvPr userDrawn="1"/>
        </p:nvSpPr>
        <p:spPr>
          <a:xfrm>
            <a:off x="326849" y="3689578"/>
            <a:ext cx="611125" cy="611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35" name="Picture Placeholder 12">
            <a:extLst>
              <a:ext uri="{FF2B5EF4-FFF2-40B4-BE49-F238E27FC236}">
                <a16:creationId xmlns:a16="http://schemas.microsoft.com/office/drawing/2014/main" id="{E70AF50E-5DF3-E664-8135-A6FCE9634DC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78153" y="3737086"/>
            <a:ext cx="523821" cy="523821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47358D4-D681-A856-A3A8-825708C1066D}"/>
              </a:ext>
            </a:extLst>
          </p:cNvPr>
          <p:cNvSpPr/>
          <p:nvPr userDrawn="1"/>
        </p:nvSpPr>
        <p:spPr>
          <a:xfrm>
            <a:off x="3278758" y="3689578"/>
            <a:ext cx="611125" cy="611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37" name="Picture Placeholder 12">
            <a:extLst>
              <a:ext uri="{FF2B5EF4-FFF2-40B4-BE49-F238E27FC236}">
                <a16:creationId xmlns:a16="http://schemas.microsoft.com/office/drawing/2014/main" id="{F081BCCF-FC0B-277B-FDF1-8DB053AFDC27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30062" y="3737086"/>
            <a:ext cx="523821" cy="523821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8ED3728-5FAA-6F1B-3D7A-260E63B4ED7F}"/>
              </a:ext>
            </a:extLst>
          </p:cNvPr>
          <p:cNvSpPr/>
          <p:nvPr userDrawn="1"/>
        </p:nvSpPr>
        <p:spPr>
          <a:xfrm>
            <a:off x="6228549" y="3689578"/>
            <a:ext cx="611125" cy="611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41" name="Picture Placeholder 12">
            <a:extLst>
              <a:ext uri="{FF2B5EF4-FFF2-40B4-BE49-F238E27FC236}">
                <a16:creationId xmlns:a16="http://schemas.microsoft.com/office/drawing/2014/main" id="{F8E2620B-FAD5-9653-649F-13DE658E81D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279853" y="3737086"/>
            <a:ext cx="523821" cy="523821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9C68EFD-3E91-F643-6EE8-F30893E611EE}"/>
              </a:ext>
            </a:extLst>
          </p:cNvPr>
          <p:cNvSpPr/>
          <p:nvPr userDrawn="1"/>
        </p:nvSpPr>
        <p:spPr>
          <a:xfrm>
            <a:off x="9166842" y="3689578"/>
            <a:ext cx="611125" cy="611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err="1"/>
          </a:p>
        </p:txBody>
      </p:sp>
      <p:sp>
        <p:nvSpPr>
          <p:cNvPr id="45" name="Picture Placeholder 12">
            <a:extLst>
              <a:ext uri="{FF2B5EF4-FFF2-40B4-BE49-F238E27FC236}">
                <a16:creationId xmlns:a16="http://schemas.microsoft.com/office/drawing/2014/main" id="{8A7E9557-2DA1-6A9D-3D0D-3463990EAE4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218146" y="3737086"/>
            <a:ext cx="523821" cy="523821"/>
          </a:xfrm>
          <a:prstGeom prst="ellipse">
            <a:avLst/>
          </a:prstGeo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6" name="Content Placeholder 8">
            <a:extLst>
              <a:ext uri="{FF2B5EF4-FFF2-40B4-BE49-F238E27FC236}">
                <a16:creationId xmlns:a16="http://schemas.microsoft.com/office/drawing/2014/main" id="{FFA5B77C-9E98-CFCF-EDAF-6F0F3DF0D97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2411" y="2304129"/>
            <a:ext cx="2158414" cy="858191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47" name="Content Placeholder 8">
            <a:extLst>
              <a:ext uri="{FF2B5EF4-FFF2-40B4-BE49-F238E27FC236}">
                <a16:creationId xmlns:a16="http://schemas.microsoft.com/office/drawing/2014/main" id="{704B173B-C7C0-5CA4-2DBC-8B3C60C7AEE2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548917" y="2304129"/>
            <a:ext cx="2158414" cy="858191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48" name="Content Placeholder 8">
            <a:extLst>
              <a:ext uri="{FF2B5EF4-FFF2-40B4-BE49-F238E27FC236}">
                <a16:creationId xmlns:a16="http://schemas.microsoft.com/office/drawing/2014/main" id="{C6128BD1-BABC-F3CB-0561-71B090040FBC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6484676" y="2304129"/>
            <a:ext cx="2158414" cy="858191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49" name="Content Placeholder 8">
            <a:extLst>
              <a:ext uri="{FF2B5EF4-FFF2-40B4-BE49-F238E27FC236}">
                <a16:creationId xmlns:a16="http://schemas.microsoft.com/office/drawing/2014/main" id="{1037CF2C-D792-2A54-18D2-8ED5F216630F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9420435" y="2304129"/>
            <a:ext cx="2158414" cy="858191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50" name="Content Placeholder 8">
            <a:extLst>
              <a:ext uri="{FF2B5EF4-FFF2-40B4-BE49-F238E27FC236}">
                <a16:creationId xmlns:a16="http://schemas.microsoft.com/office/drawing/2014/main" id="{61F87D62-D3C0-0713-C3CE-915171943AD7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2411" y="4457242"/>
            <a:ext cx="2158414" cy="858191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51" name="Content Placeholder 8">
            <a:extLst>
              <a:ext uri="{FF2B5EF4-FFF2-40B4-BE49-F238E27FC236}">
                <a16:creationId xmlns:a16="http://schemas.microsoft.com/office/drawing/2014/main" id="{D8663208-C4E0-DB04-B712-AF221F640AE2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3548917" y="4457242"/>
            <a:ext cx="2158414" cy="858191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52" name="Content Placeholder 8">
            <a:extLst>
              <a:ext uri="{FF2B5EF4-FFF2-40B4-BE49-F238E27FC236}">
                <a16:creationId xmlns:a16="http://schemas.microsoft.com/office/drawing/2014/main" id="{7018F57B-12A3-183D-B15C-808B45003E44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484676" y="4457242"/>
            <a:ext cx="2158414" cy="858191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Example text</a:t>
            </a:r>
          </a:p>
        </p:txBody>
      </p:sp>
      <p:sp>
        <p:nvSpPr>
          <p:cNvPr id="53" name="Content Placeholder 8">
            <a:extLst>
              <a:ext uri="{FF2B5EF4-FFF2-40B4-BE49-F238E27FC236}">
                <a16:creationId xmlns:a16="http://schemas.microsoft.com/office/drawing/2014/main" id="{A15AAE51-39A3-D782-0672-739E7A65B29B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420435" y="4457242"/>
            <a:ext cx="2158414" cy="858191"/>
          </a:xfrm>
        </p:spPr>
        <p:txBody>
          <a:bodyPr/>
          <a:lstStyle>
            <a:lvl1pPr>
              <a:defRPr/>
            </a:lvl1pPr>
            <a:lvl5pPr>
              <a:defRPr sz="1400" b="0">
                <a:solidFill>
                  <a:schemeClr val="bg1"/>
                </a:solidFill>
              </a:defRPr>
            </a:lvl5pPr>
          </a:lstStyle>
          <a:p>
            <a:pPr lvl="4"/>
            <a:r>
              <a:rPr lang="en-GB" dirty="0"/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425159433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BAF4B3-DB10-60B3-7127-8A6E12703A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black">
          <a:xfrm>
            <a:off x="0" y="6354764"/>
            <a:ext cx="12192000" cy="5032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D1C7A38-3683-0975-AA80-E4F98A278A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60363" y="6484162"/>
            <a:ext cx="1026000" cy="24367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971C4-CFC8-6D04-D243-0A4E60905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340000" y="6534000"/>
            <a:ext cx="7068362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leo Light" panose="00000400000000000000" pitchFamily="2" charset="0"/>
              </a:defRPr>
            </a:lvl1pPr>
          </a:lstStyle>
          <a:p>
            <a:r>
              <a:rPr lang="en-US"/>
              <a:t>Presentation title [edit in Insert menu &gt; Header&amp;Footer dialog]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5FC5C-99C3-D043-321D-7B316B61A1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1471638" y="6534000"/>
            <a:ext cx="360000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leo Light" panose="00000400000000000000" pitchFamily="2" charset="0"/>
              </a:defRPr>
            </a:lvl1pPr>
          </a:lstStyle>
          <a:p>
            <a:fld id="{7D1CA631-F50A-40AD-A50C-E11D84FBDCA0}" type="slidenum">
              <a:rPr lang="en-GB" smtClean="0"/>
              <a:pPr/>
              <a:t>‹#›</a:t>
            </a:fld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E0388-AA7A-49DB-0973-68313A5D5C1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540000" y="6534000"/>
            <a:ext cx="1800000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leo Light" panose="00000400000000000000" pitchFamily="2" charset="0"/>
              </a:defRPr>
            </a:lvl1pPr>
          </a:lstStyle>
          <a:p>
            <a:r>
              <a:rPr lang="en-US"/>
              <a:t>16/07/2025</a:t>
            </a:r>
            <a:endParaRPr lang="en-GB" dirty="0">
              <a:latin typeface="Aleo Light" panose="00000400000000000000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C8AD7-2F71-F26D-EE3D-3B95D968D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4" y="1331912"/>
            <a:ext cx="11471274" cy="47513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E0BD08-83D8-F192-9E46-43F311F57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4" y="358775"/>
            <a:ext cx="11471274" cy="82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897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87" r:id="rId3"/>
    <p:sldLayoutId id="2147483661" r:id="rId4"/>
    <p:sldLayoutId id="2147483663" r:id="rId5"/>
    <p:sldLayoutId id="2147483689" r:id="rId6"/>
    <p:sldLayoutId id="2147483664" r:id="rId7"/>
    <p:sldLayoutId id="2147483665" r:id="rId8"/>
    <p:sldLayoutId id="2147483688" r:id="rId9"/>
    <p:sldLayoutId id="2147483650" r:id="rId10"/>
    <p:sldLayoutId id="2147483683" r:id="rId11"/>
    <p:sldLayoutId id="2147483652" r:id="rId12"/>
    <p:sldLayoutId id="2147483656" r:id="rId13"/>
    <p:sldLayoutId id="2147483692" r:id="rId14"/>
    <p:sldLayoutId id="2147483693" r:id="rId15"/>
    <p:sldLayoutId id="2147483694" r:id="rId16"/>
    <p:sldLayoutId id="2147483684" r:id="rId17"/>
    <p:sldLayoutId id="2147483685" r:id="rId18"/>
    <p:sldLayoutId id="2147483679" r:id="rId19"/>
    <p:sldLayoutId id="2147483658" r:id="rId20"/>
    <p:sldLayoutId id="2147483677" r:id="rId21"/>
    <p:sldLayoutId id="2147483686" r:id="rId22"/>
    <p:sldLayoutId id="2147483691" r:id="rId23"/>
    <p:sldLayoutId id="2147483690" r:id="rId24"/>
    <p:sldLayoutId id="2147483659" r:id="rId25"/>
    <p:sldLayoutId id="2147483654" r:id="rId26"/>
    <p:sldLayoutId id="2147483655" r:id="rId27"/>
    <p:sldLayoutId id="2147483695" r:id="rId28"/>
    <p:sldLayoutId id="2147483696" r:id="rId29"/>
    <p:sldLayoutId id="2147483702" r:id="rId30"/>
    <p:sldLayoutId id="2147483657" r:id="rId31"/>
    <p:sldLayoutId id="2147483697" r:id="rId32"/>
    <p:sldLayoutId id="2147483698" r:id="rId33"/>
    <p:sldLayoutId id="2147483701" r:id="rId34"/>
  </p:sldLayoutIdLst>
  <p:transition>
    <p:fade/>
  </p:transition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spcAft>
          <a:spcPts val="1400"/>
        </a:spcAft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4000"/>
        </a:lnSpc>
        <a:spcBef>
          <a:spcPts val="0"/>
        </a:spcBef>
        <a:spcAft>
          <a:spcPts val="1400"/>
        </a:spcAft>
        <a:buFont typeface="Arial" panose="020B0604020202020204" pitchFamily="34" charset="0"/>
        <a:buNone/>
        <a:defRPr sz="16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114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357188" indent="-176213" algn="l" defTabSz="914400" rtl="0" eaLnBrk="1" latinLnBrk="0" hangingPunct="1">
        <a:lnSpc>
          <a:spcPct val="114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4000"/>
        </a:lnSpc>
        <a:spcBef>
          <a:spcPts val="0"/>
        </a:spcBef>
        <a:spcAft>
          <a:spcPts val="500"/>
        </a:spcAft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77800" indent="-177800" algn="l" defTabSz="914400" rtl="0" eaLnBrk="1" latinLnBrk="0" hangingPunct="1">
        <a:lnSpc>
          <a:spcPct val="114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360363" indent="-182563" algn="l" defTabSz="914400" rtl="0" eaLnBrk="1" latinLnBrk="0" hangingPunct="1">
        <a:lnSpc>
          <a:spcPct val="114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538163" indent="-177800" algn="l" defTabSz="914400" rtl="0" eaLnBrk="1" latinLnBrk="0" hangingPunct="1">
        <a:lnSpc>
          <a:spcPct val="114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715963" indent="-177800" algn="l" defTabSz="914400" rtl="0" eaLnBrk="1" latinLnBrk="0" hangingPunct="1">
        <a:lnSpc>
          <a:spcPct val="114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27" userDrawn="1">
          <p15:clr>
            <a:srgbClr val="F26B43"/>
          </p15:clr>
        </p15:guide>
        <p15:guide id="4" orient="horz" pos="226" userDrawn="1">
          <p15:clr>
            <a:srgbClr val="F26B43"/>
          </p15:clr>
        </p15:guide>
        <p15:guide id="5" pos="7453" userDrawn="1">
          <p15:clr>
            <a:srgbClr val="F26B43"/>
          </p15:clr>
        </p15:guide>
        <p15:guide id="6" orient="horz" pos="3832" userDrawn="1">
          <p15:clr>
            <a:srgbClr val="F26B43"/>
          </p15:clr>
        </p15:guide>
        <p15:guide id="7" orient="horz" pos="4003" userDrawn="1">
          <p15:clr>
            <a:srgbClr val="F26B43"/>
          </p15:clr>
        </p15:guide>
        <p15:guide id="8" orient="horz" pos="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36EA5-B812-912F-A511-556040C85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DE524D-5DC6-4340-65DE-BD709422BC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AI and the future of accessible publishing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376570-6CFF-32DE-433B-7AF792008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Stacy Scott</a:t>
            </a:r>
          </a:p>
          <a:p>
            <a:r>
              <a:rPr lang="en-GB" dirty="0">
                <a:latin typeface="Aleo" panose="00000500000000000000" pitchFamily="2" charset="0"/>
              </a:rPr>
              <a:t>Head of Accessibility, Taylor &amp; Francis Publishing</a:t>
            </a:r>
          </a:p>
          <a:p>
            <a:r>
              <a:rPr lang="en-GB" dirty="0"/>
              <a:t>Chair of Publishing Accessibility Action Group</a:t>
            </a:r>
            <a:endParaRPr lang="en-GB" dirty="0">
              <a:latin typeface="Ale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9551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5076DE-946A-EE2A-2C6D-BD753C771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the scene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C7CF85E-5245-2E16-6DAB-39A73484276E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864489635"/>
              </p:ext>
            </p:extLst>
          </p:nvPr>
        </p:nvGraphicFramePr>
        <p:xfrm>
          <a:off x="360363" y="2085975"/>
          <a:ext cx="11471275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6C1D4-F7AE-8542-AA20-5B0CECA6D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2</a:t>
            </a:fld>
            <a:endParaRPr lang="en-GB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14AAF6-F4EF-23E8-A9E8-B78081D66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787714"/>
              </p:ext>
            </p:extLst>
          </p:nvPr>
        </p:nvGraphicFramePr>
        <p:xfrm>
          <a:off x="1635124" y="1344295"/>
          <a:ext cx="8921751" cy="7416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921751">
                  <a:extLst>
                    <a:ext uri="{9D8B030D-6E8A-4147-A177-3AD203B41FA5}">
                      <a16:colId xmlns:a16="http://schemas.microsoft.com/office/drawing/2014/main" val="1890662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31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Put fully accessible content into the hands of students, staff and other readers without delay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125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83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21CC21-AE34-0436-04DA-5AF9A2E1F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 for image descriptions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C0B1D-1007-FCF9-61E0-48A91B30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3</a:t>
            </a:fld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5CDD257-9AF6-E22D-1A01-AC45AAD111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029304"/>
              </p:ext>
            </p:extLst>
          </p:nvPr>
        </p:nvGraphicFramePr>
        <p:xfrm>
          <a:off x="360362" y="1186775"/>
          <a:ext cx="11471272" cy="11938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471272">
                  <a:extLst>
                    <a:ext uri="{9D8B030D-6E8A-4147-A177-3AD203B41FA5}">
                      <a16:colId xmlns:a16="http://schemas.microsoft.com/office/drawing/2014/main" val="1493474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AI can assist with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6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Describe complex scenes in photographs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Generate first drafts of alt text and extended descriptions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Identify charts, graphs and diagrams that need specialist attention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17386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5981CB4-0D22-E22C-251C-859A4E010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607820"/>
              </p:ext>
            </p:extLst>
          </p:nvPr>
        </p:nvGraphicFramePr>
        <p:xfrm>
          <a:off x="360361" y="2706907"/>
          <a:ext cx="11471273" cy="14376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1471273">
                  <a:extLst>
                    <a:ext uri="{9D8B030D-6E8A-4147-A177-3AD203B41FA5}">
                      <a16:colId xmlns:a16="http://schemas.microsoft.com/office/drawing/2014/main" val="3168212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Review may still be needed for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Context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Educational relevance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Scientific accuracy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Appropriate reading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26987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7C6F791-A47B-71BB-6D21-FE1BF2969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569741"/>
              </p:ext>
            </p:extLst>
          </p:nvPr>
        </p:nvGraphicFramePr>
        <p:xfrm>
          <a:off x="360361" y="4469862"/>
          <a:ext cx="11471274" cy="18084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471274">
                  <a:extLst>
                    <a:ext uri="{9D8B030D-6E8A-4147-A177-3AD203B41FA5}">
                      <a16:colId xmlns:a16="http://schemas.microsoft.com/office/drawing/2014/main" val="1642066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AI doesn’t replace accessibility expertise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91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It removes repetitive work so experts can spend more time on things humans do best: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Judgement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Context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Quality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6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dirty="0"/>
                        <a:t>Example: accessibility specialists review AI-generated drafts, rather than writing image descriptions from scratch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2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517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683345-359B-A404-3A47-D607863A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Automatic tagging, document structure and EPUB remediation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78092-F09A-CDCF-C7A5-FD57BC604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2948993-6380-7923-19FD-9E39A7555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083626"/>
              </p:ext>
            </p:extLst>
          </p:nvPr>
        </p:nvGraphicFramePr>
        <p:xfrm>
          <a:off x="360364" y="1784489"/>
          <a:ext cx="3521525" cy="30124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521525">
                  <a:extLst>
                    <a:ext uri="{9D8B030D-6E8A-4147-A177-3AD203B41FA5}">
                      <a16:colId xmlns:a16="http://schemas.microsoft.com/office/drawing/2014/main" val="331246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AI can analyse documents and identify: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3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Missing headings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46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Incorrect heading hierarchy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Lists that aren’t marked 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6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Tables without headers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35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Missing language declarations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43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/>
                        <a:t>Poor reading order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13260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3AD2317-A7CA-9950-00FC-3D2C1AD20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219060"/>
              </p:ext>
            </p:extLst>
          </p:nvPr>
        </p:nvGraphicFramePr>
        <p:xfrm>
          <a:off x="4335239" y="1784489"/>
          <a:ext cx="3521525" cy="30149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521525">
                  <a:extLst>
                    <a:ext uri="{9D8B030D-6E8A-4147-A177-3AD203B41FA5}">
                      <a16:colId xmlns:a16="http://schemas.microsoft.com/office/drawing/2014/main" val="331246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EPUB remediation</a:t>
                      </a:r>
                    </a:p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3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Find missing landmarks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46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Detect navigation issues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29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Spot malformed HTML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1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Suggest ARIA improvements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36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/>
                        <a:t>Recommend semantic markup improvements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105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91102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FD29B99-D1A5-56D3-FB2B-40C41A5007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17860"/>
              </p:ext>
            </p:extLst>
          </p:nvPr>
        </p:nvGraphicFramePr>
        <p:xfrm>
          <a:off x="8310114" y="1784489"/>
          <a:ext cx="3521525" cy="30124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521525">
                  <a:extLst>
                    <a:ext uri="{9D8B030D-6E8A-4147-A177-3AD203B41FA5}">
                      <a16:colId xmlns:a16="http://schemas.microsoft.com/office/drawing/2014/main" val="331246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Accessibility checking before publication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3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Link text like “click here”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46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Unnecessarily complex language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01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Very long sentences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0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Inconsistent terminology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1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Poor colour contrast recommendations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22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/>
                        <a:t>Missing captions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233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900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684157A-0BCA-B456-4E69-BC4145A8C47C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550292451"/>
              </p:ext>
            </p:extLst>
          </p:nvPr>
        </p:nvGraphicFramePr>
        <p:xfrm>
          <a:off x="360363" y="1331913"/>
          <a:ext cx="11471275" cy="2554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6BDC246-0178-B485-A7AB-BE29B1CD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Creating accessible metadata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3CB52-CB6E-EDC4-B539-CC64B7921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5</a:t>
            </a:fld>
            <a:endParaRPr lang="en-GB"/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239D69C0-4EA9-A5CA-4875-B28DE1961032}"/>
              </a:ext>
            </a:extLst>
          </p:cNvPr>
          <p:cNvSpPr/>
          <p:nvPr/>
        </p:nvSpPr>
        <p:spPr>
          <a:xfrm>
            <a:off x="2611438" y="4389264"/>
            <a:ext cx="9220200" cy="83202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Readers know in advance which version best fits their needs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E295F753-F638-BB88-DA86-5298CE786CD2}"/>
              </a:ext>
            </a:extLst>
          </p:cNvPr>
          <p:cNvSpPr/>
          <p:nvPr/>
        </p:nvSpPr>
        <p:spPr>
          <a:xfrm>
            <a:off x="2611438" y="5461844"/>
            <a:ext cx="9220200" cy="8316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Cuts down the work of those supporting students and readers</a:t>
            </a:r>
          </a:p>
        </p:txBody>
      </p:sp>
    </p:spTree>
    <p:extLst>
      <p:ext uri="{BB962C8B-B14F-4D97-AF65-F5344CB8AC3E}">
        <p14:creationId xmlns:p14="http://schemas.microsoft.com/office/powerpoint/2010/main" val="118353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C178-6D84-6F63-9BB1-6A45D5CB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13D6C-6176-504E-15EF-8E7930FA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Mathematics and STEMMM accessibility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2DE82C-6E9E-3804-FC4F-B7F6E69C7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AI can: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Convert equations into accessible formats based on MathML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Assist with generating speech descriptions of mathematical imagery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Help create accessible chemistry notation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Suggest descriptions for scientific diagrams</a:t>
            </a:r>
          </a:p>
          <a:p>
            <a:pPr lvl="1"/>
            <a:r>
              <a:rPr lang="en-US" dirty="0"/>
              <a:t>Particularly valuable for educational publishers and those supporting students in STEMMM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E556AC-1996-AA7E-5722-1D1D1D142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A631-F50A-40AD-A50C-E11D84FBDCA0}" type="slidenum">
              <a:rPr lang="en-GB" smtClean="0"/>
              <a:t>6</a:t>
            </a:fld>
            <a:endParaRPr lang="en-GB"/>
          </a:p>
        </p:txBody>
      </p:sp>
      <p:pic>
        <p:nvPicPr>
          <p:cNvPr id="8" name="Picture 2" descr="Molecule of Orexin A ball-and-stick molecular model of the hormone Orexin, also known as Hypocretin.  Orexin is involved in the regulation of the sleep/wake cycle and it stimulates apetite, wakefulness and energy expenditure. It has been linked with Alzheimer's disease.  Isolated on white. molecule stock pictures, royalty-free photos &amp; images">
            <a:extLst>
              <a:ext uri="{FF2B5EF4-FFF2-40B4-BE49-F238E27FC236}">
                <a16:creationId xmlns:a16="http://schemas.microsoft.com/office/drawing/2014/main" id="{67A61493-0740-8693-91AC-79674039A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362" y="772775"/>
            <a:ext cx="7217977" cy="5413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34550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B3113-89E6-8A42-7C64-A9F5ADED5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Audio and multimedia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42BAD539-83BA-6334-E595-93BE4A80FA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0435589"/>
              </p:ext>
            </p:extLst>
          </p:nvPr>
        </p:nvGraphicFramePr>
        <p:xfrm>
          <a:off x="360363" y="1331913"/>
          <a:ext cx="11471274" cy="4732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C9CDA-4251-177A-516C-3519B3EDB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049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B6935-5E4A-8C72-2B5C-BE3544C98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Plain language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ACA094-1C69-76FE-EC8A-A634995AC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8</a:t>
            </a:fld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B166AA8-D46A-D6EC-2C08-C757BAEA32B4}"/>
              </a:ext>
            </a:extLst>
          </p:cNvPr>
          <p:cNvSpPr/>
          <p:nvPr/>
        </p:nvSpPr>
        <p:spPr>
          <a:xfrm>
            <a:off x="1800225" y="1533525"/>
            <a:ext cx="3962400" cy="189547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Simplify complex text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157B9AA-D352-3F74-9562-F7028FB8DD97}"/>
              </a:ext>
            </a:extLst>
          </p:cNvPr>
          <p:cNvSpPr/>
          <p:nvPr/>
        </p:nvSpPr>
        <p:spPr>
          <a:xfrm>
            <a:off x="6429377" y="1533524"/>
            <a:ext cx="3962400" cy="18954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Rewrite into plain English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57B3E71-D077-2FC4-3950-47854C9FB52D}"/>
              </a:ext>
            </a:extLst>
          </p:cNvPr>
          <p:cNvSpPr/>
          <p:nvPr/>
        </p:nvSpPr>
        <p:spPr>
          <a:xfrm>
            <a:off x="1800225" y="3886200"/>
            <a:ext cx="3962400" cy="189547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Adjust reading age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866E4F1-8782-464C-9879-BA5AB1A6AE72}"/>
              </a:ext>
            </a:extLst>
          </p:cNvPr>
          <p:cNvSpPr/>
          <p:nvPr/>
        </p:nvSpPr>
        <p:spPr>
          <a:xfrm>
            <a:off x="6429377" y="3886199"/>
            <a:ext cx="3962400" cy="189547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Produce Easy Read first drafts</a:t>
            </a:r>
          </a:p>
        </p:txBody>
      </p:sp>
    </p:spTree>
    <p:extLst>
      <p:ext uri="{BB962C8B-B14F-4D97-AF65-F5344CB8AC3E}">
        <p14:creationId xmlns:p14="http://schemas.microsoft.com/office/powerpoint/2010/main" val="3626996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4302-66C6-C324-72CA-E0196606F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A705416-88C9-719E-5207-0DA28822958B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671099463"/>
              </p:ext>
            </p:extLst>
          </p:nvPr>
        </p:nvGraphicFramePr>
        <p:xfrm>
          <a:off x="360363" y="1331913"/>
          <a:ext cx="11471275" cy="389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593BCF2-A00D-2E8E-B0AD-387A66C78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Customer support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C6C49-405C-9C4B-4B84-C0B721D57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903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2C99C-6E64-31CD-E75B-E01006798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C0CE8-93B7-2B84-DD0A-6D5F39ACA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Accessibility QA at scale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0B1D99D6-6579-76D6-E0C3-985A4B4D8D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3455640"/>
              </p:ext>
            </p:extLst>
          </p:nvPr>
        </p:nvGraphicFramePr>
        <p:xfrm>
          <a:off x="360363" y="1331913"/>
          <a:ext cx="11471274" cy="3981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C75DB3-82BB-0E93-C9C2-4DAE80258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10</a:t>
            </a:fld>
            <a:endParaRPr lang="en-GB"/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5FE60D0A-750A-5431-E42D-F2BC6FA0F496}"/>
              </a:ext>
            </a:extLst>
          </p:cNvPr>
          <p:cNvSpPr/>
          <p:nvPr/>
        </p:nvSpPr>
        <p:spPr>
          <a:xfrm>
            <a:off x="2611438" y="5461844"/>
            <a:ext cx="9220200" cy="8316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Accessibility experts then focus on publications that most need attention</a:t>
            </a:r>
          </a:p>
        </p:txBody>
      </p:sp>
    </p:spTree>
    <p:extLst>
      <p:ext uri="{BB962C8B-B14F-4D97-AF65-F5344CB8AC3E}">
        <p14:creationId xmlns:p14="http://schemas.microsoft.com/office/powerpoint/2010/main" val="3810949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1107D-4DA3-5C58-A175-398C19139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45B09-103E-C6B8-222E-4C6017297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Editorial support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B580AA-4B33-311C-E968-679359F47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11</a:t>
            </a:fld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08C6A8-7CA7-792A-B1D9-BA5C09AB4B1F}"/>
              </a:ext>
            </a:extLst>
          </p:cNvPr>
          <p:cNvSpPr/>
          <p:nvPr/>
        </p:nvSpPr>
        <p:spPr>
          <a:xfrm>
            <a:off x="1800225" y="933450"/>
            <a:ext cx="3962400" cy="189547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“Does this paragraph reference an image that has no description?”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552BB5C-053D-BC4F-7198-E7FDEE6065C5}"/>
              </a:ext>
            </a:extLst>
          </p:cNvPr>
          <p:cNvSpPr/>
          <p:nvPr/>
        </p:nvSpPr>
        <p:spPr>
          <a:xfrm>
            <a:off x="6429377" y="923924"/>
            <a:ext cx="3962400" cy="189547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“Have we defined every acronym?”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AA86B5E-3C2C-3090-F488-6857B9F80267}"/>
              </a:ext>
            </a:extLst>
          </p:cNvPr>
          <p:cNvSpPr/>
          <p:nvPr/>
        </p:nvSpPr>
        <p:spPr>
          <a:xfrm>
            <a:off x="1800225" y="3286125"/>
            <a:ext cx="3962400" cy="189547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“Would this make sense if read aloud?”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20A9717-FCB3-041D-6FA1-9FA3861A3304}"/>
              </a:ext>
            </a:extLst>
          </p:cNvPr>
          <p:cNvSpPr/>
          <p:nvPr/>
        </p:nvSpPr>
        <p:spPr>
          <a:xfrm>
            <a:off x="6429377" y="3286124"/>
            <a:ext cx="3962400" cy="189547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“Is this heading meaningful on its own?”</a:t>
            </a: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738EAB23-D5A9-C7AB-3FE7-0AFAA93A1EEE}"/>
              </a:ext>
            </a:extLst>
          </p:cNvPr>
          <p:cNvSpPr/>
          <p:nvPr/>
        </p:nvSpPr>
        <p:spPr>
          <a:xfrm>
            <a:off x="2611438" y="5461844"/>
            <a:ext cx="9220200" cy="8316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Accessibility becomes embedded into editorial workflows rather than added at the end</a:t>
            </a:r>
          </a:p>
        </p:txBody>
      </p:sp>
    </p:spTree>
    <p:extLst>
      <p:ext uri="{BB962C8B-B14F-4D97-AF65-F5344CB8AC3E}">
        <p14:creationId xmlns:p14="http://schemas.microsoft.com/office/powerpoint/2010/main" val="287136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07D27-1219-FEC9-78E3-AC01DBF79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0FFF80-6DDD-0292-A427-08444AFED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Looking forward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E797C-4EF3-D4F4-A3CB-6D53C8B8F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12</a:t>
            </a:fld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439F836-EE39-97D1-269C-3C225084BA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551395"/>
              </p:ext>
            </p:extLst>
          </p:nvPr>
        </p:nvGraphicFramePr>
        <p:xfrm>
          <a:off x="360362" y="884764"/>
          <a:ext cx="5345113" cy="322072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345113">
                  <a:extLst>
                    <a:ext uri="{9D8B030D-6E8A-4147-A177-3AD203B41FA5}">
                      <a16:colId xmlns:a16="http://schemas.microsoft.com/office/drawing/2014/main" val="331246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Things to get excited about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3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AI agents continuously monitor for accessibility issues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46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AI-assisted production of accessible EPUB, PDF and HTML from single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Personalised reading experiences that adapt to individual user preferences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6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Better support for complex STEMMM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35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AI integrated throughout publishing lifecycle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43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/>
                        <a:t>AI generated accessibility features in multimedia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13260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0349EBC-DBF8-E3DE-3F7B-4CFD9FA451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625435"/>
              </p:ext>
            </p:extLst>
          </p:nvPr>
        </p:nvGraphicFramePr>
        <p:xfrm>
          <a:off x="6486527" y="879614"/>
          <a:ext cx="5275487" cy="18542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275487">
                  <a:extLst>
                    <a:ext uri="{9D8B030D-6E8A-4147-A177-3AD203B41FA5}">
                      <a16:colId xmlns:a16="http://schemas.microsoft.com/office/drawing/2014/main" val="331246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Challenges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3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Phantom storytelling LLMs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46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Finding the right solution for you and your student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29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Accessibility breaks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1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Financial resourcing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364208"/>
                  </a:ext>
                </a:extLst>
              </a:tr>
            </a:tbl>
          </a:graphicData>
        </a:graphic>
      </p:graphicFrame>
      <p:sp>
        <p:nvSpPr>
          <p:cNvPr id="2" name="Arrow: Chevron 1">
            <a:extLst>
              <a:ext uri="{FF2B5EF4-FFF2-40B4-BE49-F238E27FC236}">
                <a16:creationId xmlns:a16="http://schemas.microsoft.com/office/drawing/2014/main" id="{7565D88B-6BFC-3644-10BD-230DDF135A2C}"/>
              </a:ext>
            </a:extLst>
          </p:cNvPr>
          <p:cNvSpPr/>
          <p:nvPr/>
        </p:nvSpPr>
        <p:spPr>
          <a:xfrm>
            <a:off x="2611438" y="5461844"/>
            <a:ext cx="9220200" cy="8316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AI should be treated as an accessibility co-pilot, with human oversight remaining where required</a:t>
            </a:r>
          </a:p>
        </p:txBody>
      </p:sp>
      <p:sp>
        <p:nvSpPr>
          <p:cNvPr id="4" name="Arrow: Chevron 3">
            <a:extLst>
              <a:ext uri="{FF2B5EF4-FFF2-40B4-BE49-F238E27FC236}">
                <a16:creationId xmlns:a16="http://schemas.microsoft.com/office/drawing/2014/main" id="{D6C10AE3-33B5-7796-C7B7-1F84C6706BAA}"/>
              </a:ext>
            </a:extLst>
          </p:cNvPr>
          <p:cNvSpPr/>
          <p:nvPr/>
        </p:nvSpPr>
        <p:spPr>
          <a:xfrm>
            <a:off x="2611438" y="4509966"/>
            <a:ext cx="9220200" cy="8316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Biggest risk: AI deployed without accessibility expertise</a:t>
            </a:r>
          </a:p>
        </p:txBody>
      </p:sp>
    </p:spTree>
    <p:extLst>
      <p:ext uri="{BB962C8B-B14F-4D97-AF65-F5344CB8AC3E}">
        <p14:creationId xmlns:p14="http://schemas.microsoft.com/office/powerpoint/2010/main" val="403777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1347F-F21D-E310-F040-C513DFF5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taylorandfrancis.com</a:t>
            </a:r>
            <a:br>
              <a:rPr lang="en-GB" dirty="0"/>
            </a:br>
            <a:r>
              <a:rPr lang="en-GB" dirty="0"/>
              <a:t>stacy.</a:t>
            </a:r>
            <a:r>
              <a:rPr lang="en-GB"/>
              <a:t>scott@tandf.co.uk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71661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aylor Francis PPT Theme">
  <a:themeElements>
    <a:clrScheme name="Taylor Francis colour theme">
      <a:dk1>
        <a:sysClr val="windowText" lastClr="000000"/>
      </a:dk1>
      <a:lt1>
        <a:sysClr val="window" lastClr="FFFFFF"/>
      </a:lt1>
      <a:dk2>
        <a:srgbClr val="002244"/>
      </a:dk2>
      <a:lt2>
        <a:srgbClr val="EBF0FF"/>
      </a:lt2>
      <a:accent1>
        <a:srgbClr val="002244"/>
      </a:accent1>
      <a:accent2>
        <a:srgbClr val="505AFF"/>
      </a:accent2>
      <a:accent3>
        <a:srgbClr val="EEAF00"/>
      </a:accent3>
      <a:accent4>
        <a:srgbClr val="33D7C8"/>
      </a:accent4>
      <a:accent5>
        <a:srgbClr val="91AAFF"/>
      </a:accent5>
      <a:accent6>
        <a:srgbClr val="F5E669"/>
      </a:accent6>
      <a:hlink>
        <a:srgbClr val="505AFF"/>
      </a:hlink>
      <a:folHlink>
        <a:srgbClr val="505AFF"/>
      </a:folHlink>
    </a:clrScheme>
    <a:fontScheme name="Taylor Francis font theme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200"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2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F Indigo">
      <a:srgbClr val="002244"/>
    </a:custClr>
    <a:custClr name="TF Ultramarine">
      <a:srgbClr val="003CB2"/>
    </a:custClr>
    <a:custClr name="TF Cornflower">
      <a:srgbClr val="505AFF"/>
    </a:custClr>
    <a:custClr name="TF Cornflower Neutral">
      <a:srgbClr val="EBF0FF"/>
    </a:custClr>
    <a:custClr name="TF Vista">
      <a:srgbClr val="91AAFF"/>
    </a:custClr>
    <a:custClr name="TF Saffron">
      <a:srgbClr val="D48013"/>
    </a:custClr>
    <a:custClr name="TF Saffron Neutral">
      <a:srgbClr val="FFFACC"/>
    </a:custClr>
    <a:custClr name="TF Saffron Light">
      <a:srgbClr val="F5E669"/>
    </a:custClr>
    <a:custClr name="TF Saffron Dark">
      <a:srgbClr val="B05223"/>
    </a:custClr>
    <a:custClr name="TF Mint [Charts only]">
      <a:srgbClr val="33D7C8"/>
    </a:custClr>
    <a:custClr name="TF Carbon">
      <a:srgbClr val="283857"/>
    </a:custClr>
    <a:custClr name="TF Slate">
      <a:srgbClr val="3C4E69"/>
    </a:custClr>
    <a:custClr name="TF Cloud">
      <a:srgbClr val="E9E9EC"/>
    </a:custClr>
  </a:custClrLst>
  <a:extLst>
    <a:ext uri="{05A4C25C-085E-4340-85A3-A5531E510DB2}">
      <thm15:themeFamily xmlns:thm15="http://schemas.microsoft.com/office/thememl/2012/main" name="Taylor &amp; Francis_PowerPoint Template.potx" id="{CD8ECA09-2F33-41E3-BE81-06CFEF82C8DD}" vid="{D7D5C3C9-5411-412F-BE0E-400173C67A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TF Indigo">
      <a:srgbClr val="002244"/>
    </a:custClr>
    <a:custClr name="TF Ultramarine">
      <a:srgbClr val="003CB2"/>
    </a:custClr>
    <a:custClr name="TF Cornflower">
      <a:srgbClr val="505AFF"/>
    </a:custClr>
    <a:custClr name="TF Cornflower Neutral">
      <a:srgbClr val="EBF0FF"/>
    </a:custClr>
    <a:custClr name="TF Vista">
      <a:srgbClr val="91AAFF"/>
    </a:custClr>
    <a:custClr name="TF Saffron">
      <a:srgbClr val="D48013"/>
    </a:custClr>
    <a:custClr name="TF Saffron Neutral">
      <a:srgbClr val="FFFACC"/>
    </a:custClr>
    <a:custClr name="TF Saffron Light">
      <a:srgbClr val="F5E669"/>
    </a:custClr>
    <a:custClr name="TF Saffron Dark">
      <a:srgbClr val="B05223"/>
    </a:custClr>
    <a:custClr name="TF Mint [Charts only]">
      <a:srgbClr val="33D7C8"/>
    </a:custClr>
    <a:custClr name="TF Carbon">
      <a:srgbClr val="283857"/>
    </a:custClr>
    <a:custClr name="TF Slate">
      <a:srgbClr val="3C4E69"/>
    </a:custClr>
    <a:custClr name="TF Cloud">
      <a:srgbClr val="E9E9EC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Taylor &amp; Francis_PowerPoint Template</Template>
  <TotalTime>129</TotalTime>
  <Words>606</Words>
  <Application>Microsoft Office PowerPoint</Application>
  <PresentationFormat>Widescreen</PresentationFormat>
  <Paragraphs>130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Aleo</vt:lpstr>
      <vt:lpstr>Aleo Light</vt:lpstr>
      <vt:lpstr>Aptos</vt:lpstr>
      <vt:lpstr>Arial</vt:lpstr>
      <vt:lpstr>Open Sans</vt:lpstr>
      <vt:lpstr>Open Sans Light</vt:lpstr>
      <vt:lpstr>Taylor Francis PPT Theme</vt:lpstr>
      <vt:lpstr>AI and the future of accessible publishing</vt:lpstr>
      <vt:lpstr>Setting the scene</vt:lpstr>
      <vt:lpstr>AI for image descriptions</vt:lpstr>
      <vt:lpstr>Automatic tagging, document structure and EPUB remediation</vt:lpstr>
      <vt:lpstr>Creating accessible metadata</vt:lpstr>
      <vt:lpstr>Mathematics and STEMMM accessibility</vt:lpstr>
      <vt:lpstr>Audio and multimedia</vt:lpstr>
      <vt:lpstr>Plain language</vt:lpstr>
      <vt:lpstr>Customer support</vt:lpstr>
      <vt:lpstr>Accessibility QA at scale</vt:lpstr>
      <vt:lpstr>Editorial support</vt:lpstr>
      <vt:lpstr>Looking forward</vt:lpstr>
      <vt:lpstr>taylorandfrancis.com stacy.scott@tandf.co.uk</vt:lpstr>
    </vt:vector>
  </TitlesOfParts>
  <Company>Informa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Scott, Stacy</dc:creator>
  <cp:lastModifiedBy>Andy Scott</cp:lastModifiedBy>
  <cp:revision>2</cp:revision>
  <dcterms:created xsi:type="dcterms:W3CDTF">2026-05-08T16:34:36Z</dcterms:created>
  <dcterms:modified xsi:type="dcterms:W3CDTF">2026-07-09T12:33:24Z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1b4a6d7-967f-4d55-9d13-d94940dabb24_Enabled">
    <vt:lpwstr>true</vt:lpwstr>
  </property>
  <property fmtid="{D5CDD505-2E9C-101B-9397-08002B2CF9AE}" pid="3" name="MSIP_Label_e1b4a6d7-967f-4d55-9d13-d94940dabb24_SetDate">
    <vt:lpwstr>2026-02-25T07:46:21Z</vt:lpwstr>
  </property>
  <property fmtid="{D5CDD505-2E9C-101B-9397-08002B2CF9AE}" pid="4" name="MSIP_Label_e1b4a6d7-967f-4d55-9d13-d94940dabb24_Method">
    <vt:lpwstr>Privileged</vt:lpwstr>
  </property>
  <property fmtid="{D5CDD505-2E9C-101B-9397-08002B2CF9AE}" pid="5" name="MSIP_Label_e1b4a6d7-967f-4d55-9d13-d94940dabb24_Name">
    <vt:lpwstr>e1b4a6d7-967f-4d55-9d13-d94940dabb24</vt:lpwstr>
  </property>
  <property fmtid="{D5CDD505-2E9C-101B-9397-08002B2CF9AE}" pid="6" name="MSIP_Label_e1b4a6d7-967f-4d55-9d13-d94940dabb24_SiteId">
    <vt:lpwstr>2567d566-604c-408a-8a60-55d0dc9d9d6b</vt:lpwstr>
  </property>
  <property fmtid="{D5CDD505-2E9C-101B-9397-08002B2CF9AE}" pid="7" name="MSIP_Label_e1b4a6d7-967f-4d55-9d13-d94940dabb24_ActionId">
    <vt:lpwstr>9f39ddfd-ac5a-42e3-aa10-4b0bb6d5ce6d</vt:lpwstr>
  </property>
  <property fmtid="{D5CDD505-2E9C-101B-9397-08002B2CF9AE}" pid="8" name="MSIP_Label_e1b4a6d7-967f-4d55-9d13-d94940dabb24_ContentBits">
    <vt:lpwstr>0</vt:lpwstr>
  </property>
  <property fmtid="{D5CDD505-2E9C-101B-9397-08002B2CF9AE}" pid="9" name="MSIP_Label_e1b4a6d7-967f-4d55-9d13-d94940dabb24_Tag">
    <vt:lpwstr>10, 0, 1, 1</vt:lpwstr>
  </property>
  <property fmtid="{D5CDD505-2E9C-101B-9397-08002B2CF9AE}" pid="10" name="MSIP_Label_d9ba7a85-786a-4d51-a8d6-f0cf8e3fbb5d_Enabled">
    <vt:lpwstr>true</vt:lpwstr>
  </property>
  <property fmtid="{D5CDD505-2E9C-101B-9397-08002B2CF9AE}" pid="11" name="MSIP_Label_d9ba7a85-786a-4d51-a8d6-f0cf8e3fbb5d_SetDate">
    <vt:lpwstr>2026-07-09T12:33:22Z</vt:lpwstr>
  </property>
  <property fmtid="{D5CDD505-2E9C-101B-9397-08002B2CF9AE}" pid="12" name="MSIP_Label_d9ba7a85-786a-4d51-a8d6-f0cf8e3fbb5d_Method">
    <vt:lpwstr>Privileged</vt:lpwstr>
  </property>
  <property fmtid="{D5CDD505-2E9C-101B-9397-08002B2CF9AE}" pid="13" name="MSIP_Label_d9ba7a85-786a-4d51-a8d6-f0cf8e3fbb5d_Name">
    <vt:lpwstr>Internal</vt:lpwstr>
  </property>
  <property fmtid="{D5CDD505-2E9C-101B-9397-08002B2CF9AE}" pid="14" name="MSIP_Label_d9ba7a85-786a-4d51-a8d6-f0cf8e3fbb5d_SiteId">
    <vt:lpwstr>97cbadbc-9c17-46ff-807d-aef9d23c5692</vt:lpwstr>
  </property>
  <property fmtid="{D5CDD505-2E9C-101B-9397-08002B2CF9AE}" pid="15" name="MSIP_Label_d9ba7a85-786a-4d51-a8d6-f0cf8e3fbb5d_ActionId">
    <vt:lpwstr>d0a56e7f-a495-4ad5-a5bb-9fe3ef8bf825</vt:lpwstr>
  </property>
  <property fmtid="{D5CDD505-2E9C-101B-9397-08002B2CF9AE}" pid="16" name="MSIP_Label_d9ba7a85-786a-4d51-a8d6-f0cf8e3fbb5d_ContentBits">
    <vt:lpwstr>0</vt:lpwstr>
  </property>
  <property fmtid="{D5CDD505-2E9C-101B-9397-08002B2CF9AE}" pid="17" name="MSIP_Label_d9ba7a85-786a-4d51-a8d6-f0cf8e3fbb5d_Tag">
    <vt:lpwstr>10, 0, 1, 1</vt:lpwstr>
  </property>
</Properties>
</file>